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3.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62.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 id="2147483699" r:id="rId3"/>
    <p:sldMasterId id="2147483723" r:id="rId4"/>
  </p:sldMasterIdLst>
  <p:notesMasterIdLst>
    <p:notesMasterId r:id="rId75"/>
  </p:notesMasterIdLst>
  <p:sldIdLst>
    <p:sldId id="954" r:id="rId5"/>
    <p:sldId id="955" r:id="rId6"/>
    <p:sldId id="1188" r:id="rId7"/>
    <p:sldId id="839" r:id="rId8"/>
    <p:sldId id="840" r:id="rId9"/>
    <p:sldId id="841" r:id="rId10"/>
    <p:sldId id="842" r:id="rId11"/>
    <p:sldId id="1189" r:id="rId12"/>
    <p:sldId id="844" r:id="rId13"/>
    <p:sldId id="845" r:id="rId14"/>
    <p:sldId id="846" r:id="rId15"/>
    <p:sldId id="847" r:id="rId16"/>
    <p:sldId id="848" r:id="rId17"/>
    <p:sldId id="849" r:id="rId18"/>
    <p:sldId id="850" r:id="rId19"/>
    <p:sldId id="851" r:id="rId20"/>
    <p:sldId id="852" r:id="rId21"/>
    <p:sldId id="853" r:id="rId22"/>
    <p:sldId id="854" r:id="rId23"/>
    <p:sldId id="855" r:id="rId24"/>
    <p:sldId id="856" r:id="rId25"/>
    <p:sldId id="857" r:id="rId26"/>
    <p:sldId id="858" r:id="rId27"/>
    <p:sldId id="859" r:id="rId28"/>
    <p:sldId id="860" r:id="rId29"/>
    <p:sldId id="861" r:id="rId30"/>
    <p:sldId id="862" r:id="rId31"/>
    <p:sldId id="863" r:id="rId32"/>
    <p:sldId id="864" r:id="rId33"/>
    <p:sldId id="865" r:id="rId34"/>
    <p:sldId id="866" r:id="rId35"/>
    <p:sldId id="867" r:id="rId36"/>
    <p:sldId id="868" r:id="rId37"/>
    <p:sldId id="869" r:id="rId38"/>
    <p:sldId id="870" r:id="rId39"/>
    <p:sldId id="1191" r:id="rId40"/>
    <p:sldId id="907" r:id="rId41"/>
    <p:sldId id="908" r:id="rId42"/>
    <p:sldId id="909" r:id="rId43"/>
    <p:sldId id="910" r:id="rId44"/>
    <p:sldId id="911" r:id="rId45"/>
    <p:sldId id="912" r:id="rId46"/>
    <p:sldId id="913" r:id="rId47"/>
    <p:sldId id="914" r:id="rId48"/>
    <p:sldId id="915" r:id="rId49"/>
    <p:sldId id="916" r:id="rId50"/>
    <p:sldId id="917" r:id="rId51"/>
    <p:sldId id="918" r:id="rId52"/>
    <p:sldId id="919" r:id="rId53"/>
    <p:sldId id="920" r:id="rId54"/>
    <p:sldId id="921" r:id="rId55"/>
    <p:sldId id="922" r:id="rId56"/>
    <p:sldId id="923" r:id="rId57"/>
    <p:sldId id="924" r:id="rId58"/>
    <p:sldId id="925" r:id="rId59"/>
    <p:sldId id="926" r:id="rId60"/>
    <p:sldId id="927" r:id="rId61"/>
    <p:sldId id="928" r:id="rId62"/>
    <p:sldId id="929" r:id="rId63"/>
    <p:sldId id="930" r:id="rId64"/>
    <p:sldId id="931" r:id="rId65"/>
    <p:sldId id="932" r:id="rId66"/>
    <p:sldId id="933" r:id="rId67"/>
    <p:sldId id="1193" r:id="rId68"/>
    <p:sldId id="947" r:id="rId69"/>
    <p:sldId id="948" r:id="rId70"/>
    <p:sldId id="949" r:id="rId71"/>
    <p:sldId id="950" r:id="rId72"/>
    <p:sldId id="951" r:id="rId73"/>
    <p:sldId id="952" r:id="rId74"/>
  </p:sldIdLst>
  <p:sldSz cx="12192000" cy="6858000"/>
  <p:notesSz cx="6858000" cy="9144000"/>
  <p:custDataLst>
    <p:tags r:id="rId76"/>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 id="2" name="微软用户" initials="微" lastIdx="1" clrIdx="0"/>
  <p:cmAuthor id="3" name="王保镇" initials="王"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00400"/>
    <a:srgbClr val="2E75B5"/>
    <a:srgbClr val="5B9BD5"/>
    <a:srgbClr val="F2F2F2"/>
    <a:srgbClr val="666666"/>
    <a:srgbClr val="000000"/>
    <a:srgbClr val="7030A0"/>
    <a:srgbClr val="9CC2E5"/>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059" autoAdjust="0"/>
  </p:normalViewPr>
  <p:slideViewPr>
    <p:cSldViewPr snapToGrid="0" showGuides="1">
      <p:cViewPr varScale="1">
        <p:scale>
          <a:sx n="72" d="100"/>
          <a:sy n="72" d="100"/>
        </p:scale>
        <p:origin x="274" y="53"/>
      </p:cViewPr>
      <p:guideLst>
        <p:guide orient="horz" pos="2160"/>
        <p:guide pos="384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gs" Target="tags/tag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FF57C58D-29D4-4B02-9A2C-D8D207BCBF86}" type="datetimeFigureOut">
              <a:rPr lang="zh-CN" altLang="en-US"/>
              <a:t>2026/10/9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44C9987F-C110-41AA-9E45-BF1B43459C18}"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noChangeArrowheads="1"/>
          </p:cNvSpPr>
          <p:nvPr>
            <p:ph type="dt" sz="half" idx="10"/>
          </p:nvPr>
        </p:nvSpPr>
        <p:spPr/>
        <p:txBody>
          <a:bodyPr/>
          <a:lstStyle>
            <a:lvl1pPr>
              <a:defRPr/>
            </a:lvl1pPr>
          </a:lstStyle>
          <a:p>
            <a:pPr>
              <a:defRPr/>
            </a:pPr>
            <a:fld id="{49D8DB28-8CC7-459A-94C1-3BCE47674958}" type="datetime1">
              <a:rPr lang="zh-CN" altLang="en-US"/>
              <a:t>2026/10/9</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76963DBC-AE77-442A-BFA6-89481810B050}" type="slidenum">
              <a:rPr lang="zh-CN" altLang="en-US"/>
              <a:t>‹#›</a:t>
            </a:fld>
            <a:endParaRPr lang="zh-CN" altLang="en-US" sz="18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p:txBody>
          <a:bodyPr/>
          <a:lstStyle>
            <a:lvl1pPr>
              <a:defRPr/>
            </a:lvl1pPr>
          </a:lstStyle>
          <a:p>
            <a:pPr>
              <a:defRPr/>
            </a:pPr>
            <a:fld id="{325A2823-3297-4C7F-820D-8C63B02521CB}" type="datetime1">
              <a:rPr lang="zh-CN" altLang="en-US"/>
              <a:t>2026/10/9</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2BA8ACC2-AA02-4F2D-95AF-234BA0857842}" type="slidenum">
              <a:rPr lang="zh-CN" altLang="en-US"/>
              <a:t>‹#›</a:t>
            </a:fld>
            <a:endParaRPr lang="zh-CN" altLang="en-US" sz="1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p:txBody>
          <a:bodyPr/>
          <a:lstStyle>
            <a:lvl1pPr>
              <a:defRPr/>
            </a:lvl1pPr>
          </a:lstStyle>
          <a:p>
            <a:pPr>
              <a:defRPr/>
            </a:pPr>
            <a:fld id="{3B9B2939-2CBB-4515-9F58-A0D6EACE2325}" type="datetime1">
              <a:rPr lang="zh-CN" altLang="en-US"/>
              <a:t>2026/10/9</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DE12D2E6-AF62-4BE2-B777-E45E66663D93}" type="slidenum">
              <a:rPr lang="zh-CN" altLang="en-US"/>
              <a:t>‹#›</a:t>
            </a:fld>
            <a:endParaRPr lang="zh-CN" altLang="en-US" sz="180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D4B4468C-2D80-4503-8770-A0D20D62B0B0}" type="datetime1">
              <a:rPr lang="zh-CN" altLang="en-US"/>
              <a:t>2026/10/9</a:t>
            </a:fld>
            <a:endParaRPr lang="zh-CN" altLang="en-US" sz="1800">
              <a:solidFill>
                <a:schemeClr val="tx1"/>
              </a:solidFill>
            </a:endParaRPr>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p:txBody>
          <a:bodyPr/>
          <a:lstStyle>
            <a:lvl1pPr>
              <a:defRPr/>
            </a:lvl1pPr>
          </a:lstStyle>
          <a:p>
            <a:pPr>
              <a:defRPr/>
            </a:pPr>
            <a:fld id="{95E364AD-01D2-41EE-ABF8-54D27E6D772A}" type="slidenum">
              <a:rPr lang="zh-CN" altLang="en-US"/>
              <a:t>‹#›</a:t>
            </a:fld>
            <a:endParaRPr lang="zh-CN" altLang="en-US" sz="1800">
              <a:solidFill>
                <a:schemeClr val="tx1"/>
              </a:solidFill>
            </a:endParaRPr>
          </a:p>
        </p:txBody>
      </p:sp>
    </p:spTree>
  </p:cSld>
  <p:clrMapOvr>
    <a:masterClrMapping/>
  </p:clrMapOvr>
</p:sldLayout>
</file>

<file path=ppt/slideLayouts/slideLayout13.xml><?xml version="1.0" encoding="utf-8"?>
<p:sldLayout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Layout>
</file>

<file path=ppt/slideLayouts/slideLayout49.xml><?xml version="1.0" encoding="utf-8"?>
<p:sldLayout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5048251"/>
          </a:xfrm>
          <a:custGeom>
            <a:avLst/>
            <a:gdLst>
              <a:gd name="connsiteX0" fmla="*/ 0 w 12192000"/>
              <a:gd name="connsiteY0" fmla="*/ 0 h 5048250"/>
              <a:gd name="connsiteX1" fmla="*/ 12192000 w 12192000"/>
              <a:gd name="connsiteY1" fmla="*/ 0 h 5048250"/>
              <a:gd name="connsiteX2" fmla="*/ 12192000 w 12192000"/>
              <a:gd name="connsiteY2" fmla="*/ 5048250 h 5048250"/>
              <a:gd name="connsiteX3" fmla="*/ 0 w 12192000"/>
              <a:gd name="connsiteY3" fmla="*/ 5048250 h 5048250"/>
            </a:gdLst>
            <a:ahLst/>
            <a:cxnLst>
              <a:cxn ang="0">
                <a:pos x="connsiteX0" y="connsiteY0"/>
              </a:cxn>
              <a:cxn ang="0">
                <a:pos x="connsiteX1" y="connsiteY1"/>
              </a:cxn>
              <a:cxn ang="0">
                <a:pos x="connsiteX2" y="connsiteY2"/>
              </a:cxn>
              <a:cxn ang="0">
                <a:pos x="connsiteX3" y="connsiteY3"/>
              </a:cxn>
            </a:cxnLst>
            <a:rect l="l" t="t" r="r" b="b"/>
            <a:pathLst>
              <a:path w="12192000" h="5048250">
                <a:moveTo>
                  <a:pt x="0" y="0"/>
                </a:moveTo>
                <a:lnTo>
                  <a:pt x="12192000" y="0"/>
                </a:lnTo>
                <a:lnTo>
                  <a:pt x="12192000" y="5048250"/>
                </a:lnTo>
                <a:lnTo>
                  <a:pt x="0" y="5048250"/>
                </a:lnTo>
                <a:close/>
              </a:path>
            </a:pathLst>
          </a:custGeom>
        </p:spPr>
        <p:txBody>
          <a:bodyPr wrap="square">
            <a:noAutofit/>
          </a:bodyPr>
          <a:lstStyle/>
          <a:p>
            <a:pPr fontAlgn="auto"/>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p14:dur="0" advTm="4000"/>
    </mc:Choice>
    <mc:Fallback>
      <p:transition advTm="400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F6306B9B-03D0-4AE8-B9D4-8DEAC2CEAADA}" type="datetimeFigureOut">
              <a:rPr lang="zh-CN" altLang="en-US" strike="noStrike" noProof="1" smtClean="0">
                <a:latin typeface="Arial" panose="020B0604020202020204" pitchFamily="34" charset="0"/>
                <a:ea typeface="宋体" panose="02010600030101010101" pitchFamily="2" charset="-122"/>
                <a:cs typeface="+mn-cs"/>
              </a:rPr>
              <a:t>2026/10/9</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D74488D5-4939-436C-BEEF-08FCD01B2418}"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spd="slow" advClick="0" advTm="3000">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4_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72DFFFD3-C282-48E8-AB0A-13DCC6F3278A}" type="datetimeFigureOut">
              <a:rPr lang="zh-CN" altLang="en-US" strike="noStrike" noProof="1" smtClean="0">
                <a:latin typeface="Arial" panose="020B0604020202020204" pitchFamily="34" charset="0"/>
                <a:ea typeface="宋体" panose="02010600030101010101" pitchFamily="2" charset="-122"/>
                <a:cs typeface="+mn-cs"/>
              </a:rPr>
              <a:t>2026/10/9</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C302FF0A-A20F-45FC-ABD3-D4655AE8E18A}"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pic>
        <p:nvPicPr>
          <p:cNvPr id="6" name="图片 5"/>
          <p:cNvPicPr>
            <a:picLocks noChangeAspect="1"/>
          </p:cNvPicPr>
          <p:nvPr userDrawn="1"/>
        </p:nvPicPr>
        <p:blipFill>
          <a:blip r:embed="rId2"/>
          <a:stretch>
            <a:fillRect/>
          </a:stretch>
        </p:blipFill>
        <p:spPr>
          <a:xfrm>
            <a:off x="2579" y="-40640"/>
            <a:ext cx="12189421" cy="6858000"/>
          </a:xfrm>
          <a:prstGeom prst="rect">
            <a:avLst/>
          </a:prstGeom>
        </p:spPr>
      </p:pic>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slideLayouts/slideLayout13.xml" Id="rId13" /><Relationship Type="http://schemas.openxmlformats.org/officeDocument/2006/relationships/slideLayout" Target="../slideLayouts/slideLayout7.xml" Id="rId7" /><Relationship Type="http://schemas.openxmlformats.org/officeDocument/2006/relationships/theme" Target="../theme/theme1.xml" Id="rId17" /><Relationship Type="http://schemas.openxmlformats.org/officeDocument/2006/relationships/slideLayout" Target="../slideLayouts/slideLayout2.xml" Id="rId2" /><Relationship Type="http://schemas.openxmlformats.org/officeDocument/2006/relationships/slideLayout" Target="../slideLayouts/slideLayout1.xml" Id="rId1" /><Relationship Type="http://schemas.openxmlformats.org/officeDocument/2006/relationships/slideLayout" Target="../slideLayouts/slideLayout6.xml" Id="rId6" /></Relationships>
</file>

<file path=ppt/slideMasters/_rels/slideMaster2.xml.rels>&#65279;<?xml version="1.0" encoding="utf-8"?><Relationships xmlns="http://schemas.openxmlformats.org/package/2006/relationships"><Relationship Type="http://schemas.openxmlformats.org/officeDocument/2006/relationships/theme" Target="../theme/theme2.xml" Id="rId34" /><Relationship Type="http://schemas.openxmlformats.org/officeDocument/2006/relationships/slideLayout" Target="../slideLayouts/slideLayout49.xml" Id="rId33" /></Relationships>
</file>

<file path=ppt/slideMasters/_rels/slideMaster3.xml.rels>&#65279;<?xml version="1.0" encoding="utf-8"?><Relationships xmlns="http://schemas.openxmlformats.org/package/2006/relationships"><Relationship Type="http://schemas.openxmlformats.org/officeDocument/2006/relationships/slideLayout" Target="../slideLayouts/slideLayout62.xml" Id="rId13" /><Relationship Type="http://schemas.openxmlformats.org/officeDocument/2006/relationships/theme" Target="../theme/theme3.xml" Id="rId24" /></Relationships>
</file>

<file path=ppt/slideMasters/_rels/slideMaster4.xml.rels>&#65279;<?xml version="1.0" encoding="utf-8"?><Relationships xmlns="http://schemas.openxmlformats.org/package/2006/relationships"><Relationship Type="http://schemas.openxmlformats.org/officeDocument/2006/relationships/theme" Target="../theme/theme4.xml" Id="rId7" /><Relationship Type="http://schemas.openxmlformats.org/officeDocument/2006/relationships/slideLayout" Target="../slideLayouts/slideLayout74.xml" Id="rId2" /></Relationships>
</file>

<file path=ppt/slideMasters/slideMaster1.xml><?xml version="1.0" encoding="utf-8"?>
<p:sldMaster xmlns:a14="http://schemas.microsoft.com/office/drawing/2010/main" xmlns:a="http://schemas.openxmlformats.org/drawingml/2006/main" xmlns:r="http://schemas.openxmlformats.org/officeDocument/2006/relationships" xmlns:p="http://schemas.openxmlformats.org/presentationml/2006/main">
  <p:cSld>
    <p:bg bwMode="auto">
      <p:bgPr>
        <a:solidFill>
          <a:schemeClr val="lt2"/>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zh-CN">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zh-CN">
                <a:sym typeface="Calibri" panose="020F0502020204030204" pitchFamily="34" charset="0"/>
              </a:rPr>
              <a:t>单击此处编辑母版文本样式</a:t>
            </a:r>
          </a:p>
          <a:p>
            <a:pPr lvl="1"/>
            <a:r>
              <a:rPr lang="zh-CN" altLang="zh-CN">
                <a:sym typeface="Calibri" panose="020F0502020204030204" pitchFamily="34" charset="0"/>
              </a:rPr>
              <a:t>第二级</a:t>
            </a:r>
          </a:p>
          <a:p>
            <a:pPr lvl="2"/>
            <a:r>
              <a:rPr lang="zh-CN" altLang="zh-CN">
                <a:sym typeface="Calibri" panose="020F0502020204030204" pitchFamily="34" charset="0"/>
              </a:rPr>
              <a:t>第三级</a:t>
            </a:r>
          </a:p>
          <a:p>
            <a:pPr lvl="3"/>
            <a:r>
              <a:rPr lang="zh-CN" altLang="zh-CN">
                <a:sym typeface="Calibri" panose="020F0502020204030204" pitchFamily="34" charset="0"/>
              </a:rPr>
              <a:t>第四级</a:t>
            </a:r>
          </a:p>
          <a:p>
            <a:pPr lvl="4"/>
            <a:r>
              <a:rPr lang="zh-CN" altLang="zh-CN">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898989"/>
                </a:solidFill>
              </a:defRPr>
            </a:lvl1pPr>
          </a:lstStyle>
          <a:p>
            <a:pPr>
              <a:defRPr/>
            </a:pPr>
            <a:fld id="{DE8A7647-27A5-4A3F-A408-F15246665481}" type="datetime1">
              <a:rPr lang="zh-CN" altLang="en-US"/>
              <a:t>2026/10/9</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898989"/>
                </a:solidFill>
              </a:defRPr>
            </a:lvl1pPr>
          </a:lstStyle>
          <a:p>
            <a:pPr>
              <a:defRPr/>
            </a:pPr>
            <a:fld id="{63DE284A-5B96-48A1-AAE0-2AB6BEFF057D}" type="slidenum">
              <a:rPr lang="zh-CN" altLang="en-US"/>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6"/>
    <p:sldLayoutId id="2147483655" r:id="rId7"/>
    <p:sldLayoutId id="2147483661" r:id="rId13"/>
  </p:sldLayoutIdLst>
  <p:hf sldNum="0" hdr="0" ftr="0"/>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8" r:id="rId33"/>
  </p:sldLayoutIdLst>
  <p:transition advTm="4000"/>
  <p:hf sldNum="0" hdr="0" ftr="0" dt="0"/>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ct val="20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ct val="100000"/>
        </a:spcBef>
        <a:buFont typeface="Arial" panose="020B0604020202020204" pitchFamily="34" charset="0"/>
        <a:buChar char="•"/>
        <a:defRPr sz="2400" kern="1200">
          <a:solidFill>
            <a:schemeClr val="tx1"/>
          </a:solidFill>
          <a:latin typeface="+mn-lt"/>
          <a:ea typeface="+mn-ea"/>
          <a:cs typeface="+mn-cs"/>
        </a:defRPr>
      </a:lvl2pPr>
      <a:lvl3pPr marL="1142365" indent="-228600" algn="l" defTabSz="913765" rtl="0" eaLnBrk="1" latinLnBrk="0" hangingPunct="1">
        <a:lnSpc>
          <a:spcPct val="90000"/>
        </a:lnSpc>
        <a:spcBef>
          <a:spcPct val="1000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3765" rtl="0" eaLnBrk="1" latinLnBrk="0" hangingPunct="1">
        <a:lnSpc>
          <a:spcPct val="90000"/>
        </a:lnSpc>
        <a:spcBef>
          <a:spcPct val="100000"/>
        </a:spcBef>
        <a:buFont typeface="Arial" panose="020B0604020202020204" pitchFamily="34" charset="0"/>
        <a:buChar char="•"/>
        <a:defRPr sz="1860" kern="1200">
          <a:solidFill>
            <a:schemeClr val="tx1"/>
          </a:solidFill>
          <a:latin typeface="+mn-lt"/>
          <a:ea typeface="+mn-ea"/>
          <a:cs typeface="+mn-cs"/>
        </a:defRPr>
      </a:lvl4pPr>
      <a:lvl5pPr marL="2056765" indent="-228600" algn="l" defTabSz="913765" rtl="0" eaLnBrk="1" latinLnBrk="0" hangingPunct="1">
        <a:lnSpc>
          <a:spcPct val="90000"/>
        </a:lnSpc>
        <a:spcBef>
          <a:spcPct val="100000"/>
        </a:spcBef>
        <a:buFont typeface="Arial" panose="020B0604020202020204" pitchFamily="34" charset="0"/>
        <a:buChar char="•"/>
        <a:defRPr sz="1860" kern="1200">
          <a:solidFill>
            <a:schemeClr val="tx1"/>
          </a:solidFill>
          <a:latin typeface="+mn-lt"/>
          <a:ea typeface="+mn-ea"/>
          <a:cs typeface="+mn-cs"/>
        </a:defRPr>
      </a:lvl5pPr>
      <a:lvl6pPr marL="2511425" indent="-228600" algn="l" defTabSz="913765" rtl="0" eaLnBrk="1" latinLnBrk="0" hangingPunct="1">
        <a:lnSpc>
          <a:spcPct val="90000"/>
        </a:lnSpc>
        <a:spcBef>
          <a:spcPct val="100000"/>
        </a:spcBef>
        <a:buFont typeface="Arial" panose="020B0604020202020204" pitchFamily="34" charset="0"/>
        <a:buChar char="•"/>
        <a:defRPr sz="1860" kern="1200">
          <a:solidFill>
            <a:schemeClr val="tx1"/>
          </a:solidFill>
          <a:latin typeface="+mn-lt"/>
          <a:ea typeface="+mn-ea"/>
          <a:cs typeface="+mn-cs"/>
        </a:defRPr>
      </a:lvl6pPr>
      <a:lvl7pPr marL="2968625" indent="-228600" algn="l" defTabSz="913765" rtl="0" eaLnBrk="1" latinLnBrk="0" hangingPunct="1">
        <a:lnSpc>
          <a:spcPct val="90000"/>
        </a:lnSpc>
        <a:spcBef>
          <a:spcPct val="100000"/>
        </a:spcBef>
        <a:buFont typeface="Arial" panose="020B0604020202020204" pitchFamily="34" charset="0"/>
        <a:buChar char="•"/>
        <a:defRPr sz="1860" kern="1200">
          <a:solidFill>
            <a:schemeClr val="tx1"/>
          </a:solidFill>
          <a:latin typeface="+mn-lt"/>
          <a:ea typeface="+mn-ea"/>
          <a:cs typeface="+mn-cs"/>
        </a:defRPr>
      </a:lvl7pPr>
      <a:lvl8pPr marL="3425825" indent="-228600" algn="l" defTabSz="913765" rtl="0" eaLnBrk="1" latinLnBrk="0" hangingPunct="1">
        <a:lnSpc>
          <a:spcPct val="90000"/>
        </a:lnSpc>
        <a:spcBef>
          <a:spcPct val="100000"/>
        </a:spcBef>
        <a:buFont typeface="Arial" panose="020B0604020202020204" pitchFamily="34" charset="0"/>
        <a:buChar char="•"/>
        <a:defRPr sz="1860" kern="1200">
          <a:solidFill>
            <a:schemeClr val="tx1"/>
          </a:solidFill>
          <a:latin typeface="+mn-lt"/>
          <a:ea typeface="+mn-ea"/>
          <a:cs typeface="+mn-cs"/>
        </a:defRPr>
      </a:lvl8pPr>
      <a:lvl9pPr marL="3883025" indent="-228600" algn="l" defTabSz="913765" rtl="0" eaLnBrk="1" latinLnBrk="0" hangingPunct="1">
        <a:lnSpc>
          <a:spcPct val="90000"/>
        </a:lnSpc>
        <a:spcBef>
          <a:spcPct val="100000"/>
        </a:spcBef>
        <a:buFont typeface="Arial" panose="020B0604020202020204" pitchFamily="34" charset="0"/>
        <a:buChar char="•"/>
        <a:defRPr sz="1860" kern="1200">
          <a:solidFill>
            <a:schemeClr val="tx1"/>
          </a:solidFill>
          <a:latin typeface="+mn-lt"/>
          <a:ea typeface="+mn-ea"/>
          <a:cs typeface="+mn-cs"/>
        </a:defRPr>
      </a:lvl9pPr>
    </p:bodyStyle>
    <p:otherStyle>
      <a:defPPr>
        <a:defRPr lang="en-US"/>
      </a:defPPr>
      <a:lvl1pPr marL="0" algn="l" defTabSz="913765" rtl="0" eaLnBrk="1" latinLnBrk="0" hangingPunct="1">
        <a:defRPr sz="1860" kern="1200">
          <a:solidFill>
            <a:schemeClr val="tx1"/>
          </a:solidFill>
          <a:latin typeface="+mn-lt"/>
          <a:ea typeface="+mn-ea"/>
          <a:cs typeface="+mn-cs"/>
        </a:defRPr>
      </a:lvl1pPr>
      <a:lvl2pPr marL="457200" algn="l" defTabSz="913765" rtl="0" eaLnBrk="1" latinLnBrk="0" hangingPunct="1">
        <a:defRPr sz="1860" kern="1200">
          <a:solidFill>
            <a:schemeClr val="tx1"/>
          </a:solidFill>
          <a:latin typeface="+mn-lt"/>
          <a:ea typeface="+mn-ea"/>
          <a:cs typeface="+mn-cs"/>
        </a:defRPr>
      </a:lvl2pPr>
      <a:lvl3pPr marL="913765" algn="l" defTabSz="913765" rtl="0" eaLnBrk="1" latinLnBrk="0" hangingPunct="1">
        <a:defRPr sz="1860" kern="1200">
          <a:solidFill>
            <a:schemeClr val="tx1"/>
          </a:solidFill>
          <a:latin typeface="+mn-lt"/>
          <a:ea typeface="+mn-ea"/>
          <a:cs typeface="+mn-cs"/>
        </a:defRPr>
      </a:lvl3pPr>
      <a:lvl4pPr marL="1370965" algn="l" defTabSz="913765" rtl="0" eaLnBrk="1" latinLnBrk="0" hangingPunct="1">
        <a:defRPr sz="1860" kern="1200">
          <a:solidFill>
            <a:schemeClr val="tx1"/>
          </a:solidFill>
          <a:latin typeface="+mn-lt"/>
          <a:ea typeface="+mn-ea"/>
          <a:cs typeface="+mn-cs"/>
        </a:defRPr>
      </a:lvl4pPr>
      <a:lvl5pPr marL="1828165" algn="l" defTabSz="913765" rtl="0" eaLnBrk="1" latinLnBrk="0" hangingPunct="1">
        <a:defRPr sz="1860" kern="1200">
          <a:solidFill>
            <a:schemeClr val="tx1"/>
          </a:solidFill>
          <a:latin typeface="+mn-lt"/>
          <a:ea typeface="+mn-ea"/>
          <a:cs typeface="+mn-cs"/>
        </a:defRPr>
      </a:lvl5pPr>
      <a:lvl6pPr marL="2285365" algn="l" defTabSz="913765" rtl="0" eaLnBrk="1" latinLnBrk="0" hangingPunct="1">
        <a:defRPr sz="1860" kern="1200">
          <a:solidFill>
            <a:schemeClr val="tx1"/>
          </a:solidFill>
          <a:latin typeface="+mn-lt"/>
          <a:ea typeface="+mn-ea"/>
          <a:cs typeface="+mn-cs"/>
        </a:defRPr>
      </a:lvl6pPr>
      <a:lvl7pPr marL="2740025" algn="l" defTabSz="913765" rtl="0" eaLnBrk="1" latinLnBrk="0" hangingPunct="1">
        <a:defRPr sz="1860" kern="1200">
          <a:solidFill>
            <a:schemeClr val="tx1"/>
          </a:solidFill>
          <a:latin typeface="+mn-lt"/>
          <a:ea typeface="+mn-ea"/>
          <a:cs typeface="+mn-cs"/>
        </a:defRPr>
      </a:lvl7pPr>
      <a:lvl8pPr marL="3197225" algn="l" defTabSz="913765" rtl="0" eaLnBrk="1" latinLnBrk="0" hangingPunct="1">
        <a:defRPr sz="1860" kern="1200">
          <a:solidFill>
            <a:schemeClr val="tx1"/>
          </a:solidFill>
          <a:latin typeface="+mn-lt"/>
          <a:ea typeface="+mn-ea"/>
          <a:cs typeface="+mn-cs"/>
        </a:defRPr>
      </a:lvl8pPr>
      <a:lvl9pPr marL="3654425" algn="l" defTabSz="913765" rtl="0" eaLnBrk="1" latinLnBrk="0" hangingPunct="1">
        <a:defRPr sz="18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7851" y="366713"/>
            <a:ext cx="10515981" cy="1323975"/>
          </a:xfrm>
          <a:prstGeom prst="rect">
            <a:avLst/>
          </a:prstGeom>
        </p:spPr>
        <p:txBody>
          <a:bodyPr vert="horz" lIns="91440" tIns="45720" rIns="91440" bIns="45720" rtlCol="0" anchor="ctr">
            <a:normAutofit/>
          </a:bodyPr>
          <a:lstStyle/>
          <a:p>
            <a:pPr fontAlgn="auto"/>
            <a:r>
              <a:rPr lang="zh-CN" altLang="en-US" sz="5860" strike="noStrike" noProof="1"/>
              <a:t>单击此处编辑母版标题样式</a:t>
            </a:r>
            <a:endParaRPr lang="zh-CN" altLang="en-US" strike="noStrike" noProof="1"/>
          </a:p>
        </p:txBody>
      </p:sp>
      <p:sp>
        <p:nvSpPr>
          <p:cNvPr id="3" name="文本占位符 2"/>
          <p:cNvSpPr>
            <a:spLocks noGrp="1"/>
          </p:cNvSpPr>
          <p:nvPr>
            <p:ph type="body" idx="1"/>
          </p:nvPr>
        </p:nvSpPr>
        <p:spPr>
          <a:xfrm>
            <a:off x="837851" y="1827213"/>
            <a:ext cx="10515981" cy="4349751"/>
          </a:xfrm>
          <a:prstGeom prst="rect">
            <a:avLst/>
          </a:prstGeom>
        </p:spPr>
        <p:txBody>
          <a:bodyPr vert="horz" lIns="91440" tIns="45720" rIns="91440" bIns="45720" rtlCol="0">
            <a:normAutofit/>
          </a:bodyPr>
          <a:lstStyle/>
          <a:p>
            <a:pPr lvl="0" fontAlgn="auto"/>
            <a:r>
              <a:rPr lang="zh-CN" altLang="en-US" sz="3735" strike="noStrike" noProof="1"/>
              <a:t>编辑母版文本样式</a:t>
            </a:r>
            <a:endParaRPr lang="zh-CN" altLang="en-US" strike="noStrike" noProof="1"/>
          </a:p>
          <a:p>
            <a:pPr lvl="1" fontAlgn="auto"/>
            <a:r>
              <a:rPr lang="zh-CN" altLang="en-US" strike="noStrike" noProof="1"/>
              <a:t>第二级</a:t>
            </a:r>
          </a:p>
          <a:p>
            <a:pPr lvl="2" fontAlgn="auto"/>
            <a:r>
              <a:rPr lang="zh-CN" altLang="en-US" sz="2665" strike="noStrike" noProof="1"/>
              <a:t>第三级</a:t>
            </a:r>
            <a:endParaRPr lang="zh-CN" altLang="en-US" strike="noStrike" noProof="1"/>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2"/>
          </p:nvPr>
        </p:nvSpPr>
        <p:spPr>
          <a:xfrm>
            <a:off x="837851" y="6356351"/>
            <a:ext cx="2743645" cy="366713"/>
          </a:xfrm>
          <a:prstGeom prst="rect">
            <a:avLst/>
          </a:prstGeom>
        </p:spPr>
        <p:txBody>
          <a:bodyPr vert="horz" lIns="91440" tIns="45720" rIns="91440" bIns="45720" rtlCol="0" anchor="ctr"/>
          <a:lstStyle>
            <a:lvl1pPr algn="l">
              <a:defRPr sz="1600">
                <a:solidFill>
                  <a:schemeClr val="tx1">
                    <a:tint val="75000"/>
                  </a:schemeClr>
                </a:solidFill>
              </a:defRPr>
            </a:lvl1pPr>
          </a:lstStyle>
          <a:p>
            <a:pPr fontAlgn="base"/>
            <a:fld id="{F6306B9B-03D0-4AE8-B9D4-8DEAC2CEAADA}" type="datetimeFigureOut">
              <a:rPr lang="zh-CN" altLang="en-US" strike="noStrike" noProof="1" smtClean="0">
                <a:latin typeface="Arial" panose="020B0604020202020204" pitchFamily="34" charset="0"/>
                <a:ea typeface="宋体" panose="02010600030101010101" pitchFamily="2" charset="-122"/>
                <a:cs typeface="+mn-cs"/>
              </a:rPr>
              <a:t>2026/10/9</a:t>
            </a:fld>
            <a:endParaRPr lang="zh-CN" altLang="en-US" strike="noStrike" noProof="1"/>
          </a:p>
        </p:txBody>
      </p:sp>
      <p:sp>
        <p:nvSpPr>
          <p:cNvPr id="5" name="页脚占位符 4"/>
          <p:cNvSpPr>
            <a:spLocks noGrp="1"/>
          </p:cNvSpPr>
          <p:nvPr>
            <p:ph type="ftr" sz="quarter" idx="3"/>
          </p:nvPr>
        </p:nvSpPr>
        <p:spPr>
          <a:xfrm>
            <a:off x="4038505" y="6356351"/>
            <a:ext cx="4114675" cy="366713"/>
          </a:xfrm>
          <a:prstGeom prst="rect">
            <a:avLst/>
          </a:prstGeom>
        </p:spPr>
        <p:txBody>
          <a:bodyPr vert="horz" lIns="91440" tIns="45720" rIns="91440" bIns="45720" rtlCol="0" anchor="ctr"/>
          <a:lstStyle>
            <a:lvl1pPr algn="ctr">
              <a:defRPr sz="16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8610187" y="6356351"/>
            <a:ext cx="2743645" cy="366713"/>
          </a:xfrm>
          <a:prstGeom prst="rect">
            <a:avLst/>
          </a:prstGeom>
        </p:spPr>
        <p:txBody>
          <a:bodyPr vert="horz" lIns="91440" tIns="45720" rIns="91440" bIns="45720" rtlCol="0" anchor="ctr"/>
          <a:lstStyle>
            <a:lvl1pPr algn="r">
              <a:defRPr sz="1600">
                <a:solidFill>
                  <a:schemeClr val="tx1">
                    <a:tint val="75000"/>
                  </a:schemeClr>
                </a:solidFill>
              </a:defRPr>
            </a:lvl1pPr>
          </a:lstStyle>
          <a:p>
            <a:pPr fontAlgn="base"/>
            <a:fld id="{D74488D5-4939-436C-BEEF-08FCD01B2418}"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12" r:id="rId13"/>
  </p:sldLayoutIdLst>
  <p:hf sldNum="0" hdr="0" ftr="0" dt="0"/>
  <p:txStyles>
    <p:titleStyle>
      <a:lvl1pPr algn="l" defTabSz="1218565" rtl="0" eaLnBrk="1" latinLnBrk="0" hangingPunct="1">
        <a:lnSpc>
          <a:spcPct val="90000"/>
        </a:lnSpc>
        <a:spcBef>
          <a:spcPct val="0"/>
        </a:spcBef>
        <a:buNone/>
        <a:defRPr sz="5860" kern="1200">
          <a:solidFill>
            <a:schemeClr val="tx1"/>
          </a:solidFill>
          <a:latin typeface="+mj-lt"/>
          <a:ea typeface="+mj-ea"/>
          <a:cs typeface="+mj-cs"/>
        </a:defRPr>
      </a:lvl1pPr>
    </p:titleStyle>
    <p:bodyStyle>
      <a:lvl1pPr marL="304800" indent="-304800" algn="l" defTabSz="1218565" rtl="0" eaLnBrk="1" latinLnBrk="0" hangingPunct="1">
        <a:lnSpc>
          <a:spcPct val="90000"/>
        </a:lnSpc>
        <a:spcBef>
          <a:spcPts val="1330"/>
        </a:spcBef>
        <a:buFont typeface="Arial" panose="020B0604020202020204" pitchFamily="34" charset="0"/>
        <a:buChar char="•"/>
        <a:defRPr sz="3735" kern="1200">
          <a:solidFill>
            <a:schemeClr val="tx1"/>
          </a:solidFill>
          <a:latin typeface="+mn-lt"/>
          <a:ea typeface="+mn-ea"/>
          <a:cs typeface="+mn-cs"/>
        </a:defRPr>
      </a:lvl1pPr>
      <a:lvl2pPr marL="913765" indent="-304800" algn="l" defTabSz="1218565" rtl="0" eaLnBrk="1" latinLnBrk="0" hangingPunct="1">
        <a:lnSpc>
          <a:spcPct val="90000"/>
        </a:lnSpc>
        <a:spcBef>
          <a:spcPct val="134000"/>
        </a:spcBef>
        <a:buFont typeface="Arial" panose="020B0604020202020204" pitchFamily="34" charset="0"/>
        <a:buChar char="•"/>
        <a:defRPr sz="3200" kern="1200">
          <a:solidFill>
            <a:schemeClr val="tx1"/>
          </a:solidFill>
          <a:latin typeface="+mn-lt"/>
          <a:ea typeface="+mn-ea"/>
          <a:cs typeface="+mn-cs"/>
        </a:defRPr>
      </a:lvl2pPr>
      <a:lvl3pPr marL="1523365" indent="-304800" algn="l" defTabSz="1218565" rtl="0" eaLnBrk="1" latinLnBrk="0" hangingPunct="1">
        <a:lnSpc>
          <a:spcPct val="90000"/>
        </a:lnSpc>
        <a:spcBef>
          <a:spcPct val="134000"/>
        </a:spcBef>
        <a:buFont typeface="Arial" panose="020B0604020202020204" pitchFamily="34" charset="0"/>
        <a:buChar char="•"/>
        <a:defRPr sz="2665" kern="1200">
          <a:solidFill>
            <a:schemeClr val="tx1"/>
          </a:solidFill>
          <a:latin typeface="+mn-lt"/>
          <a:ea typeface="+mn-ea"/>
          <a:cs typeface="+mn-cs"/>
        </a:defRPr>
      </a:lvl3pPr>
      <a:lvl4pPr marL="2132965" indent="-304800" algn="l" defTabSz="1218565"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4pPr>
      <a:lvl5pPr marL="2740025" indent="-304800" algn="l" defTabSz="1218565"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5pPr>
      <a:lvl6pPr marL="3349625" indent="-304800" algn="l" defTabSz="1218565"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6pPr>
      <a:lvl7pPr marL="3959225" indent="-304800" algn="l" defTabSz="1218565"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7pPr>
      <a:lvl8pPr marL="4567555" indent="-304800" algn="l" defTabSz="1218565"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8pPr>
      <a:lvl9pPr marL="5177155" indent="-304800" algn="l" defTabSz="1218565" rtl="0" eaLnBrk="1" latinLnBrk="0" hangingPunct="1">
        <a:lnSpc>
          <a:spcPct val="90000"/>
        </a:lnSpc>
        <a:spcBef>
          <a:spcPct val="134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8565"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6495" algn="l" defTabSz="1218565" rtl="0" eaLnBrk="1" latinLnBrk="0" hangingPunct="1">
        <a:defRPr sz="2400" kern="1200">
          <a:solidFill>
            <a:schemeClr val="tx1"/>
          </a:solidFill>
          <a:latin typeface="+mn-lt"/>
          <a:ea typeface="+mn-ea"/>
          <a:cs typeface="+mn-cs"/>
        </a:defRPr>
      </a:lvl5pPr>
      <a:lvl6pPr marL="3044825" algn="l" defTabSz="1218565" rtl="0" eaLnBrk="1" latinLnBrk="0" hangingPunct="1">
        <a:defRPr sz="2400" kern="1200">
          <a:solidFill>
            <a:schemeClr val="tx1"/>
          </a:solidFill>
          <a:latin typeface="+mn-lt"/>
          <a:ea typeface="+mn-ea"/>
          <a:cs typeface="+mn-cs"/>
        </a:defRPr>
      </a:lvl6pPr>
      <a:lvl7pPr marL="3654425" algn="l" defTabSz="1218565" rtl="0" eaLnBrk="1" latinLnBrk="0" hangingPunct="1">
        <a:defRPr sz="2400" kern="1200">
          <a:solidFill>
            <a:schemeClr val="tx1"/>
          </a:solidFill>
          <a:latin typeface="+mn-lt"/>
          <a:ea typeface="+mn-ea"/>
          <a:cs typeface="+mn-cs"/>
        </a:defRPr>
      </a:lvl7pPr>
      <a:lvl8pPr marL="4262755" algn="l" defTabSz="1218565" rtl="0" eaLnBrk="1" latinLnBrk="0" hangingPunct="1">
        <a:defRPr sz="2400" kern="1200">
          <a:solidFill>
            <a:schemeClr val="tx1"/>
          </a:solidFill>
          <a:latin typeface="+mn-lt"/>
          <a:ea typeface="+mn-ea"/>
          <a:cs typeface="+mn-cs"/>
        </a:defRPr>
      </a:lvl8pPr>
      <a:lvl9pPr marL="4872355"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194" name="标题占位符 1"/>
          <p:cNvSpPr>
            <a:spLocks noGrp="1"/>
          </p:cNvSpPr>
          <p:nvPr>
            <p:ph type="title"/>
          </p:nvPr>
        </p:nvSpPr>
        <p:spPr>
          <a:xfrm>
            <a:off x="837851" y="365125"/>
            <a:ext cx="10515981" cy="1325563"/>
          </a:xfrm>
          <a:prstGeom prst="rect">
            <a:avLst/>
          </a:prstGeom>
          <a:noFill/>
          <a:ln w="9525">
            <a:noFill/>
          </a:ln>
        </p:spPr>
        <p:txBody>
          <a:bodyPr vert="horz" lIns="91440" tIns="45720" rIns="91440" bIns="45720" anchor="ctr" anchorCtr="0"/>
          <a:lstStyle/>
          <a:p>
            <a:pPr lvl="0"/>
            <a:r>
              <a:rPr lang="zh-CN" altLang="en-US"/>
              <a:t>单击此处编辑母版标题样式</a:t>
            </a:r>
          </a:p>
        </p:txBody>
      </p:sp>
      <p:sp>
        <p:nvSpPr>
          <p:cNvPr id="8195" name="文本占位符 2"/>
          <p:cNvSpPr>
            <a:spLocks noGrp="1"/>
          </p:cNvSpPr>
          <p:nvPr>
            <p:ph type="body"/>
          </p:nvPr>
        </p:nvSpPr>
        <p:spPr>
          <a:xfrm>
            <a:off x="837851" y="1825625"/>
            <a:ext cx="10515981" cy="4352925"/>
          </a:xfrm>
          <a:prstGeom prst="rect">
            <a:avLst/>
          </a:prstGeom>
          <a:noFill/>
          <a:ln w="9525">
            <a:noFill/>
          </a:ln>
        </p:spPr>
        <p:txBody>
          <a:bodyPr vert="horz" lIns="91440" tIns="45720" rIns="91440" bIns="45720" anchor="t" anchorCtr="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7851" y="6357939"/>
            <a:ext cx="2743645"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fld id="{72DFFFD3-C282-48E8-AB0A-13DCC6F3278A}" type="datetimeFigureOut">
              <a:rPr lang="zh-CN" altLang="en-US" strike="noStrike" noProof="1" smtClean="0">
                <a:latin typeface="Arial" panose="020B0604020202020204" pitchFamily="34" charset="0"/>
                <a:ea typeface="宋体" panose="02010600030101010101" pitchFamily="2" charset="-122"/>
                <a:cs typeface="+mn-cs"/>
              </a:rPr>
              <a:t>2026/10/9</a:t>
            </a:fld>
            <a:endParaRPr lang="zh-CN" altLang="en-US" strike="noStrike" noProof="1"/>
          </a:p>
        </p:txBody>
      </p:sp>
      <p:sp>
        <p:nvSpPr>
          <p:cNvPr id="5" name="页脚占位符 4"/>
          <p:cNvSpPr>
            <a:spLocks noGrp="1"/>
          </p:cNvSpPr>
          <p:nvPr>
            <p:ph type="ftr" sz="quarter" idx="3"/>
          </p:nvPr>
        </p:nvSpPr>
        <p:spPr>
          <a:xfrm>
            <a:off x="4038505" y="6357939"/>
            <a:ext cx="411467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nvPr>
        </p:nvSpPr>
        <p:spPr>
          <a:xfrm>
            <a:off x="8610188" y="6357939"/>
            <a:ext cx="2743645"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fld id="{C302FF0A-A20F-45FC-ABD3-D4655AE8E18A}"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725"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20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100000"/>
        </a:spcBef>
        <a:buFont typeface="Arial" panose="020B0604020202020204" pitchFamily="34" charset="0"/>
        <a:buChar char="•"/>
        <a:defRPr sz="2400" kern="1200">
          <a:solidFill>
            <a:schemeClr val="tx1"/>
          </a:solidFill>
          <a:latin typeface="+mn-lt"/>
          <a:ea typeface="+mn-ea"/>
          <a:cs typeface="+mn-cs"/>
        </a:defRPr>
      </a:lvl2pPr>
      <a:lvl3pPr marL="1142365" indent="-228600" algn="l" defTabSz="914400" rtl="0" eaLnBrk="1" latinLnBrk="0" hangingPunct="1">
        <a:lnSpc>
          <a:spcPct val="90000"/>
        </a:lnSpc>
        <a:spcBef>
          <a:spcPct val="100000"/>
        </a:spcBef>
        <a:buFont typeface="Arial" panose="020B0604020202020204" pitchFamily="34" charset="0"/>
        <a:buChar char="•"/>
        <a:defRPr sz="2000" kern="1200">
          <a:solidFill>
            <a:schemeClr val="tx1"/>
          </a:solidFill>
          <a:latin typeface="+mn-lt"/>
          <a:ea typeface="+mn-ea"/>
          <a:cs typeface="+mn-cs"/>
        </a:defRPr>
      </a:lvl3pPr>
      <a:lvl4pPr marL="15995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4pPr>
      <a:lvl5pPr marL="20567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slideLayouts/slideLayout49.xml" Id="rId1" /></Relationships>
</file>

<file path=ppt/slides/_rels/slide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slideLayout" Target="../slideLayouts/slideLayout62.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tags" Target="../tags/tag19.xml"/><Relationship Id="rId1" Type="http://schemas.openxmlformats.org/officeDocument/2006/relationships/tags" Target="../tags/tag18.xml"/></Relationships>
</file>

<file path=ppt/slides/_rels/slide4.xml.rels>&#65279;<?xml version="1.0" encoding="utf-8"?><Relationships xmlns="http://schemas.openxmlformats.org/package/2006/relationships"><Relationship Type="http://schemas.openxmlformats.org/officeDocument/2006/relationships/slideLayout" Target="../slideLayouts/slideLayout13.xml" Id="rId8" /><Relationship Type="http://schemas.openxmlformats.org/officeDocument/2006/relationships/tags" Target="../tags/tag22.xml" Id="rId3" /><Relationship Type="http://schemas.openxmlformats.org/officeDocument/2006/relationships/tags" Target="../tags/tag26.xml" Id="rId7" /><Relationship Type="http://schemas.openxmlformats.org/officeDocument/2006/relationships/tags" Target="../tags/tag21.xml" Id="rId2" /><Relationship Type="http://schemas.openxmlformats.org/officeDocument/2006/relationships/tags" Target="../tags/tag20.xml" Id="rId1" /><Relationship Type="http://schemas.openxmlformats.org/officeDocument/2006/relationships/tags" Target="../tags/tag25.xml" Id="rId6" /><Relationship Type="http://schemas.openxmlformats.org/officeDocument/2006/relationships/tags" Target="../tags/tag24.xml" Id="rId5" /><Relationship Type="http://schemas.openxmlformats.org/officeDocument/2006/relationships/image" Target="../media/image3.png" Id="rId10" /><Relationship Type="http://schemas.openxmlformats.org/officeDocument/2006/relationships/tags" Target="../tags/tag23.xml" Id="rId4" /><Relationship Type="http://schemas.openxmlformats.org/officeDocument/2006/relationships/image" Target="/ppt/media/image50.png" Id="rId11" /></Relationships>
</file>

<file path=ppt/slides/_rels/slide5.xml.rels>&#65279;<?xml version="1.0" encoding="utf-8"?><Relationships xmlns="http://schemas.openxmlformats.org/package/2006/relationships"><Relationship Type="http://schemas.openxmlformats.org/officeDocument/2006/relationships/tags" Target="../tags/tag29.xml" Id="rId3" /><Relationship Type="http://schemas.openxmlformats.org/officeDocument/2006/relationships/image" Target="../media/image5.jpeg" Id="rId7" /><Relationship Type="http://schemas.openxmlformats.org/officeDocument/2006/relationships/tags" Target="../tags/tag28.xml" Id="rId2" /><Relationship Type="http://schemas.openxmlformats.org/officeDocument/2006/relationships/tags" Target="../tags/tag27.xml" Id="rId1" /><Relationship Type="http://schemas.openxmlformats.org/officeDocument/2006/relationships/image" Target="../media/image4.jpeg" Id="rId6" /><Relationship Type="http://schemas.openxmlformats.org/officeDocument/2006/relationships/slideLayout" Target="../slideLayouts/slideLayout13.xml" Id="rId4" /></Relationships>
</file>

<file path=ppt/slides/_rels/slide6.xml.rels>&#65279;<?xml version="1.0" encoding="utf-8"?><Relationships xmlns="http://schemas.openxmlformats.org/package/2006/relationships"><Relationship Type="http://schemas.openxmlformats.org/officeDocument/2006/relationships/slideLayout" Target="../slideLayouts/slideLayout13.xml" Id="rId3" /><Relationship Type="http://schemas.openxmlformats.org/officeDocument/2006/relationships/tags" Target="../tags/tag31.xml" Id="rId2" /><Relationship Type="http://schemas.openxmlformats.org/officeDocument/2006/relationships/tags" Target="../tags/tag30.xml" Id="rId1" /><Relationship Type="http://schemas.openxmlformats.org/officeDocument/2006/relationships/image" Target="../media/image6.jpeg" Id="rId5" /></Relationships>
</file>

<file path=ppt/slides/_rels/slide7.xml.rels>&#65279;<?xml version="1.0" encoding="utf-8"?><Relationships xmlns="http://schemas.openxmlformats.org/package/2006/relationships"><Relationship Type="http://schemas.openxmlformats.org/officeDocument/2006/relationships/tags" Target="../tags/tag39.xml" Id="rId8" /><Relationship Type="http://schemas.openxmlformats.org/officeDocument/2006/relationships/image" Target="../media/image11.jpeg" Id="rId18" /><Relationship Type="http://schemas.openxmlformats.org/officeDocument/2006/relationships/tags" Target="../tags/tag34.xml" Id="rId3" /><Relationship Type="http://schemas.openxmlformats.org/officeDocument/2006/relationships/tags" Target="../tags/tag38.xml" Id="rId7" /><Relationship Type="http://schemas.openxmlformats.org/officeDocument/2006/relationships/slideLayout" Target="../slideLayouts/slideLayout13.xml" Id="rId12" /><Relationship Type="http://schemas.openxmlformats.org/officeDocument/2006/relationships/image" Target="../media/image10.jpeg" Id="rId17" /><Relationship Type="http://schemas.openxmlformats.org/officeDocument/2006/relationships/tags" Target="../tags/tag33.xml" Id="rId2" /><Relationship Type="http://schemas.openxmlformats.org/officeDocument/2006/relationships/image" Target="../media/image9.jpeg" Id="rId16" /><Relationship Type="http://schemas.openxmlformats.org/officeDocument/2006/relationships/image" Target="../media/image12.png" Id="rId20" /><Relationship Type="http://schemas.openxmlformats.org/officeDocument/2006/relationships/tags" Target="../tags/tag32.xml" Id="rId1" /><Relationship Type="http://schemas.openxmlformats.org/officeDocument/2006/relationships/tags" Target="../tags/tag37.xml" Id="rId6" /><Relationship Type="http://schemas.openxmlformats.org/officeDocument/2006/relationships/tags" Target="../tags/tag42.xml" Id="rId11" /><Relationship Type="http://schemas.openxmlformats.org/officeDocument/2006/relationships/tags" Target="../tags/tag36.xml" Id="rId5" /><Relationship Type="http://schemas.openxmlformats.org/officeDocument/2006/relationships/image" Target="../media/image8.png" Id="rId15" /><Relationship Type="http://schemas.openxmlformats.org/officeDocument/2006/relationships/tags" Target="../tags/tag41.xml" Id="rId10" /><Relationship Type="http://schemas.openxmlformats.org/officeDocument/2006/relationships/hyperlink" Target="YJ-20140228&#30740;&#31350;&#38498;&#19996;&#23665;&#23454;&#39564;&#23460;&#24178;&#29157;&#28888;&#31665;&#30528;&#28779;&#20107;&#25925;.doc" TargetMode="External" Id="rId19" /><Relationship Type="http://schemas.openxmlformats.org/officeDocument/2006/relationships/tags" Target="../tags/tag35.xml" Id="rId4" /><Relationship Type="http://schemas.openxmlformats.org/officeDocument/2006/relationships/tags" Target="../tags/tag40.xml" Id="rId9" /><Relationship Type="http://schemas.openxmlformats.org/officeDocument/2006/relationships/image" Target="../media/image7.png" Id="rId14" /></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tags" Target="../tags/tag44.xml"/><Relationship Id="rId1" Type="http://schemas.openxmlformats.org/officeDocument/2006/relationships/tags" Target="../tags/tag43.xml"/></Relationships>
</file>

<file path=ppt/slides/_rels/slide9.xml.rels>&#65279;<?xml version="1.0" encoding="utf-8"?><Relationships xmlns="http://schemas.openxmlformats.org/package/2006/relationships"><Relationship Type="http://schemas.openxmlformats.org/officeDocument/2006/relationships/slideLayout" Target="../slideLayouts/slideLayout13.xml" Id="rId8" /><Relationship Type="http://schemas.openxmlformats.org/officeDocument/2006/relationships/tags" Target="../tags/tag47.xml" Id="rId3" /><Relationship Type="http://schemas.openxmlformats.org/officeDocument/2006/relationships/tags" Target="../tags/tag51.xml" Id="rId7" /><Relationship Type="http://schemas.openxmlformats.org/officeDocument/2006/relationships/image" Target="../media/image15.png" Id="rId12" /><Relationship Type="http://schemas.openxmlformats.org/officeDocument/2006/relationships/tags" Target="../tags/tag46.xml" Id="rId2" /><Relationship Type="http://schemas.openxmlformats.org/officeDocument/2006/relationships/tags" Target="../tags/tag45.xml" Id="rId1" /><Relationship Type="http://schemas.openxmlformats.org/officeDocument/2006/relationships/tags" Target="../tags/tag50.xml" Id="rId6" /><Relationship Type="http://schemas.openxmlformats.org/officeDocument/2006/relationships/image" Target="../media/image14.png" Id="rId11" /><Relationship Type="http://schemas.openxmlformats.org/officeDocument/2006/relationships/tags" Target="../tags/tag49.xml" Id="rId5" /><Relationship Type="http://schemas.openxmlformats.org/officeDocument/2006/relationships/image" Target="../media/image13.png" Id="rId10" /><Relationship Type="http://schemas.openxmlformats.org/officeDocument/2006/relationships/tags" Target="../tags/tag48.xml" Id="rId4" /></Relationships>
</file>

<file path=ppt/slides/_rels/slide10.xml.rels>&#65279;<?xml version="1.0" encoding="utf-8"?><Relationships xmlns="http://schemas.openxmlformats.org/package/2006/relationships"><Relationship Type="http://schemas.openxmlformats.org/officeDocument/2006/relationships/tags" Target="../tags/tag59.xml" Id="rId8" /><Relationship Type="http://schemas.openxmlformats.org/officeDocument/2006/relationships/tags" Target="../tags/tag54.xml" Id="rId3" /><Relationship Type="http://schemas.openxmlformats.org/officeDocument/2006/relationships/tags" Target="../tags/tag58.xml" Id="rId7" /><Relationship Type="http://schemas.openxmlformats.org/officeDocument/2006/relationships/tags" Target="../tags/tag53.xml" Id="rId2" /><Relationship Type="http://schemas.openxmlformats.org/officeDocument/2006/relationships/tags" Target="../tags/tag52.xml" Id="rId1" /><Relationship Type="http://schemas.openxmlformats.org/officeDocument/2006/relationships/tags" Target="../tags/tag57.xml" Id="rId6" /><Relationship Type="http://schemas.openxmlformats.org/officeDocument/2006/relationships/slideLayout" Target="../slideLayouts/slideLayout13.xml" Id="rId11" /><Relationship Type="http://schemas.openxmlformats.org/officeDocument/2006/relationships/tags" Target="../tags/tag56.xml" Id="rId5" /><Relationship Type="http://schemas.openxmlformats.org/officeDocument/2006/relationships/tags" Target="../tags/tag61.xml" Id="rId10" /><Relationship Type="http://schemas.openxmlformats.org/officeDocument/2006/relationships/tags" Target="../tags/tag55.xml" Id="rId4" /><Relationship Type="http://schemas.openxmlformats.org/officeDocument/2006/relationships/tags" Target="../tags/tag60.xml" Id="rId9" /></Relationships>
</file>

<file path=ppt/slides/_rels/slide11.xml.rels>&#65279;<?xml version="1.0" encoding="utf-8"?><Relationships xmlns="http://schemas.openxmlformats.org/package/2006/relationships"><Relationship Type="http://schemas.openxmlformats.org/officeDocument/2006/relationships/image" Target="../media/image17.jpeg" Id="rId8" /><Relationship Type="http://schemas.openxmlformats.org/officeDocument/2006/relationships/tags" Target="../tags/tag64.xml" Id="rId3" /><Relationship Type="http://schemas.openxmlformats.org/officeDocument/2006/relationships/image" Target="../media/image16.jpeg" Id="rId7" /><Relationship Type="http://schemas.openxmlformats.org/officeDocument/2006/relationships/tags" Target="../tags/tag63.xml" Id="rId2" /><Relationship Type="http://schemas.openxmlformats.org/officeDocument/2006/relationships/tags" Target="../tags/tag62.xml" Id="rId1" /><Relationship Type="http://schemas.openxmlformats.org/officeDocument/2006/relationships/slideLayout" Target="../slideLayouts/slideLayout13.xml" Id="rId5" /><Relationship Type="http://schemas.openxmlformats.org/officeDocument/2006/relationships/image" Target="../media/image19.jpeg" Id="rId10" /><Relationship Type="http://schemas.openxmlformats.org/officeDocument/2006/relationships/tags" Target="../tags/tag65.xml" Id="rId4" /><Relationship Type="http://schemas.openxmlformats.org/officeDocument/2006/relationships/image" Target="../media/image18.jpeg" Id="rId9" /></Relationships>
</file>

<file path=ppt/slides/_rels/slide12.xml.rels>&#65279;<?xml version="1.0" encoding="utf-8"?><Relationships xmlns="http://schemas.openxmlformats.org/package/2006/relationships"><Relationship Type="http://schemas.openxmlformats.org/officeDocument/2006/relationships/tags" Target="../tags/tag73.xml" Id="rId8" /><Relationship Type="http://schemas.openxmlformats.org/officeDocument/2006/relationships/tags" Target="../tags/tag78.xml" Id="rId13" /><Relationship Type="http://schemas.openxmlformats.org/officeDocument/2006/relationships/tags" Target="../tags/tag83.xml" Id="rId18" /><Relationship Type="http://schemas.openxmlformats.org/officeDocument/2006/relationships/image" Target="../media/image22.png" Id="rId26" /><Relationship Type="http://schemas.openxmlformats.org/officeDocument/2006/relationships/tags" Target="../tags/tag68.xml" Id="rId3" /><Relationship Type="http://schemas.openxmlformats.org/officeDocument/2006/relationships/slideLayout" Target="../slideLayouts/slideLayout13.xml" Id="rId21" /><Relationship Type="http://schemas.openxmlformats.org/officeDocument/2006/relationships/tags" Target="../tags/tag72.xml" Id="rId7" /><Relationship Type="http://schemas.openxmlformats.org/officeDocument/2006/relationships/tags" Target="../tags/tag77.xml" Id="rId12" /><Relationship Type="http://schemas.openxmlformats.org/officeDocument/2006/relationships/tags" Target="../tags/tag82.xml" Id="rId17" /><Relationship Type="http://schemas.openxmlformats.org/officeDocument/2006/relationships/image" Target="../media/image21.png" Id="rId25" /><Relationship Type="http://schemas.openxmlformats.org/officeDocument/2006/relationships/tags" Target="../tags/tag67.xml" Id="rId2" /><Relationship Type="http://schemas.openxmlformats.org/officeDocument/2006/relationships/tags" Target="../tags/tag81.xml" Id="rId16" /><Relationship Type="http://schemas.openxmlformats.org/officeDocument/2006/relationships/tags" Target="../tags/tag85.xml" Id="rId20" /><Relationship Type="http://schemas.openxmlformats.org/officeDocument/2006/relationships/tags" Target="../tags/tag66.xml" Id="rId1" /><Relationship Type="http://schemas.openxmlformats.org/officeDocument/2006/relationships/tags" Target="../tags/tag71.xml" Id="rId6" /><Relationship Type="http://schemas.openxmlformats.org/officeDocument/2006/relationships/tags" Target="../tags/tag76.xml" Id="rId11" /><Relationship Type="http://schemas.openxmlformats.org/officeDocument/2006/relationships/hyperlink" Target="&#21270;&#23398;&#21697;&#20179;&#24211;&#38745;&#30005;&#24341;&#36215;&#29190;&#28856;&#30636;&#38388;.mp4" TargetMode="External" Id="rId24" /><Relationship Type="http://schemas.openxmlformats.org/officeDocument/2006/relationships/tags" Target="../tags/tag70.xml" Id="rId5" /><Relationship Type="http://schemas.openxmlformats.org/officeDocument/2006/relationships/tags" Target="../tags/tag80.xml" Id="rId15" /><Relationship Type="http://schemas.openxmlformats.org/officeDocument/2006/relationships/image" Target="../media/image20.png" Id="rId23" /><Relationship Type="http://schemas.openxmlformats.org/officeDocument/2006/relationships/image" Target="../media/image24.jpeg" Id="rId28" /><Relationship Type="http://schemas.openxmlformats.org/officeDocument/2006/relationships/tags" Target="../tags/tag75.xml" Id="rId10" /><Relationship Type="http://schemas.openxmlformats.org/officeDocument/2006/relationships/tags" Target="../tags/tag84.xml" Id="rId19" /><Relationship Type="http://schemas.openxmlformats.org/officeDocument/2006/relationships/tags" Target="../tags/tag69.xml" Id="rId4" /><Relationship Type="http://schemas.openxmlformats.org/officeDocument/2006/relationships/tags" Target="../tags/tag74.xml" Id="rId9" /><Relationship Type="http://schemas.openxmlformats.org/officeDocument/2006/relationships/tags" Target="../tags/tag79.xml" Id="rId14" /><Relationship Type="http://schemas.openxmlformats.org/officeDocument/2006/relationships/image" Target="../media/image23.jpeg" Id="rId27" /></Relationships>
</file>

<file path=ppt/slides/_rels/slide13.xml.rels>&#65279;<?xml version="1.0" encoding="utf-8"?><Relationships xmlns="http://schemas.openxmlformats.org/package/2006/relationships"><Relationship Type="http://schemas.openxmlformats.org/officeDocument/2006/relationships/slideLayout" Target="../slideLayouts/slideLayout13.xml" Id="rId2" /><Relationship Type="http://schemas.openxmlformats.org/officeDocument/2006/relationships/tags" Target="../tags/tag86.xml" Id="rId1" /><Relationship Type="http://schemas.openxmlformats.org/officeDocument/2006/relationships/image" Target="../media/image26.jpeg" Id="rId5" /><Relationship Type="http://schemas.openxmlformats.org/officeDocument/2006/relationships/image" Target="../media/image25.png" Id="rId4" /></Relationships>
</file>

<file path=ppt/slides/_rels/slide14.xml.rels>&#65279;<?xml version="1.0" encoding="utf-8"?><Relationships xmlns="http://schemas.openxmlformats.org/package/2006/relationships"><Relationship Type="http://schemas.openxmlformats.org/officeDocument/2006/relationships/image" Target="../media/image27.png" Id="rId8" /><Relationship Type="http://schemas.openxmlformats.org/officeDocument/2006/relationships/tags" Target="../tags/tag89.xml" Id="rId3" /><Relationship Type="http://schemas.openxmlformats.org/officeDocument/2006/relationships/tags" Target="../tags/tag88.xml" Id="rId2" /><Relationship Type="http://schemas.openxmlformats.org/officeDocument/2006/relationships/tags" Target="../tags/tag87.xml" Id="rId1" /><Relationship Type="http://schemas.openxmlformats.org/officeDocument/2006/relationships/slideLayout" Target="../slideLayouts/slideLayout13.xml" Id="rId6" /><Relationship Type="http://schemas.openxmlformats.org/officeDocument/2006/relationships/tags" Target="../tags/tag91.xml" Id="rId5" /><Relationship Type="http://schemas.openxmlformats.org/officeDocument/2006/relationships/tags" Target="../tags/tag90.xml" Id="rId4" /></Relationships>
</file>

<file path=ppt/slides/_rels/slide15.xml.rels>&#65279;<?xml version="1.0" encoding="utf-8"?><Relationships xmlns="http://schemas.openxmlformats.org/package/2006/relationships"><Relationship Type="http://schemas.openxmlformats.org/officeDocument/2006/relationships/tags" Target="../tags/tag99.xml" Id="rId8" /><Relationship Type="http://schemas.openxmlformats.org/officeDocument/2006/relationships/slideLayout" Target="../slideLayouts/slideLayout13.xml" Id="rId13" /><Relationship Type="http://schemas.openxmlformats.org/officeDocument/2006/relationships/tags" Target="../tags/tag94.xml" Id="rId3" /><Relationship Type="http://schemas.openxmlformats.org/officeDocument/2006/relationships/tags" Target="../tags/tag98.xml" Id="rId7" /><Relationship Type="http://schemas.openxmlformats.org/officeDocument/2006/relationships/tags" Target="../tags/tag103.xml" Id="rId12" /><Relationship Type="http://schemas.openxmlformats.org/officeDocument/2006/relationships/tags" Target="../tags/tag93.xml" Id="rId2" /><Relationship Type="http://schemas.openxmlformats.org/officeDocument/2006/relationships/image" Target="../media/image28.jpeg" Id="rId16" /><Relationship Type="http://schemas.openxmlformats.org/officeDocument/2006/relationships/tags" Target="../tags/tag92.xml" Id="rId1" /><Relationship Type="http://schemas.openxmlformats.org/officeDocument/2006/relationships/tags" Target="../tags/tag97.xml" Id="rId6" /><Relationship Type="http://schemas.openxmlformats.org/officeDocument/2006/relationships/tags" Target="../tags/tag102.xml" Id="rId11" /><Relationship Type="http://schemas.openxmlformats.org/officeDocument/2006/relationships/tags" Target="../tags/tag96.xml" Id="rId5" /><Relationship Type="http://schemas.openxmlformats.org/officeDocument/2006/relationships/hyperlink" Target="&#23567;&#38745;&#30005;&#20316;&#31071;%20&#33258;&#21161;&#21152;&#27833;&#23567;&#24515;&#8220;&#24341;&#28779;&#28903;&#36523;&#8221;.mp4" TargetMode="External" Id="rId15" /><Relationship Type="http://schemas.openxmlformats.org/officeDocument/2006/relationships/tags" Target="../tags/tag101.xml" Id="rId10" /><Relationship Type="http://schemas.openxmlformats.org/officeDocument/2006/relationships/tags" Target="../tags/tag95.xml" Id="rId4" /><Relationship Type="http://schemas.openxmlformats.org/officeDocument/2006/relationships/tags" Target="../tags/tag100.xml" Id="rId9" /></Relationships>
</file>

<file path=ppt/slides/_rels/slide16.xml.rels>&#65279;<?xml version="1.0" encoding="utf-8"?><Relationships xmlns="http://schemas.openxmlformats.org/package/2006/relationships"><Relationship Type="http://schemas.openxmlformats.org/officeDocument/2006/relationships/tags" Target="../tags/tag106.xml" Id="rId3" /><Relationship Type="http://schemas.openxmlformats.org/officeDocument/2006/relationships/tags" Target="../tags/tag105.xml" Id="rId2" /><Relationship Type="http://schemas.openxmlformats.org/officeDocument/2006/relationships/tags" Target="../tags/tag104.xml" Id="rId1" /><Relationship Type="http://schemas.openxmlformats.org/officeDocument/2006/relationships/image" Target="../media/image29.jpeg" Id="rId6" /><Relationship Type="http://schemas.openxmlformats.org/officeDocument/2006/relationships/slideLayout" Target="../slideLayouts/slideLayout13.xml" Id="rId4" /></Relationships>
</file>

<file path=ppt/slides/_rels/slide17.xml.rels>&#65279;<?xml version="1.0" encoding="utf-8"?><Relationships xmlns="http://schemas.openxmlformats.org/package/2006/relationships"><Relationship Type="http://schemas.openxmlformats.org/officeDocument/2006/relationships/tags" Target="../tags/tag114.xml" Id="rId8" /><Relationship Type="http://schemas.openxmlformats.org/officeDocument/2006/relationships/tags" Target="../tags/tag109.xml" Id="rId3" /><Relationship Type="http://schemas.openxmlformats.org/officeDocument/2006/relationships/tags" Target="../tags/tag113.xml" Id="rId7" /><Relationship Type="http://schemas.openxmlformats.org/officeDocument/2006/relationships/tags" Target="../tags/tag108.xml" Id="rId2" /><Relationship Type="http://schemas.openxmlformats.org/officeDocument/2006/relationships/tags" Target="../tags/tag107.xml" Id="rId1" /><Relationship Type="http://schemas.openxmlformats.org/officeDocument/2006/relationships/tags" Target="../tags/tag112.xml" Id="rId6" /><Relationship Type="http://schemas.openxmlformats.org/officeDocument/2006/relationships/tags" Target="../tags/tag111.xml" Id="rId5" /><Relationship Type="http://schemas.openxmlformats.org/officeDocument/2006/relationships/slideLayout" Target="../slideLayouts/slideLayout13.xml" Id="rId10" /><Relationship Type="http://schemas.openxmlformats.org/officeDocument/2006/relationships/tags" Target="../tags/tag110.xml" Id="rId4" /><Relationship Type="http://schemas.openxmlformats.org/officeDocument/2006/relationships/tags" Target="../tags/tag115.xml" Id="rId9" /></Relationships>
</file>

<file path=ppt/slides/_rels/slide18.xml.rels>&#65279;<?xml version="1.0" encoding="utf-8"?><Relationships xmlns="http://schemas.openxmlformats.org/package/2006/relationships"><Relationship Type="http://schemas.openxmlformats.org/officeDocument/2006/relationships/tags" Target="../tags/tag123.xml" Id="rId8" /><Relationship Type="http://schemas.openxmlformats.org/officeDocument/2006/relationships/tags" Target="../tags/tag118.xml" Id="rId3" /><Relationship Type="http://schemas.openxmlformats.org/officeDocument/2006/relationships/tags" Target="../tags/tag122.xml" Id="rId7" /><Relationship Type="http://schemas.openxmlformats.org/officeDocument/2006/relationships/image" Target="../media/image31.jpeg" Id="rId12" /><Relationship Type="http://schemas.openxmlformats.org/officeDocument/2006/relationships/tags" Target="../tags/tag117.xml" Id="rId2" /><Relationship Type="http://schemas.openxmlformats.org/officeDocument/2006/relationships/tags" Target="../tags/tag116.xml" Id="rId1" /><Relationship Type="http://schemas.openxmlformats.org/officeDocument/2006/relationships/tags" Target="../tags/tag121.xml" Id="rId6" /><Relationship Type="http://schemas.openxmlformats.org/officeDocument/2006/relationships/image" Target="../media/image30.jpeg" Id="rId11" /><Relationship Type="http://schemas.openxmlformats.org/officeDocument/2006/relationships/tags" Target="../tags/tag120.xml" Id="rId5" /><Relationship Type="http://schemas.openxmlformats.org/officeDocument/2006/relationships/tags" Target="../tags/tag119.xml" Id="rId4" /><Relationship Type="http://schemas.openxmlformats.org/officeDocument/2006/relationships/slideLayout" Target="../slideLayouts/slideLayout13.xml" Id="rId9" /></Relationships>
</file>

<file path=ppt/slides/_rels/slide19.xml.rels>&#65279;<?xml version="1.0" encoding="utf-8"?><Relationships xmlns="http://schemas.openxmlformats.org/package/2006/relationships"><Relationship Type="http://schemas.openxmlformats.org/officeDocument/2006/relationships/tags" Target="../tags/tag131.xml" Id="rId8" /><Relationship Type="http://schemas.openxmlformats.org/officeDocument/2006/relationships/tags" Target="../tags/tag126.xml" Id="rId3" /><Relationship Type="http://schemas.openxmlformats.org/officeDocument/2006/relationships/tags" Target="../tags/tag130.xml" Id="rId7" /><Relationship Type="http://schemas.openxmlformats.org/officeDocument/2006/relationships/tags" Target="../tags/tag125.xml" Id="rId2" /><Relationship Type="http://schemas.openxmlformats.org/officeDocument/2006/relationships/tags" Target="../tags/tag124.xml" Id="rId1" /><Relationship Type="http://schemas.openxmlformats.org/officeDocument/2006/relationships/tags" Target="../tags/tag129.xml" Id="rId6" /><Relationship Type="http://schemas.openxmlformats.org/officeDocument/2006/relationships/slideLayout" Target="../slideLayouts/slideLayout13.xml" Id="rId11" /><Relationship Type="http://schemas.openxmlformats.org/officeDocument/2006/relationships/tags" Target="../tags/tag128.xml" Id="rId5" /><Relationship Type="http://schemas.openxmlformats.org/officeDocument/2006/relationships/tags" Target="../tags/tag133.xml" Id="rId10" /><Relationship Type="http://schemas.openxmlformats.org/officeDocument/2006/relationships/tags" Target="../tags/tag127.xml" Id="rId4" /><Relationship Type="http://schemas.openxmlformats.org/officeDocument/2006/relationships/tags" Target="../tags/tag132.xml" Id="rId9" /></Relationships>
</file>

<file path=ppt/slides/_rels/slide20.xml.rels>&#65279;<?xml version="1.0" encoding="utf-8"?><Relationships xmlns="http://schemas.openxmlformats.org/package/2006/relationships"><Relationship Type="http://schemas.openxmlformats.org/officeDocument/2006/relationships/slideLayout" Target="../slideLayouts/slideLayout13.xml" Id="rId3" /><Relationship Type="http://schemas.openxmlformats.org/officeDocument/2006/relationships/tags" Target="../tags/tag135.xml" Id="rId2" /><Relationship Type="http://schemas.openxmlformats.org/officeDocument/2006/relationships/tags" Target="../tags/tag134.xml" Id="rId1" /><Relationship Type="http://schemas.openxmlformats.org/officeDocument/2006/relationships/image" Target="../media/image32.jpeg" Id="rId5" /></Relationships>
</file>

<file path=ppt/slides/_rels/slide21.xml.rels>&#65279;<?xml version="1.0" encoding="utf-8"?><Relationships xmlns="http://schemas.openxmlformats.org/package/2006/relationships"><Relationship Type="http://schemas.openxmlformats.org/officeDocument/2006/relationships/tags" Target="../tags/tag143.xml" Id="rId8" /><Relationship Type="http://schemas.openxmlformats.org/officeDocument/2006/relationships/tags" Target="../tags/tag148.xml" Id="rId13" /><Relationship Type="http://schemas.openxmlformats.org/officeDocument/2006/relationships/tags" Target="../tags/tag153.xml" Id="rId18" /><Relationship Type="http://schemas.openxmlformats.org/officeDocument/2006/relationships/oleObject" Target="../embeddings/oleObject4.bin" Id="rId26" /><Relationship Type="http://schemas.openxmlformats.org/officeDocument/2006/relationships/tags" Target="../tags/tag138.xml" Id="rId3" /><Relationship Type="http://schemas.openxmlformats.org/officeDocument/2006/relationships/image" Target="../media/image33.png" Id="rId21" /><Relationship Type="http://schemas.openxmlformats.org/officeDocument/2006/relationships/tags" Target="../tags/tag142.xml" Id="rId7" /><Relationship Type="http://schemas.openxmlformats.org/officeDocument/2006/relationships/tags" Target="../tags/tag147.xml" Id="rId12" /><Relationship Type="http://schemas.openxmlformats.org/officeDocument/2006/relationships/tags" Target="../tags/tag152.xml" Id="rId17" /><Relationship Type="http://schemas.openxmlformats.org/officeDocument/2006/relationships/tags" Target="../tags/tag137.xml" Id="rId2" /><Relationship Type="http://schemas.openxmlformats.org/officeDocument/2006/relationships/tags" Target="../tags/tag151.xml" Id="rId16" /><Relationship Type="http://schemas.openxmlformats.org/officeDocument/2006/relationships/oleObject" Target="../embeddings/oleObject1.bin" Id="rId20" /><Relationship Type="http://schemas.openxmlformats.org/officeDocument/2006/relationships/tags" Target="../tags/tag136.xml" Id="rId1" /><Relationship Type="http://schemas.openxmlformats.org/officeDocument/2006/relationships/tags" Target="../tags/tag141.xml" Id="rId6" /><Relationship Type="http://schemas.openxmlformats.org/officeDocument/2006/relationships/tags" Target="../tags/tag146.xml" Id="rId11" /><Relationship Type="http://schemas.openxmlformats.org/officeDocument/2006/relationships/oleObject" Target="../embeddings/oleObject3.bin" Id="rId24" /><Relationship Type="http://schemas.openxmlformats.org/officeDocument/2006/relationships/tags" Target="../tags/tag140.xml" Id="rId5" /><Relationship Type="http://schemas.openxmlformats.org/officeDocument/2006/relationships/tags" Target="../tags/tag150.xml" Id="rId15" /><Relationship Type="http://schemas.openxmlformats.org/officeDocument/2006/relationships/tags" Target="../tags/tag145.xml" Id="rId10" /><Relationship Type="http://schemas.openxmlformats.org/officeDocument/2006/relationships/slideLayout" Target="../slideLayouts/slideLayout7.xml" Id="rId19" /><Relationship Type="http://schemas.openxmlformats.org/officeDocument/2006/relationships/tags" Target="../tags/tag139.xml" Id="rId4" /><Relationship Type="http://schemas.openxmlformats.org/officeDocument/2006/relationships/tags" Target="../tags/tag144.xml" Id="rId9" /><Relationship Type="http://schemas.openxmlformats.org/officeDocument/2006/relationships/tags" Target="../tags/tag149.xml" Id="rId14" /><Relationship Type="http://schemas.openxmlformats.org/officeDocument/2006/relationships/oleObject" Target="../embeddings/oleObject2.bin" Id="rId22" /><Relationship Type="http://schemas.openxmlformats.org/officeDocument/2006/relationships/image" Target="/ppt/media/image51.png" Id="rId25" /><Relationship Type="http://schemas.openxmlformats.org/officeDocument/2006/relationships/image" Target="/ppt/media/image53.png" Id="rId23" /><Relationship Type="http://schemas.openxmlformats.org/officeDocument/2006/relationships/image" Target="/ppt/media/image54.png" Id="rId27" /></Relationships>
</file>

<file path=ppt/slides/_rels/slide22.xml.rels>&#65279;<?xml version="1.0" encoding="utf-8"?><Relationships xmlns="http://schemas.openxmlformats.org/package/2006/relationships"><Relationship Type="http://schemas.openxmlformats.org/officeDocument/2006/relationships/audio" Target="../media/audio1.wav" Id="rId8" /><Relationship Type="http://schemas.openxmlformats.org/officeDocument/2006/relationships/oleObject" Target="../embeddings/oleObject6.bin" Id="rId13" /><Relationship Type="http://schemas.openxmlformats.org/officeDocument/2006/relationships/tags" Target="../tags/tag156.xml" Id="rId3" /><Relationship Type="http://schemas.openxmlformats.org/officeDocument/2006/relationships/slideLayout" Target="../slideLayouts/slideLayout7.xml" Id="rId7" /><Relationship Type="http://schemas.openxmlformats.org/officeDocument/2006/relationships/image" Target="../media/image33.png" Id="rId12" /><Relationship Type="http://schemas.openxmlformats.org/officeDocument/2006/relationships/hyperlink" Target="../../../&#30005;&#22120;&#23433;&#20840;&#35838;&#20214;/&#36328;&#27493;&#30005;&#21387;&#35302;&#30005;&#21160;&#30011;.asf" TargetMode="External" Id="rId17" /><Relationship Type="http://schemas.openxmlformats.org/officeDocument/2006/relationships/tags" Target="../tags/tag155.xml" Id="rId2" /><Relationship Type="http://schemas.openxmlformats.org/officeDocument/2006/relationships/image" Target="../media/image39.png" Id="rId16" /><Relationship Type="http://schemas.openxmlformats.org/officeDocument/2006/relationships/tags" Target="../tags/tag154.xml" Id="rId1" /><Relationship Type="http://schemas.openxmlformats.org/officeDocument/2006/relationships/tags" Target="../tags/tag159.xml" Id="rId6" /><Relationship Type="http://schemas.openxmlformats.org/officeDocument/2006/relationships/oleObject" Target="../embeddings/oleObject5.bin" Id="rId11" /><Relationship Type="http://schemas.openxmlformats.org/officeDocument/2006/relationships/tags" Target="../tags/tag158.xml" Id="rId5" /><Relationship Type="http://schemas.openxmlformats.org/officeDocument/2006/relationships/oleObject" Target="../embeddings/oleObject7.bin" Id="rId15" /><Relationship Type="http://schemas.openxmlformats.org/officeDocument/2006/relationships/tags" Target="../tags/tag157.xml" Id="rId4" /><Relationship Type="http://schemas.openxmlformats.org/officeDocument/2006/relationships/image" Target="../media/image37.png" Id="rId9" /><Relationship Type="http://schemas.openxmlformats.org/officeDocument/2006/relationships/image" Target="/ppt/media/image34.png" Id="rId10" /><Relationship Type="http://schemas.openxmlformats.org/officeDocument/2006/relationships/image" Target="/ppt/media/image35.png" Id="rId14" /></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1.xml"/><Relationship Id="rId1" Type="http://schemas.openxmlformats.org/officeDocument/2006/relationships/tags" Target="../tags/tag160.xml"/></Relationships>
</file>

<file path=ppt/slides/_rels/slide24.xml.rels><?xml version="1.0" encoding="UTF-8" standalone="yes"?>
<Relationships xmlns="http://schemas.openxmlformats.org/package/2006/relationships"><Relationship Id="rId8" Type="http://schemas.openxmlformats.org/officeDocument/2006/relationships/tags" Target="../tags/tag169.xml"/><Relationship Id="rId3" Type="http://schemas.openxmlformats.org/officeDocument/2006/relationships/tags" Target="../tags/tag164.xml"/><Relationship Id="rId7" Type="http://schemas.openxmlformats.org/officeDocument/2006/relationships/tags" Target="../tags/tag168.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tags" Target="../tags/tag167.xml"/><Relationship Id="rId11" Type="http://schemas.openxmlformats.org/officeDocument/2006/relationships/image" Target="../media/image41.jpeg"/><Relationship Id="rId5" Type="http://schemas.openxmlformats.org/officeDocument/2006/relationships/tags" Target="../tags/tag166.xml"/><Relationship Id="rId10" Type="http://schemas.openxmlformats.org/officeDocument/2006/relationships/image" Target="../media/image40.jpeg"/><Relationship Id="rId4" Type="http://schemas.openxmlformats.org/officeDocument/2006/relationships/tags" Target="../tags/tag165.xml"/><Relationship Id="rId9"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tags" Target="../tags/tag177.xml"/><Relationship Id="rId13" Type="http://schemas.openxmlformats.org/officeDocument/2006/relationships/tags" Target="../tags/tag182.xml"/><Relationship Id="rId3" Type="http://schemas.openxmlformats.org/officeDocument/2006/relationships/tags" Target="../tags/tag172.xml"/><Relationship Id="rId7" Type="http://schemas.openxmlformats.org/officeDocument/2006/relationships/tags" Target="../tags/tag176.xml"/><Relationship Id="rId12" Type="http://schemas.openxmlformats.org/officeDocument/2006/relationships/tags" Target="../tags/tag181.xml"/><Relationship Id="rId17" Type="http://schemas.openxmlformats.org/officeDocument/2006/relationships/image" Target="../media/image42.png"/><Relationship Id="rId2" Type="http://schemas.openxmlformats.org/officeDocument/2006/relationships/tags" Target="../tags/tag171.xml"/><Relationship Id="rId16" Type="http://schemas.openxmlformats.org/officeDocument/2006/relationships/slideLayout" Target="../slideLayouts/slideLayout7.xml"/><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tags" Target="../tags/tag180.xml"/><Relationship Id="rId5" Type="http://schemas.openxmlformats.org/officeDocument/2006/relationships/tags" Target="../tags/tag174.xml"/><Relationship Id="rId15" Type="http://schemas.openxmlformats.org/officeDocument/2006/relationships/tags" Target="../tags/tag184.xml"/><Relationship Id="rId10" Type="http://schemas.openxmlformats.org/officeDocument/2006/relationships/tags" Target="../tags/tag179.xml"/><Relationship Id="rId4" Type="http://schemas.openxmlformats.org/officeDocument/2006/relationships/tags" Target="../tags/tag173.xml"/><Relationship Id="rId9" Type="http://schemas.openxmlformats.org/officeDocument/2006/relationships/tags" Target="../tags/tag178.xml"/><Relationship Id="rId14" Type="http://schemas.openxmlformats.org/officeDocument/2006/relationships/tags" Target="../tags/tag183.xml"/></Relationships>
</file>

<file path=ppt/slides/_rels/slide2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tags" Target="../tags/tag187.xml"/><Relationship Id="rId7" Type="http://schemas.openxmlformats.org/officeDocument/2006/relationships/slideLayout" Target="../slideLayouts/slideLayout7.xml"/><Relationship Id="rId2" Type="http://schemas.openxmlformats.org/officeDocument/2006/relationships/tags" Target="../tags/tag186.xml"/><Relationship Id="rId1" Type="http://schemas.openxmlformats.org/officeDocument/2006/relationships/tags" Target="../tags/tag185.xml"/><Relationship Id="rId6" Type="http://schemas.openxmlformats.org/officeDocument/2006/relationships/tags" Target="../tags/tag190.xml"/><Relationship Id="rId5" Type="http://schemas.openxmlformats.org/officeDocument/2006/relationships/tags" Target="../tags/tag189.xml"/><Relationship Id="rId4" Type="http://schemas.openxmlformats.org/officeDocument/2006/relationships/tags" Target="../tags/tag188.xml"/></Relationships>
</file>

<file path=ppt/slides/_rels/slide27.xml.rels><?xml version="1.0" encoding="UTF-8" standalone="yes"?>
<Relationships xmlns="http://schemas.openxmlformats.org/package/2006/relationships"><Relationship Id="rId8" Type="http://schemas.openxmlformats.org/officeDocument/2006/relationships/tags" Target="../tags/tag198.xml"/><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slideLayout" Target="../slideLayouts/slideLayout7.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tags" Target="../tags/tag201.xml"/><Relationship Id="rId5" Type="http://schemas.openxmlformats.org/officeDocument/2006/relationships/tags" Target="../tags/tag195.xml"/><Relationship Id="rId10" Type="http://schemas.openxmlformats.org/officeDocument/2006/relationships/tags" Target="../tags/tag200.xml"/><Relationship Id="rId4" Type="http://schemas.openxmlformats.org/officeDocument/2006/relationships/tags" Target="../tags/tag194.xml"/><Relationship Id="rId9" Type="http://schemas.openxmlformats.org/officeDocument/2006/relationships/tags" Target="../tags/tag199.xml"/></Relationships>
</file>

<file path=ppt/slides/_rels/slide28.xml.rels>&#65279;<?xml version="1.0" encoding="utf-8"?><Relationships xmlns="http://schemas.openxmlformats.org/package/2006/relationships"><Relationship Type="http://schemas.openxmlformats.org/officeDocument/2006/relationships/slideLayout" Target="../slideLayouts/slideLayout7.xml" Id="rId8" /><Relationship Type="http://schemas.openxmlformats.org/officeDocument/2006/relationships/image" Target="../media/image46.png" Id="rId13" /><Relationship Type="http://schemas.openxmlformats.org/officeDocument/2006/relationships/tags" Target="../tags/tag204.xml" Id="rId3" /><Relationship Type="http://schemas.openxmlformats.org/officeDocument/2006/relationships/tags" Target="../tags/tag208.xml" Id="rId7" /><Relationship Type="http://schemas.openxmlformats.org/officeDocument/2006/relationships/tags" Target="../tags/tag203.xml" Id="rId2" /><Relationship Type="http://schemas.openxmlformats.org/officeDocument/2006/relationships/tags" Target="../tags/tag202.xml" Id="rId1" /><Relationship Type="http://schemas.openxmlformats.org/officeDocument/2006/relationships/tags" Target="../tags/tag207.xml" Id="rId6" /><Relationship Type="http://schemas.openxmlformats.org/officeDocument/2006/relationships/image" Target="../media/image45.png" Id="rId11" /><Relationship Type="http://schemas.openxmlformats.org/officeDocument/2006/relationships/tags" Target="../tags/tag206.xml" Id="rId5" /><Relationship Type="http://schemas.openxmlformats.org/officeDocument/2006/relationships/image" Target="../media/image47.png" Id="rId15" /><Relationship Type="http://schemas.openxmlformats.org/officeDocument/2006/relationships/tags" Target="../tags/tag205.xml" Id="rId4" /><Relationship Type="http://schemas.openxmlformats.org/officeDocument/2006/relationships/image" Target="../media/image44.png" Id="rId9" /><Relationship Type="http://schemas.openxmlformats.org/officeDocument/2006/relationships/image" Target="/ppt/media/image36.png" Id="rId12" /><Relationship Type="http://schemas.openxmlformats.org/officeDocument/2006/relationships/image" Target="/ppt/media/image38.png" Id="rId16" /><Relationship Type="http://schemas.openxmlformats.org/officeDocument/2006/relationships/image" Target="/ppt/media/image40.png" Id="rId10" /><Relationship Type="http://schemas.openxmlformats.org/officeDocument/2006/relationships/image" Target="/ppt/media/image41.png" Id="rId14" /></Relationships>
</file>

<file path=ppt/slides/_rels/slide29.xml.rels><?xml version="1.0" encoding="UTF-8" standalone="yes"?>
<Relationships xmlns="http://schemas.openxmlformats.org/package/2006/relationships"><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 Id="rId5" Type="http://schemas.openxmlformats.org/officeDocument/2006/relationships/image" Target="../media/image48.jpeg"/><Relationship Id="rId4"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tags" Target="../tags/tag219.xml"/><Relationship Id="rId3" Type="http://schemas.openxmlformats.org/officeDocument/2006/relationships/tags" Target="../tags/tag214.xml"/><Relationship Id="rId7" Type="http://schemas.openxmlformats.org/officeDocument/2006/relationships/tags" Target="../tags/tag218.xml"/><Relationship Id="rId12" Type="http://schemas.openxmlformats.org/officeDocument/2006/relationships/slideLayout" Target="../slideLayouts/slideLayout7.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tags" Target="../tags/tag222.xml"/><Relationship Id="rId5" Type="http://schemas.openxmlformats.org/officeDocument/2006/relationships/tags" Target="../tags/tag216.xml"/><Relationship Id="rId10" Type="http://schemas.openxmlformats.org/officeDocument/2006/relationships/tags" Target="../tags/tag221.xml"/><Relationship Id="rId4" Type="http://schemas.openxmlformats.org/officeDocument/2006/relationships/tags" Target="../tags/tag215.xml"/><Relationship Id="rId9" Type="http://schemas.openxmlformats.org/officeDocument/2006/relationships/tags" Target="../tags/tag2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24.xml"/><Relationship Id="rId1" Type="http://schemas.openxmlformats.org/officeDocument/2006/relationships/tags" Target="../tags/tag223.xml"/><Relationship Id="rId5" Type="http://schemas.openxmlformats.org/officeDocument/2006/relationships/image" Target="../media/image50.jpeg"/><Relationship Id="rId4" Type="http://schemas.openxmlformats.org/officeDocument/2006/relationships/image" Target="../media/image49.jpeg"/></Relationships>
</file>

<file path=ppt/slides/_rels/slide32.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tags" Target="../tags/tag227.xml"/><Relationship Id="rId7" Type="http://schemas.openxmlformats.org/officeDocument/2006/relationships/slideLayout" Target="../slideLayouts/slideLayout7.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tags" Target="../tags/tag230.xml"/><Relationship Id="rId5" Type="http://schemas.openxmlformats.org/officeDocument/2006/relationships/tags" Target="../tags/tag229.xml"/><Relationship Id="rId10" Type="http://schemas.openxmlformats.org/officeDocument/2006/relationships/image" Target="../media/image53.jpeg"/><Relationship Id="rId4" Type="http://schemas.openxmlformats.org/officeDocument/2006/relationships/tags" Target="../tags/tag228.xml"/><Relationship Id="rId9" Type="http://schemas.openxmlformats.org/officeDocument/2006/relationships/image" Target="../media/image52.png"/></Relationships>
</file>

<file path=ppt/slides/_rels/slide33.xml.rels>&#65279;<?xml version="1.0" encoding="utf-8"?><Relationships xmlns="http://schemas.openxmlformats.org/package/2006/relationships"><Relationship Type="http://schemas.openxmlformats.org/officeDocument/2006/relationships/tags" Target="../tags/tag238.xml" Id="rId8" /><Relationship Type="http://schemas.openxmlformats.org/officeDocument/2006/relationships/tags" Target="../tags/tag233.xml" Id="rId3" /><Relationship Type="http://schemas.openxmlformats.org/officeDocument/2006/relationships/tags" Target="../tags/tag237.xml" Id="rId7" /><Relationship Type="http://schemas.openxmlformats.org/officeDocument/2006/relationships/tags" Target="../tags/tag232.xml" Id="rId2" /><Relationship Type="http://schemas.openxmlformats.org/officeDocument/2006/relationships/tags" Target="../tags/tag231.xml" Id="rId1" /><Relationship Type="http://schemas.openxmlformats.org/officeDocument/2006/relationships/tags" Target="../tags/tag236.xml" Id="rId6" /><Relationship Type="http://schemas.openxmlformats.org/officeDocument/2006/relationships/tags" Target="../tags/tag235.xml" Id="rId5" /><Relationship Type="http://schemas.openxmlformats.org/officeDocument/2006/relationships/tags" Target="../tags/tag234.xml" Id="rId4" /><Relationship Type="http://schemas.openxmlformats.org/officeDocument/2006/relationships/slideLayout" Target="../slideLayouts/slideLayout7.xml" Id="rId9" /><Relationship Type="http://schemas.openxmlformats.org/officeDocument/2006/relationships/image" Target="/ppt/media/image48.png" Id="rId10" /></Relationships>
</file>

<file path=ppt/slides/_rels/slide34.xml.rels>&#65279;<?xml version="1.0" encoding="utf-8"?><Relationships xmlns="http://schemas.openxmlformats.org/package/2006/relationships"><Relationship Type="http://schemas.openxmlformats.org/officeDocument/2006/relationships/image" Target="../media/image58.png" Id="rId7" /><Relationship Type="http://schemas.openxmlformats.org/officeDocument/2006/relationships/slideLayout" Target="../slideLayouts/slideLayout7.xml" Id="rId2" /><Relationship Type="http://schemas.openxmlformats.org/officeDocument/2006/relationships/tags" Target="../tags/tag239.xml" Id="rId1" /><Relationship Type="http://schemas.openxmlformats.org/officeDocument/2006/relationships/image" Target="../media/image57.png" Id="rId6" /><Relationship Type="http://schemas.openxmlformats.org/officeDocument/2006/relationships/image" Target="../media/image56.png" Id="rId5" /><Relationship Type="http://schemas.openxmlformats.org/officeDocument/2006/relationships/image" Target="../media/image55.png" Id="rId4" /></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240.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tags" Target="../tags/tag242.xml"/><Relationship Id="rId1" Type="http://schemas.openxmlformats.org/officeDocument/2006/relationships/tags" Target="../tags/tag241.xml"/></Relationships>
</file>

<file path=ppt/slides/_rels/slide37.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tags" Target="../tags/tag245.xml"/><Relationship Id="rId7" Type="http://schemas.openxmlformats.org/officeDocument/2006/relationships/slideLayout" Target="../slideLayouts/slideLayout1.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s>
</file>

<file path=ppt/slides/_rels/slide38.xml.rels><?xml version="1.0" encoding="UTF-8" standalone="yes"?>
<Relationships xmlns="http://schemas.openxmlformats.org/package/2006/relationships"><Relationship Id="rId8" Type="http://schemas.openxmlformats.org/officeDocument/2006/relationships/tags" Target="../tags/tag256.xml"/><Relationship Id="rId3" Type="http://schemas.openxmlformats.org/officeDocument/2006/relationships/tags" Target="../tags/tag251.xml"/><Relationship Id="rId7" Type="http://schemas.openxmlformats.org/officeDocument/2006/relationships/tags" Target="../tags/tag255.xml"/><Relationship Id="rId12" Type="http://schemas.openxmlformats.org/officeDocument/2006/relationships/image" Target="../media/image61.jpeg"/><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11" Type="http://schemas.openxmlformats.org/officeDocument/2006/relationships/slideLayout" Target="../slideLayouts/slideLayout1.xml"/><Relationship Id="rId5" Type="http://schemas.openxmlformats.org/officeDocument/2006/relationships/tags" Target="../tags/tag253.xml"/><Relationship Id="rId10" Type="http://schemas.openxmlformats.org/officeDocument/2006/relationships/tags" Target="../tags/tag258.xml"/><Relationship Id="rId4" Type="http://schemas.openxmlformats.org/officeDocument/2006/relationships/tags" Target="../tags/tag252.xml"/><Relationship Id="rId9" Type="http://schemas.openxmlformats.org/officeDocument/2006/relationships/tags" Target="../tags/tag257.xml"/></Relationships>
</file>

<file path=ppt/slides/_rels/slide39.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tags" Target="../tags/tag261.xml"/><Relationship Id="rId7" Type="http://schemas.openxmlformats.org/officeDocument/2006/relationships/image" Target="../media/image62.jpeg"/><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Layout" Target="../slideLayouts/slideLayout2.xml"/><Relationship Id="rId5" Type="http://schemas.openxmlformats.org/officeDocument/2006/relationships/tags" Target="../tags/tag263.xml"/><Relationship Id="rId4" Type="http://schemas.openxmlformats.org/officeDocument/2006/relationships/tags" Target="../tags/tag262.xml"/></Relationships>
</file>

<file path=ppt/slides/_rels/slide40.xml.rels><?xml version="1.0" encoding="UTF-8" standalone="yes"?>
<Relationships xmlns="http://schemas.openxmlformats.org/package/2006/relationships"><Relationship Id="rId8" Type="http://schemas.openxmlformats.org/officeDocument/2006/relationships/tags" Target="../tags/tag271.xml"/><Relationship Id="rId13" Type="http://schemas.openxmlformats.org/officeDocument/2006/relationships/tags" Target="../tags/tag276.xml"/><Relationship Id="rId18" Type="http://schemas.openxmlformats.org/officeDocument/2006/relationships/tags" Target="../tags/tag281.xml"/><Relationship Id="rId26" Type="http://schemas.openxmlformats.org/officeDocument/2006/relationships/image" Target="../media/image66.jpeg"/><Relationship Id="rId3" Type="http://schemas.openxmlformats.org/officeDocument/2006/relationships/tags" Target="../tags/tag266.xml"/><Relationship Id="rId21" Type="http://schemas.openxmlformats.org/officeDocument/2006/relationships/tags" Target="../tags/tag284.xml"/><Relationship Id="rId7" Type="http://schemas.openxmlformats.org/officeDocument/2006/relationships/tags" Target="../tags/tag270.xml"/><Relationship Id="rId12" Type="http://schemas.openxmlformats.org/officeDocument/2006/relationships/tags" Target="../tags/tag275.xml"/><Relationship Id="rId17" Type="http://schemas.openxmlformats.org/officeDocument/2006/relationships/tags" Target="../tags/tag280.xml"/><Relationship Id="rId25" Type="http://schemas.openxmlformats.org/officeDocument/2006/relationships/image" Target="../media/image65.jpeg"/><Relationship Id="rId2" Type="http://schemas.openxmlformats.org/officeDocument/2006/relationships/tags" Target="../tags/tag265.xml"/><Relationship Id="rId16" Type="http://schemas.openxmlformats.org/officeDocument/2006/relationships/tags" Target="../tags/tag279.xml"/><Relationship Id="rId20" Type="http://schemas.openxmlformats.org/officeDocument/2006/relationships/tags" Target="../tags/tag283.xml"/><Relationship Id="rId29" Type="http://schemas.openxmlformats.org/officeDocument/2006/relationships/image" Target="../media/image69.png"/><Relationship Id="rId1" Type="http://schemas.openxmlformats.org/officeDocument/2006/relationships/tags" Target="../tags/tag264.xml"/><Relationship Id="rId6" Type="http://schemas.openxmlformats.org/officeDocument/2006/relationships/tags" Target="../tags/tag269.xml"/><Relationship Id="rId11" Type="http://schemas.openxmlformats.org/officeDocument/2006/relationships/tags" Target="../tags/tag274.xml"/><Relationship Id="rId24" Type="http://schemas.openxmlformats.org/officeDocument/2006/relationships/image" Target="../media/image64.jpeg"/><Relationship Id="rId5" Type="http://schemas.openxmlformats.org/officeDocument/2006/relationships/tags" Target="../tags/tag268.xml"/><Relationship Id="rId15" Type="http://schemas.openxmlformats.org/officeDocument/2006/relationships/tags" Target="../tags/tag278.xml"/><Relationship Id="rId23" Type="http://schemas.openxmlformats.org/officeDocument/2006/relationships/slideLayout" Target="../slideLayouts/slideLayout1.xml"/><Relationship Id="rId28" Type="http://schemas.openxmlformats.org/officeDocument/2006/relationships/image" Target="../media/image68.jpeg"/><Relationship Id="rId10" Type="http://schemas.openxmlformats.org/officeDocument/2006/relationships/tags" Target="../tags/tag273.xml"/><Relationship Id="rId19" Type="http://schemas.openxmlformats.org/officeDocument/2006/relationships/tags" Target="../tags/tag282.xml"/><Relationship Id="rId4" Type="http://schemas.openxmlformats.org/officeDocument/2006/relationships/tags" Target="../tags/tag267.xml"/><Relationship Id="rId9" Type="http://schemas.openxmlformats.org/officeDocument/2006/relationships/tags" Target="../tags/tag272.xml"/><Relationship Id="rId14" Type="http://schemas.openxmlformats.org/officeDocument/2006/relationships/tags" Target="../tags/tag277.xml"/><Relationship Id="rId22" Type="http://schemas.openxmlformats.org/officeDocument/2006/relationships/tags" Target="../tags/tag285.xml"/><Relationship Id="rId27" Type="http://schemas.openxmlformats.org/officeDocument/2006/relationships/image" Target="../media/image67.jpeg"/></Relationships>
</file>

<file path=ppt/slides/_rels/slide41.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tags" Target="../tags/tag298.xml"/><Relationship Id="rId18" Type="http://schemas.openxmlformats.org/officeDocument/2006/relationships/tags" Target="../tags/tag303.xml"/><Relationship Id="rId26" Type="http://schemas.openxmlformats.org/officeDocument/2006/relationships/image" Target="../media/image72.jpeg"/><Relationship Id="rId3" Type="http://schemas.openxmlformats.org/officeDocument/2006/relationships/tags" Target="../tags/tag288.xml"/><Relationship Id="rId21" Type="http://schemas.openxmlformats.org/officeDocument/2006/relationships/tags" Target="../tags/tag306.xml"/><Relationship Id="rId7" Type="http://schemas.openxmlformats.org/officeDocument/2006/relationships/tags" Target="../tags/tag292.xml"/><Relationship Id="rId12" Type="http://schemas.openxmlformats.org/officeDocument/2006/relationships/tags" Target="../tags/tag297.xml"/><Relationship Id="rId17" Type="http://schemas.openxmlformats.org/officeDocument/2006/relationships/tags" Target="../tags/tag302.xml"/><Relationship Id="rId25" Type="http://schemas.openxmlformats.org/officeDocument/2006/relationships/image" Target="../media/image71.jpeg"/><Relationship Id="rId2" Type="http://schemas.openxmlformats.org/officeDocument/2006/relationships/tags" Target="../tags/tag287.xml"/><Relationship Id="rId16" Type="http://schemas.openxmlformats.org/officeDocument/2006/relationships/tags" Target="../tags/tag301.xml"/><Relationship Id="rId20" Type="http://schemas.openxmlformats.org/officeDocument/2006/relationships/tags" Target="../tags/tag305.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tags" Target="../tags/tag296.xml"/><Relationship Id="rId24" Type="http://schemas.openxmlformats.org/officeDocument/2006/relationships/image" Target="../media/image70.jpeg"/><Relationship Id="rId5" Type="http://schemas.openxmlformats.org/officeDocument/2006/relationships/tags" Target="../tags/tag290.xml"/><Relationship Id="rId15" Type="http://schemas.openxmlformats.org/officeDocument/2006/relationships/tags" Target="../tags/tag300.xml"/><Relationship Id="rId23" Type="http://schemas.openxmlformats.org/officeDocument/2006/relationships/slideLayout" Target="../slideLayouts/slideLayout1.xml"/><Relationship Id="rId10" Type="http://schemas.openxmlformats.org/officeDocument/2006/relationships/tags" Target="../tags/tag295.xml"/><Relationship Id="rId19" Type="http://schemas.openxmlformats.org/officeDocument/2006/relationships/tags" Target="../tags/tag304.xml"/><Relationship Id="rId4" Type="http://schemas.openxmlformats.org/officeDocument/2006/relationships/tags" Target="../tags/tag289.xml"/><Relationship Id="rId9" Type="http://schemas.openxmlformats.org/officeDocument/2006/relationships/tags" Target="../tags/tag294.xml"/><Relationship Id="rId14" Type="http://schemas.openxmlformats.org/officeDocument/2006/relationships/tags" Target="../tags/tag299.xml"/><Relationship Id="rId22" Type="http://schemas.openxmlformats.org/officeDocument/2006/relationships/tags" Target="../tags/tag307.xml"/></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10.xml"/><Relationship Id="rId7" Type="http://schemas.openxmlformats.org/officeDocument/2006/relationships/tags" Target="../tags/tag314.xml"/><Relationship Id="rId2" Type="http://schemas.openxmlformats.org/officeDocument/2006/relationships/tags" Target="../tags/tag309.xml"/><Relationship Id="rId1" Type="http://schemas.openxmlformats.org/officeDocument/2006/relationships/tags" Target="../tags/tag308.xml"/><Relationship Id="rId6" Type="http://schemas.openxmlformats.org/officeDocument/2006/relationships/tags" Target="../tags/tag313.xml"/><Relationship Id="rId11" Type="http://schemas.openxmlformats.org/officeDocument/2006/relationships/image" Target="../media/image75.jpeg"/><Relationship Id="rId5" Type="http://schemas.openxmlformats.org/officeDocument/2006/relationships/tags" Target="../tags/tag312.xml"/><Relationship Id="rId10" Type="http://schemas.openxmlformats.org/officeDocument/2006/relationships/image" Target="../media/image74.jpeg"/><Relationship Id="rId4" Type="http://schemas.openxmlformats.org/officeDocument/2006/relationships/tags" Target="../tags/tag311.xml"/><Relationship Id="rId9" Type="http://schemas.openxmlformats.org/officeDocument/2006/relationships/image" Target="../media/image73.jpeg"/></Relationships>
</file>

<file path=ppt/slides/_rels/slide43.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slideLayout" Target="../slideLayouts/slideLayout1.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tags" Target="../tags/tag326.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tags" Target="../tags/tag325.xml"/><Relationship Id="rId5" Type="http://schemas.openxmlformats.org/officeDocument/2006/relationships/tags" Target="../tags/tag319.xml"/><Relationship Id="rId10" Type="http://schemas.openxmlformats.org/officeDocument/2006/relationships/tags" Target="../tags/tag324.xml"/><Relationship Id="rId4" Type="http://schemas.openxmlformats.org/officeDocument/2006/relationships/tags" Target="../tags/tag318.xml"/><Relationship Id="rId9" Type="http://schemas.openxmlformats.org/officeDocument/2006/relationships/tags" Target="../tags/tag323.xml"/><Relationship Id="rId14" Type="http://schemas.openxmlformats.org/officeDocument/2006/relationships/image" Target="../media/image76.jpeg"/></Relationships>
</file>

<file path=ppt/slides/_rels/slide44.xml.rels><?xml version="1.0" encoding="UTF-8" standalone="yes"?>
<Relationships xmlns="http://schemas.openxmlformats.org/package/2006/relationships"><Relationship Id="rId3" Type="http://schemas.openxmlformats.org/officeDocument/2006/relationships/tags" Target="../tags/tag329.xml"/><Relationship Id="rId7" Type="http://schemas.openxmlformats.org/officeDocument/2006/relationships/image" Target="../media/image77.jpeg"/><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1.xml"/><Relationship Id="rId5" Type="http://schemas.openxmlformats.org/officeDocument/2006/relationships/tags" Target="../tags/tag331.xml"/><Relationship Id="rId4" Type="http://schemas.openxmlformats.org/officeDocument/2006/relationships/tags" Target="../tags/tag330.xml"/></Relationships>
</file>

<file path=ppt/slides/_rels/slide45.xml.rels><?xml version="1.0" encoding="UTF-8" standalone="yes"?>
<Relationships xmlns="http://schemas.openxmlformats.org/package/2006/relationships"><Relationship Id="rId3" Type="http://schemas.openxmlformats.org/officeDocument/2006/relationships/tags" Target="../tags/tag334.xml"/><Relationship Id="rId7" Type="http://schemas.openxmlformats.org/officeDocument/2006/relationships/image" Target="../media/image78.jpeg"/><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xml"/><Relationship Id="rId5" Type="http://schemas.openxmlformats.org/officeDocument/2006/relationships/tags" Target="../tags/tag336.xml"/><Relationship Id="rId4" Type="http://schemas.openxmlformats.org/officeDocument/2006/relationships/tags" Target="../tags/tag335.xml"/></Relationships>
</file>

<file path=ppt/slides/_rels/slide46.xml.rels>&#65279;<?xml version="1.0" encoding="utf-8"?><Relationships xmlns="http://schemas.openxmlformats.org/package/2006/relationships"><Relationship Type="http://schemas.openxmlformats.org/officeDocument/2006/relationships/tags" Target="../tags/tag344.xml" Id="rId8" /><Relationship Type="http://schemas.openxmlformats.org/officeDocument/2006/relationships/tags" Target="../tags/tag349.xml" Id="rId13" /><Relationship Type="http://schemas.openxmlformats.org/officeDocument/2006/relationships/image" Target="../media/image80.jpeg" Id="rId18" /><Relationship Type="http://schemas.openxmlformats.org/officeDocument/2006/relationships/tags" Target="../tags/tag339.xml" Id="rId3" /><Relationship Type="http://schemas.openxmlformats.org/officeDocument/2006/relationships/tags" Target="../tags/tag343.xml" Id="rId7" /><Relationship Type="http://schemas.openxmlformats.org/officeDocument/2006/relationships/tags" Target="../tags/tag348.xml" Id="rId12" /><Relationship Type="http://schemas.openxmlformats.org/officeDocument/2006/relationships/image" Target="../media/image79.jpeg" Id="rId17" /><Relationship Type="http://schemas.openxmlformats.org/officeDocument/2006/relationships/tags" Target="../tags/tag338.xml" Id="rId2" /><Relationship Type="http://schemas.openxmlformats.org/officeDocument/2006/relationships/tags" Target="../tags/tag337.xml" Id="rId1" /><Relationship Type="http://schemas.openxmlformats.org/officeDocument/2006/relationships/tags" Target="../tags/tag342.xml" Id="rId6" /><Relationship Type="http://schemas.openxmlformats.org/officeDocument/2006/relationships/tags" Target="../tags/tag347.xml" Id="rId11" /><Relationship Type="http://schemas.openxmlformats.org/officeDocument/2006/relationships/tags" Target="../tags/tag341.xml" Id="rId5" /><Relationship Type="http://schemas.openxmlformats.org/officeDocument/2006/relationships/slideLayout" Target="../slideLayouts/slideLayout6.xml" Id="rId15" /><Relationship Type="http://schemas.openxmlformats.org/officeDocument/2006/relationships/tags" Target="../tags/tag346.xml" Id="rId10" /><Relationship Type="http://schemas.openxmlformats.org/officeDocument/2006/relationships/tags" Target="../tags/tag340.xml" Id="rId4" /><Relationship Type="http://schemas.openxmlformats.org/officeDocument/2006/relationships/tags" Target="../tags/tag345.xml" Id="rId9" /><Relationship Type="http://schemas.openxmlformats.org/officeDocument/2006/relationships/tags" Target="../tags/tag350.xml" Id="rId14" /></Relationships>
</file>

<file path=ppt/slides/_rels/slide47.xml.rels>&#65279;<?xml version="1.0" encoding="utf-8"?><Relationships xmlns="http://schemas.openxmlformats.org/package/2006/relationships"><Relationship Type="http://schemas.openxmlformats.org/officeDocument/2006/relationships/tags" Target="../tags/tag358.xml" Id="rId8" /><Relationship Type="http://schemas.openxmlformats.org/officeDocument/2006/relationships/tags" Target="../tags/tag363.xml" Id="rId13" /><Relationship Type="http://schemas.openxmlformats.org/officeDocument/2006/relationships/tags" Target="../tags/tag368.xml" Id="rId18" /><Relationship Type="http://schemas.openxmlformats.org/officeDocument/2006/relationships/slideLayout" Target="../slideLayouts/slideLayout6.xml" Id="rId26" /><Relationship Type="http://schemas.openxmlformats.org/officeDocument/2006/relationships/tags" Target="../tags/tag353.xml" Id="rId3" /><Relationship Type="http://schemas.openxmlformats.org/officeDocument/2006/relationships/tags" Target="../tags/tag371.xml" Id="rId21" /><Relationship Type="http://schemas.openxmlformats.org/officeDocument/2006/relationships/tags" Target="../tags/tag357.xml" Id="rId7" /><Relationship Type="http://schemas.openxmlformats.org/officeDocument/2006/relationships/tags" Target="../tags/tag362.xml" Id="rId12" /><Relationship Type="http://schemas.openxmlformats.org/officeDocument/2006/relationships/tags" Target="../tags/tag367.xml" Id="rId17" /><Relationship Type="http://schemas.openxmlformats.org/officeDocument/2006/relationships/tags" Target="../tags/tag375.xml" Id="rId25" /><Relationship Type="http://schemas.openxmlformats.org/officeDocument/2006/relationships/tags" Target="../tags/tag352.xml" Id="rId2" /><Relationship Type="http://schemas.openxmlformats.org/officeDocument/2006/relationships/tags" Target="../tags/tag366.xml" Id="rId16" /><Relationship Type="http://schemas.openxmlformats.org/officeDocument/2006/relationships/tags" Target="../tags/tag370.xml" Id="rId20" /><Relationship Type="http://schemas.openxmlformats.org/officeDocument/2006/relationships/image" Target="../media/image82.jpeg" Id="rId29" /><Relationship Type="http://schemas.openxmlformats.org/officeDocument/2006/relationships/tags" Target="../tags/tag351.xml" Id="rId1" /><Relationship Type="http://schemas.openxmlformats.org/officeDocument/2006/relationships/tags" Target="../tags/tag356.xml" Id="rId6" /><Relationship Type="http://schemas.openxmlformats.org/officeDocument/2006/relationships/tags" Target="../tags/tag361.xml" Id="rId11" /><Relationship Type="http://schemas.openxmlformats.org/officeDocument/2006/relationships/tags" Target="../tags/tag374.xml" Id="rId24" /><Relationship Type="http://schemas.openxmlformats.org/officeDocument/2006/relationships/tags" Target="../tags/tag355.xml" Id="rId5" /><Relationship Type="http://schemas.openxmlformats.org/officeDocument/2006/relationships/tags" Target="../tags/tag365.xml" Id="rId15" /><Relationship Type="http://schemas.openxmlformats.org/officeDocument/2006/relationships/tags" Target="../tags/tag373.xml" Id="rId23" /><Relationship Type="http://schemas.openxmlformats.org/officeDocument/2006/relationships/image" Target="../media/image81.jpeg" Id="rId28" /><Relationship Type="http://schemas.openxmlformats.org/officeDocument/2006/relationships/tags" Target="../tags/tag360.xml" Id="rId10" /><Relationship Type="http://schemas.openxmlformats.org/officeDocument/2006/relationships/tags" Target="../tags/tag369.xml" Id="rId19" /><Relationship Type="http://schemas.openxmlformats.org/officeDocument/2006/relationships/image" Target="../media/image83.jpeg" Id="rId31" /><Relationship Type="http://schemas.openxmlformats.org/officeDocument/2006/relationships/tags" Target="../tags/tag354.xml" Id="rId4" /><Relationship Type="http://schemas.openxmlformats.org/officeDocument/2006/relationships/tags" Target="../tags/tag359.xml" Id="rId9" /><Relationship Type="http://schemas.openxmlformats.org/officeDocument/2006/relationships/tags" Target="../tags/tag364.xml" Id="rId14" /><Relationship Type="http://schemas.openxmlformats.org/officeDocument/2006/relationships/tags" Target="../tags/tag372.xml" Id="rId22" /><Relationship Type="http://schemas.openxmlformats.org/officeDocument/2006/relationships/image" Target="../media/image79.jpeg" Id="rId30" /></Relationships>
</file>

<file path=ppt/slides/_rels/slide48.xml.rels>&#65279;<?xml version="1.0" encoding="utf-8"?><Relationships xmlns="http://schemas.openxmlformats.org/package/2006/relationships"><Relationship Type="http://schemas.openxmlformats.org/officeDocument/2006/relationships/tags" Target="../tags/tag383.xml" Id="rId8" /><Relationship Type="http://schemas.openxmlformats.org/officeDocument/2006/relationships/image" Target="../media/image84.jpeg" Id="rId13" /><Relationship Type="http://schemas.openxmlformats.org/officeDocument/2006/relationships/tags" Target="../tags/tag378.xml" Id="rId3" /><Relationship Type="http://schemas.openxmlformats.org/officeDocument/2006/relationships/tags" Target="../tags/tag382.xml" Id="rId7" /><Relationship Type="http://schemas.openxmlformats.org/officeDocument/2006/relationships/image" Target="../media/image79.jpeg" Id="rId12" /><Relationship Type="http://schemas.openxmlformats.org/officeDocument/2006/relationships/tags" Target="../tags/tag377.xml" Id="rId2" /><Relationship Type="http://schemas.openxmlformats.org/officeDocument/2006/relationships/tags" Target="../tags/tag376.xml" Id="rId1" /><Relationship Type="http://schemas.openxmlformats.org/officeDocument/2006/relationships/tags" Target="../tags/tag381.xml" Id="rId6" /><Relationship Type="http://schemas.openxmlformats.org/officeDocument/2006/relationships/tags" Target="../tags/tag380.xml" Id="rId5" /><Relationship Type="http://schemas.openxmlformats.org/officeDocument/2006/relationships/slideLayout" Target="../slideLayouts/slideLayout6.xml" Id="rId10" /><Relationship Type="http://schemas.openxmlformats.org/officeDocument/2006/relationships/tags" Target="../tags/tag379.xml" Id="rId4" /><Relationship Type="http://schemas.openxmlformats.org/officeDocument/2006/relationships/tags" Target="../tags/tag384.xml" Id="rId9" /></Relationships>
</file>

<file path=ppt/slides/_rels/slide49.xml.rels>&#65279;<?xml version="1.0" encoding="utf-8"?><Relationships xmlns="http://schemas.openxmlformats.org/package/2006/relationships"><Relationship Type="http://schemas.openxmlformats.org/officeDocument/2006/relationships/tags" Target="../tags/tag397.xml" Id="rId13" /><Relationship Type="http://schemas.openxmlformats.org/officeDocument/2006/relationships/tags" Target="../tags/tag402.xml" Id="rId18" /><Relationship Type="http://schemas.openxmlformats.org/officeDocument/2006/relationships/tags" Target="../tags/tag410.xml" Id="rId26" /><Relationship Type="http://schemas.openxmlformats.org/officeDocument/2006/relationships/image" Target="../media/image86.png" Id="rId39" /><Relationship Type="http://schemas.openxmlformats.org/officeDocument/2006/relationships/tags" Target="../tags/tag405.xml" Id="rId21" /><Relationship Type="http://schemas.openxmlformats.org/officeDocument/2006/relationships/tags" Target="../tags/tag418.xml" Id="rId34" /><Relationship Type="http://schemas.openxmlformats.org/officeDocument/2006/relationships/tags" Target="../tags/tag391.xml" Id="rId7" /><Relationship Type="http://schemas.openxmlformats.org/officeDocument/2006/relationships/tags" Target="../tags/tag396.xml" Id="rId12" /><Relationship Type="http://schemas.openxmlformats.org/officeDocument/2006/relationships/tags" Target="../tags/tag401.xml" Id="rId17" /><Relationship Type="http://schemas.openxmlformats.org/officeDocument/2006/relationships/tags" Target="../tags/tag409.xml" Id="rId25" /><Relationship Type="http://schemas.openxmlformats.org/officeDocument/2006/relationships/tags" Target="../tags/tag417.xml" Id="rId33" /><Relationship Type="http://schemas.openxmlformats.org/officeDocument/2006/relationships/image" Target="../media/image85.jpeg" Id="rId38" /><Relationship Type="http://schemas.openxmlformats.org/officeDocument/2006/relationships/tags" Target="../tags/tag386.xml" Id="rId2" /><Relationship Type="http://schemas.openxmlformats.org/officeDocument/2006/relationships/tags" Target="../tags/tag400.xml" Id="rId16" /><Relationship Type="http://schemas.openxmlformats.org/officeDocument/2006/relationships/tags" Target="../tags/tag404.xml" Id="rId20" /><Relationship Type="http://schemas.openxmlformats.org/officeDocument/2006/relationships/tags" Target="../tags/tag413.xml" Id="rId29" /><Relationship Type="http://schemas.openxmlformats.org/officeDocument/2006/relationships/tags" Target="../tags/tag385.xml" Id="rId1" /><Relationship Type="http://schemas.openxmlformats.org/officeDocument/2006/relationships/tags" Target="../tags/tag390.xml" Id="rId6" /><Relationship Type="http://schemas.openxmlformats.org/officeDocument/2006/relationships/tags" Target="../tags/tag395.xml" Id="rId11" /><Relationship Type="http://schemas.openxmlformats.org/officeDocument/2006/relationships/tags" Target="../tags/tag408.xml" Id="rId24" /><Relationship Type="http://schemas.openxmlformats.org/officeDocument/2006/relationships/tags" Target="../tags/tag416.xml" Id="rId32" /><Relationship Type="http://schemas.openxmlformats.org/officeDocument/2006/relationships/tags" Target="../tags/tag389.xml" Id="rId5" /><Relationship Type="http://schemas.openxmlformats.org/officeDocument/2006/relationships/tags" Target="../tags/tag399.xml" Id="rId15" /><Relationship Type="http://schemas.openxmlformats.org/officeDocument/2006/relationships/tags" Target="../tags/tag407.xml" Id="rId23" /><Relationship Type="http://schemas.openxmlformats.org/officeDocument/2006/relationships/tags" Target="../tags/tag412.xml" Id="rId28" /><Relationship Type="http://schemas.openxmlformats.org/officeDocument/2006/relationships/slideLayout" Target="../slideLayouts/slideLayout6.xml" Id="rId36" /><Relationship Type="http://schemas.openxmlformats.org/officeDocument/2006/relationships/tags" Target="../tags/tag394.xml" Id="rId10" /><Relationship Type="http://schemas.openxmlformats.org/officeDocument/2006/relationships/tags" Target="../tags/tag403.xml" Id="rId19" /><Relationship Type="http://schemas.openxmlformats.org/officeDocument/2006/relationships/tags" Target="../tags/tag415.xml" Id="rId31" /><Relationship Type="http://schemas.openxmlformats.org/officeDocument/2006/relationships/tags" Target="../tags/tag388.xml" Id="rId4" /><Relationship Type="http://schemas.openxmlformats.org/officeDocument/2006/relationships/tags" Target="../tags/tag393.xml" Id="rId9" /><Relationship Type="http://schemas.openxmlformats.org/officeDocument/2006/relationships/tags" Target="../tags/tag398.xml" Id="rId14" /><Relationship Type="http://schemas.openxmlformats.org/officeDocument/2006/relationships/tags" Target="../tags/tag406.xml" Id="rId22" /><Relationship Type="http://schemas.openxmlformats.org/officeDocument/2006/relationships/tags" Target="../tags/tag411.xml" Id="rId27" /><Relationship Type="http://schemas.openxmlformats.org/officeDocument/2006/relationships/tags" Target="../tags/tag414.xml" Id="rId30" /><Relationship Type="http://schemas.openxmlformats.org/officeDocument/2006/relationships/tags" Target="../tags/tag419.xml" Id="rId35" /><Relationship Type="http://schemas.openxmlformats.org/officeDocument/2006/relationships/tags" Target="../tags/tag392.xml" Id="rId8" /><Relationship Type="http://schemas.openxmlformats.org/officeDocument/2006/relationships/tags" Target="../tags/tag387.xml" Id="rId3" /><Relationship Type="http://schemas.openxmlformats.org/officeDocument/2006/relationships/image" Target="/ppt/media/image49.png" Id="rId40" /></Relationships>
</file>

<file path=ppt/slides/_rels/slide50.xml.rels><?xml version="1.0" encoding="UTF-8" standalone="yes"?>
<Relationships xmlns="http://schemas.openxmlformats.org/package/2006/relationships"><Relationship Id="rId3" Type="http://schemas.openxmlformats.org/officeDocument/2006/relationships/tags" Target="../tags/tag422.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image" Target="../media/image87.jpeg"/><Relationship Id="rId5" Type="http://schemas.openxmlformats.org/officeDocument/2006/relationships/slideLayout" Target="../slideLayouts/slideLayout1.xml"/><Relationship Id="rId4" Type="http://schemas.openxmlformats.org/officeDocument/2006/relationships/tags" Target="../tags/tag423.xml"/></Relationships>
</file>

<file path=ppt/slides/_rels/slide51.xml.rels><?xml version="1.0" encoding="UTF-8" standalone="yes"?>
<Relationships xmlns="http://schemas.openxmlformats.org/package/2006/relationships"><Relationship Id="rId8" Type="http://schemas.openxmlformats.org/officeDocument/2006/relationships/tags" Target="../tags/tag431.xml"/><Relationship Id="rId13" Type="http://schemas.openxmlformats.org/officeDocument/2006/relationships/tags" Target="../tags/tag436.xml"/><Relationship Id="rId3" Type="http://schemas.openxmlformats.org/officeDocument/2006/relationships/tags" Target="../tags/tag426.xml"/><Relationship Id="rId7" Type="http://schemas.openxmlformats.org/officeDocument/2006/relationships/tags" Target="../tags/tag430.xml"/><Relationship Id="rId12" Type="http://schemas.openxmlformats.org/officeDocument/2006/relationships/tags" Target="../tags/tag435.xml"/><Relationship Id="rId17" Type="http://schemas.openxmlformats.org/officeDocument/2006/relationships/image" Target="../media/image90.jpeg"/><Relationship Id="rId2" Type="http://schemas.openxmlformats.org/officeDocument/2006/relationships/tags" Target="../tags/tag425.xml"/><Relationship Id="rId16" Type="http://schemas.openxmlformats.org/officeDocument/2006/relationships/image" Target="../media/image89.jpeg"/><Relationship Id="rId1" Type="http://schemas.openxmlformats.org/officeDocument/2006/relationships/tags" Target="../tags/tag424.xml"/><Relationship Id="rId6" Type="http://schemas.openxmlformats.org/officeDocument/2006/relationships/tags" Target="../tags/tag429.xml"/><Relationship Id="rId11" Type="http://schemas.openxmlformats.org/officeDocument/2006/relationships/tags" Target="../tags/tag434.xml"/><Relationship Id="rId5" Type="http://schemas.openxmlformats.org/officeDocument/2006/relationships/tags" Target="../tags/tag428.xml"/><Relationship Id="rId15" Type="http://schemas.openxmlformats.org/officeDocument/2006/relationships/image" Target="../media/image88.jpeg"/><Relationship Id="rId10" Type="http://schemas.openxmlformats.org/officeDocument/2006/relationships/tags" Target="../tags/tag433.xml"/><Relationship Id="rId4" Type="http://schemas.openxmlformats.org/officeDocument/2006/relationships/tags" Target="../tags/tag427.xml"/><Relationship Id="rId9" Type="http://schemas.openxmlformats.org/officeDocument/2006/relationships/tags" Target="../tags/tag432.xml"/><Relationship Id="rId14" Type="http://schemas.openxmlformats.org/officeDocument/2006/relationships/slideLayout" Target="../slideLayouts/slideLayout7.xml"/></Relationships>
</file>

<file path=ppt/slides/_rels/slide52.xml.rels>&#65279;<?xml version="1.0" encoding="utf-8"?><Relationships xmlns="http://schemas.openxmlformats.org/package/2006/relationships"><Relationship Type="http://schemas.openxmlformats.org/officeDocument/2006/relationships/tags" Target="../tags/tag449.xml" Id="rId13" /><Relationship Type="http://schemas.openxmlformats.org/officeDocument/2006/relationships/tags" Target="../tags/tag454.xml" Id="rId18" /><Relationship Type="http://schemas.openxmlformats.org/officeDocument/2006/relationships/tags" Target="../tags/tag462.xml" Id="rId26" /><Relationship Type="http://schemas.openxmlformats.org/officeDocument/2006/relationships/tags" Target="../tags/tag439.xml" Id="rId3" /><Relationship Type="http://schemas.openxmlformats.org/officeDocument/2006/relationships/tags" Target="../tags/tag457.xml" Id="rId21" /><Relationship Type="http://schemas.openxmlformats.org/officeDocument/2006/relationships/tags" Target="../tags/tag470.xml" Id="rId34" /><Relationship Type="http://schemas.openxmlformats.org/officeDocument/2006/relationships/tags" Target="../tags/tag443.xml" Id="rId7" /><Relationship Type="http://schemas.openxmlformats.org/officeDocument/2006/relationships/tags" Target="../tags/tag448.xml" Id="rId12" /><Relationship Type="http://schemas.openxmlformats.org/officeDocument/2006/relationships/tags" Target="../tags/tag453.xml" Id="rId17" /><Relationship Type="http://schemas.openxmlformats.org/officeDocument/2006/relationships/tags" Target="../tags/tag461.xml" Id="rId25" /><Relationship Type="http://schemas.openxmlformats.org/officeDocument/2006/relationships/tags" Target="../tags/tag469.xml" Id="rId33" /><Relationship Type="http://schemas.openxmlformats.org/officeDocument/2006/relationships/tags" Target="../tags/tag438.xml" Id="rId2" /><Relationship Type="http://schemas.openxmlformats.org/officeDocument/2006/relationships/tags" Target="../tags/tag452.xml" Id="rId16" /><Relationship Type="http://schemas.openxmlformats.org/officeDocument/2006/relationships/tags" Target="../tags/tag456.xml" Id="rId20" /><Relationship Type="http://schemas.openxmlformats.org/officeDocument/2006/relationships/tags" Target="../tags/tag465.xml" Id="rId29" /><Relationship Type="http://schemas.openxmlformats.org/officeDocument/2006/relationships/tags" Target="../tags/tag437.xml" Id="rId1" /><Relationship Type="http://schemas.openxmlformats.org/officeDocument/2006/relationships/tags" Target="../tags/tag442.xml" Id="rId6" /><Relationship Type="http://schemas.openxmlformats.org/officeDocument/2006/relationships/tags" Target="../tags/tag447.xml" Id="rId11" /><Relationship Type="http://schemas.openxmlformats.org/officeDocument/2006/relationships/tags" Target="../tags/tag460.xml" Id="rId24" /><Relationship Type="http://schemas.openxmlformats.org/officeDocument/2006/relationships/tags" Target="../tags/tag468.xml" Id="rId32" /><Relationship Type="http://schemas.openxmlformats.org/officeDocument/2006/relationships/tags" Target="../tags/tag441.xml" Id="rId5" /><Relationship Type="http://schemas.openxmlformats.org/officeDocument/2006/relationships/tags" Target="../tags/tag451.xml" Id="rId15" /><Relationship Type="http://schemas.openxmlformats.org/officeDocument/2006/relationships/tags" Target="../tags/tag459.xml" Id="rId23" /><Relationship Type="http://schemas.openxmlformats.org/officeDocument/2006/relationships/tags" Target="../tags/tag464.xml" Id="rId28" /><Relationship Type="http://schemas.openxmlformats.org/officeDocument/2006/relationships/tags" Target="../tags/tag446.xml" Id="rId10" /><Relationship Type="http://schemas.openxmlformats.org/officeDocument/2006/relationships/tags" Target="../tags/tag455.xml" Id="rId19" /><Relationship Type="http://schemas.openxmlformats.org/officeDocument/2006/relationships/tags" Target="../tags/tag467.xml" Id="rId31" /><Relationship Type="http://schemas.openxmlformats.org/officeDocument/2006/relationships/tags" Target="../tags/tag440.xml" Id="rId4" /><Relationship Type="http://schemas.openxmlformats.org/officeDocument/2006/relationships/tags" Target="../tags/tag445.xml" Id="rId9" /><Relationship Type="http://schemas.openxmlformats.org/officeDocument/2006/relationships/tags" Target="../tags/tag450.xml" Id="rId14" /><Relationship Type="http://schemas.openxmlformats.org/officeDocument/2006/relationships/tags" Target="../tags/tag458.xml" Id="rId22" /><Relationship Type="http://schemas.openxmlformats.org/officeDocument/2006/relationships/tags" Target="../tags/tag463.xml" Id="rId27" /><Relationship Type="http://schemas.openxmlformats.org/officeDocument/2006/relationships/tags" Target="../tags/tag466.xml" Id="rId30" /><Relationship Type="http://schemas.openxmlformats.org/officeDocument/2006/relationships/slideLayout" Target="../slideLayouts/slideLayout7.xml" Id="rId35" /><Relationship Type="http://schemas.openxmlformats.org/officeDocument/2006/relationships/tags" Target="../tags/tag444.xml" Id="rId8" /></Relationships>
</file>

<file path=ppt/slides/_rels/slide53.xml.rels>&#65279;<?xml version="1.0" encoding="utf-8"?><Relationships xmlns="http://schemas.openxmlformats.org/package/2006/relationships"><Relationship Type="http://schemas.openxmlformats.org/officeDocument/2006/relationships/tags" Target="../tags/tag478.xml" Id="rId8" /><Relationship Type="http://schemas.openxmlformats.org/officeDocument/2006/relationships/tags" Target="../tags/tag483.xml" Id="rId13" /><Relationship Type="http://schemas.openxmlformats.org/officeDocument/2006/relationships/tags" Target="../tags/tag488.xml" Id="rId18" /><Relationship Type="http://schemas.openxmlformats.org/officeDocument/2006/relationships/tags" Target="../tags/tag473.xml" Id="rId3" /><Relationship Type="http://schemas.openxmlformats.org/officeDocument/2006/relationships/tags" Target="../tags/tag491.xml" Id="rId21" /><Relationship Type="http://schemas.openxmlformats.org/officeDocument/2006/relationships/tags" Target="../tags/tag477.xml" Id="rId7" /><Relationship Type="http://schemas.openxmlformats.org/officeDocument/2006/relationships/tags" Target="../tags/tag482.xml" Id="rId12" /><Relationship Type="http://schemas.openxmlformats.org/officeDocument/2006/relationships/tags" Target="../tags/tag487.xml" Id="rId17" /><Relationship Type="http://schemas.openxmlformats.org/officeDocument/2006/relationships/tags" Target="../tags/tag472.xml" Id="rId2" /><Relationship Type="http://schemas.openxmlformats.org/officeDocument/2006/relationships/tags" Target="../tags/tag486.xml" Id="rId16" /><Relationship Type="http://schemas.openxmlformats.org/officeDocument/2006/relationships/tags" Target="../tags/tag490.xml" Id="rId20" /><Relationship Type="http://schemas.openxmlformats.org/officeDocument/2006/relationships/tags" Target="../tags/tag471.xml" Id="rId1" /><Relationship Type="http://schemas.openxmlformats.org/officeDocument/2006/relationships/tags" Target="../tags/tag476.xml" Id="rId6" /><Relationship Type="http://schemas.openxmlformats.org/officeDocument/2006/relationships/tags" Target="../tags/tag481.xml" Id="rId11" /><Relationship Type="http://schemas.openxmlformats.org/officeDocument/2006/relationships/tags" Target="../tags/tag475.xml" Id="rId5" /><Relationship Type="http://schemas.openxmlformats.org/officeDocument/2006/relationships/tags" Target="../tags/tag485.xml" Id="rId15" /><Relationship Type="http://schemas.openxmlformats.org/officeDocument/2006/relationships/slideLayout" Target="../slideLayouts/slideLayout7.xml" Id="rId23" /><Relationship Type="http://schemas.openxmlformats.org/officeDocument/2006/relationships/tags" Target="../tags/tag480.xml" Id="rId10" /><Relationship Type="http://schemas.openxmlformats.org/officeDocument/2006/relationships/tags" Target="../tags/tag489.xml" Id="rId19" /><Relationship Type="http://schemas.openxmlformats.org/officeDocument/2006/relationships/tags" Target="../tags/tag474.xml" Id="rId4" /><Relationship Type="http://schemas.openxmlformats.org/officeDocument/2006/relationships/tags" Target="../tags/tag479.xml" Id="rId9" /><Relationship Type="http://schemas.openxmlformats.org/officeDocument/2006/relationships/tags" Target="../tags/tag484.xml" Id="rId14" /><Relationship Type="http://schemas.openxmlformats.org/officeDocument/2006/relationships/tags" Target="../tags/tag492.xml" Id="rId22" /></Relationships>
</file>

<file path=ppt/slides/_rels/slide54.xml.rels><?xml version="1.0" encoding="UTF-8" standalone="yes"?>
<Relationships xmlns="http://schemas.openxmlformats.org/package/2006/relationships"><Relationship Id="rId3" Type="http://schemas.openxmlformats.org/officeDocument/2006/relationships/tags" Target="../tags/tag495.xml"/><Relationship Id="rId7" Type="http://schemas.openxmlformats.org/officeDocument/2006/relationships/image" Target="../media/image91.jpeg"/><Relationship Id="rId2" Type="http://schemas.openxmlformats.org/officeDocument/2006/relationships/tags" Target="../tags/tag494.xml"/><Relationship Id="rId1" Type="http://schemas.openxmlformats.org/officeDocument/2006/relationships/tags" Target="../tags/tag493.xml"/><Relationship Id="rId6" Type="http://schemas.openxmlformats.org/officeDocument/2006/relationships/slideLayout" Target="../slideLayouts/slideLayout1.xml"/><Relationship Id="rId5" Type="http://schemas.openxmlformats.org/officeDocument/2006/relationships/tags" Target="../tags/tag497.xml"/><Relationship Id="rId4" Type="http://schemas.openxmlformats.org/officeDocument/2006/relationships/tags" Target="../tags/tag496.xml"/></Relationships>
</file>

<file path=ppt/slides/_rels/slide55.xml.rels><?xml version="1.0" encoding="UTF-8" standalone="yes"?>
<Relationships xmlns="http://schemas.openxmlformats.org/package/2006/relationships"><Relationship Id="rId8" Type="http://schemas.openxmlformats.org/officeDocument/2006/relationships/tags" Target="../tags/tag505.xml"/><Relationship Id="rId13" Type="http://schemas.openxmlformats.org/officeDocument/2006/relationships/image" Target="../media/image92.jpeg"/><Relationship Id="rId3" Type="http://schemas.openxmlformats.org/officeDocument/2006/relationships/tags" Target="../tags/tag500.xml"/><Relationship Id="rId7" Type="http://schemas.openxmlformats.org/officeDocument/2006/relationships/tags" Target="../tags/tag504.xml"/><Relationship Id="rId12" Type="http://schemas.openxmlformats.org/officeDocument/2006/relationships/slideLayout" Target="../slideLayouts/slideLayout7.xml"/><Relationship Id="rId2" Type="http://schemas.openxmlformats.org/officeDocument/2006/relationships/tags" Target="../tags/tag499.xml"/><Relationship Id="rId1" Type="http://schemas.openxmlformats.org/officeDocument/2006/relationships/tags" Target="../tags/tag498.xml"/><Relationship Id="rId6" Type="http://schemas.openxmlformats.org/officeDocument/2006/relationships/tags" Target="../tags/tag503.xml"/><Relationship Id="rId11" Type="http://schemas.openxmlformats.org/officeDocument/2006/relationships/tags" Target="../tags/tag508.xml"/><Relationship Id="rId5" Type="http://schemas.openxmlformats.org/officeDocument/2006/relationships/tags" Target="../tags/tag502.xml"/><Relationship Id="rId10" Type="http://schemas.openxmlformats.org/officeDocument/2006/relationships/tags" Target="../tags/tag507.xml"/><Relationship Id="rId4" Type="http://schemas.openxmlformats.org/officeDocument/2006/relationships/tags" Target="../tags/tag501.xml"/><Relationship Id="rId9" Type="http://schemas.openxmlformats.org/officeDocument/2006/relationships/tags" Target="../tags/tag506.xml"/></Relationships>
</file>

<file path=ppt/slides/_rels/slide56.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511.xml"/><Relationship Id="rId7" Type="http://schemas.openxmlformats.org/officeDocument/2006/relationships/tags" Target="../tags/tag515.xml"/><Relationship Id="rId12" Type="http://schemas.openxmlformats.org/officeDocument/2006/relationships/image" Target="../media/image95.jpeg"/><Relationship Id="rId2" Type="http://schemas.openxmlformats.org/officeDocument/2006/relationships/tags" Target="../tags/tag510.xml"/><Relationship Id="rId1" Type="http://schemas.openxmlformats.org/officeDocument/2006/relationships/tags" Target="../tags/tag509.xml"/><Relationship Id="rId6" Type="http://schemas.openxmlformats.org/officeDocument/2006/relationships/tags" Target="../tags/tag514.xml"/><Relationship Id="rId11" Type="http://schemas.openxmlformats.org/officeDocument/2006/relationships/image" Target="../media/image94.jpeg"/><Relationship Id="rId5" Type="http://schemas.openxmlformats.org/officeDocument/2006/relationships/tags" Target="../tags/tag513.xml"/><Relationship Id="rId10" Type="http://schemas.openxmlformats.org/officeDocument/2006/relationships/image" Target="../media/image93.jpeg"/><Relationship Id="rId4" Type="http://schemas.openxmlformats.org/officeDocument/2006/relationships/tags" Target="../tags/tag512.xml"/><Relationship Id="rId9" Type="http://schemas.openxmlformats.org/officeDocument/2006/relationships/image" Target="../media/image92.jpeg"/></Relationships>
</file>

<file path=ppt/slides/_rels/slide57.xml.rels><?xml version="1.0" encoding="UTF-8" standalone="yes"?>
<Relationships xmlns="http://schemas.openxmlformats.org/package/2006/relationships"><Relationship Id="rId13" Type="http://schemas.openxmlformats.org/officeDocument/2006/relationships/tags" Target="../tags/tag528.xml"/><Relationship Id="rId18" Type="http://schemas.openxmlformats.org/officeDocument/2006/relationships/tags" Target="../tags/tag533.xml"/><Relationship Id="rId26" Type="http://schemas.openxmlformats.org/officeDocument/2006/relationships/tags" Target="../tags/tag541.xml"/><Relationship Id="rId39" Type="http://schemas.openxmlformats.org/officeDocument/2006/relationships/image" Target="../media/image92.jpeg"/><Relationship Id="rId21" Type="http://schemas.openxmlformats.org/officeDocument/2006/relationships/tags" Target="../tags/tag536.xml"/><Relationship Id="rId34" Type="http://schemas.openxmlformats.org/officeDocument/2006/relationships/tags" Target="../tags/tag549.xml"/><Relationship Id="rId7" Type="http://schemas.openxmlformats.org/officeDocument/2006/relationships/tags" Target="../tags/tag522.xml"/><Relationship Id="rId12" Type="http://schemas.openxmlformats.org/officeDocument/2006/relationships/tags" Target="../tags/tag527.xml"/><Relationship Id="rId17" Type="http://schemas.openxmlformats.org/officeDocument/2006/relationships/tags" Target="../tags/tag532.xml"/><Relationship Id="rId25" Type="http://schemas.openxmlformats.org/officeDocument/2006/relationships/tags" Target="../tags/tag540.xml"/><Relationship Id="rId33" Type="http://schemas.openxmlformats.org/officeDocument/2006/relationships/tags" Target="../tags/tag548.xml"/><Relationship Id="rId38" Type="http://schemas.openxmlformats.org/officeDocument/2006/relationships/slideLayout" Target="../slideLayouts/slideLayout7.xml"/><Relationship Id="rId2" Type="http://schemas.openxmlformats.org/officeDocument/2006/relationships/tags" Target="../tags/tag517.xml"/><Relationship Id="rId16" Type="http://schemas.openxmlformats.org/officeDocument/2006/relationships/tags" Target="../tags/tag531.xml"/><Relationship Id="rId20" Type="http://schemas.openxmlformats.org/officeDocument/2006/relationships/tags" Target="../tags/tag535.xml"/><Relationship Id="rId29" Type="http://schemas.openxmlformats.org/officeDocument/2006/relationships/tags" Target="../tags/tag544.xml"/><Relationship Id="rId1" Type="http://schemas.openxmlformats.org/officeDocument/2006/relationships/tags" Target="../tags/tag516.xml"/><Relationship Id="rId6" Type="http://schemas.openxmlformats.org/officeDocument/2006/relationships/tags" Target="../tags/tag521.xml"/><Relationship Id="rId11" Type="http://schemas.openxmlformats.org/officeDocument/2006/relationships/tags" Target="../tags/tag526.xml"/><Relationship Id="rId24" Type="http://schemas.openxmlformats.org/officeDocument/2006/relationships/tags" Target="../tags/tag539.xml"/><Relationship Id="rId32" Type="http://schemas.openxmlformats.org/officeDocument/2006/relationships/tags" Target="../tags/tag547.xml"/><Relationship Id="rId37" Type="http://schemas.openxmlformats.org/officeDocument/2006/relationships/tags" Target="../tags/tag552.xml"/><Relationship Id="rId5" Type="http://schemas.openxmlformats.org/officeDocument/2006/relationships/tags" Target="../tags/tag520.xml"/><Relationship Id="rId15" Type="http://schemas.openxmlformats.org/officeDocument/2006/relationships/tags" Target="../tags/tag530.xml"/><Relationship Id="rId23" Type="http://schemas.openxmlformats.org/officeDocument/2006/relationships/tags" Target="../tags/tag538.xml"/><Relationship Id="rId28" Type="http://schemas.openxmlformats.org/officeDocument/2006/relationships/tags" Target="../tags/tag543.xml"/><Relationship Id="rId36" Type="http://schemas.openxmlformats.org/officeDocument/2006/relationships/tags" Target="../tags/tag551.xml"/><Relationship Id="rId10" Type="http://schemas.openxmlformats.org/officeDocument/2006/relationships/tags" Target="../tags/tag525.xml"/><Relationship Id="rId19" Type="http://schemas.openxmlformats.org/officeDocument/2006/relationships/tags" Target="../tags/tag534.xml"/><Relationship Id="rId31" Type="http://schemas.openxmlformats.org/officeDocument/2006/relationships/tags" Target="../tags/tag546.xml"/><Relationship Id="rId4" Type="http://schemas.openxmlformats.org/officeDocument/2006/relationships/tags" Target="../tags/tag519.xml"/><Relationship Id="rId9" Type="http://schemas.openxmlformats.org/officeDocument/2006/relationships/tags" Target="../tags/tag524.xml"/><Relationship Id="rId14" Type="http://schemas.openxmlformats.org/officeDocument/2006/relationships/tags" Target="../tags/tag529.xml"/><Relationship Id="rId22" Type="http://schemas.openxmlformats.org/officeDocument/2006/relationships/tags" Target="../tags/tag537.xml"/><Relationship Id="rId27" Type="http://schemas.openxmlformats.org/officeDocument/2006/relationships/tags" Target="../tags/tag542.xml"/><Relationship Id="rId30" Type="http://schemas.openxmlformats.org/officeDocument/2006/relationships/tags" Target="../tags/tag545.xml"/><Relationship Id="rId35" Type="http://schemas.openxmlformats.org/officeDocument/2006/relationships/tags" Target="../tags/tag550.xml"/><Relationship Id="rId8" Type="http://schemas.openxmlformats.org/officeDocument/2006/relationships/tags" Target="../tags/tag523.xml"/><Relationship Id="rId3" Type="http://schemas.openxmlformats.org/officeDocument/2006/relationships/tags" Target="../tags/tag518.xml"/></Relationships>
</file>

<file path=ppt/slides/_rels/slide58.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55.xml"/><Relationship Id="rId7" Type="http://schemas.openxmlformats.org/officeDocument/2006/relationships/tags" Target="../tags/tag559.xml"/><Relationship Id="rId2" Type="http://schemas.openxmlformats.org/officeDocument/2006/relationships/tags" Target="../tags/tag554.xml"/><Relationship Id="rId1" Type="http://schemas.openxmlformats.org/officeDocument/2006/relationships/tags" Target="../tags/tag553.xml"/><Relationship Id="rId6" Type="http://schemas.openxmlformats.org/officeDocument/2006/relationships/tags" Target="../tags/tag558.xml"/><Relationship Id="rId5" Type="http://schemas.openxmlformats.org/officeDocument/2006/relationships/tags" Target="../tags/tag557.xml"/><Relationship Id="rId4" Type="http://schemas.openxmlformats.org/officeDocument/2006/relationships/tags" Target="../tags/tag556.xml"/><Relationship Id="rId9" Type="http://schemas.openxmlformats.org/officeDocument/2006/relationships/image" Target="../media/image96.jpeg"/></Relationships>
</file>

<file path=ppt/slides/_rels/slide59.xml.rels><?xml version="1.0" encoding="UTF-8" standalone="yes"?>
<Relationships xmlns="http://schemas.openxmlformats.org/package/2006/relationships"><Relationship Id="rId8" Type="http://schemas.openxmlformats.org/officeDocument/2006/relationships/tags" Target="../tags/tag567.xml"/><Relationship Id="rId13" Type="http://schemas.openxmlformats.org/officeDocument/2006/relationships/tags" Target="../tags/tag572.xml"/><Relationship Id="rId18" Type="http://schemas.openxmlformats.org/officeDocument/2006/relationships/tags" Target="../tags/tag577.xml"/><Relationship Id="rId26" Type="http://schemas.openxmlformats.org/officeDocument/2006/relationships/tags" Target="../tags/tag585.xml"/><Relationship Id="rId3" Type="http://schemas.openxmlformats.org/officeDocument/2006/relationships/tags" Target="../tags/tag562.xml"/><Relationship Id="rId21" Type="http://schemas.openxmlformats.org/officeDocument/2006/relationships/tags" Target="../tags/tag580.xml"/><Relationship Id="rId7" Type="http://schemas.openxmlformats.org/officeDocument/2006/relationships/tags" Target="../tags/tag566.xml"/><Relationship Id="rId12" Type="http://schemas.openxmlformats.org/officeDocument/2006/relationships/tags" Target="../tags/tag571.xml"/><Relationship Id="rId17" Type="http://schemas.openxmlformats.org/officeDocument/2006/relationships/tags" Target="../tags/tag576.xml"/><Relationship Id="rId25" Type="http://schemas.openxmlformats.org/officeDocument/2006/relationships/tags" Target="../tags/tag584.xml"/><Relationship Id="rId2" Type="http://schemas.openxmlformats.org/officeDocument/2006/relationships/tags" Target="../tags/tag561.xml"/><Relationship Id="rId16" Type="http://schemas.openxmlformats.org/officeDocument/2006/relationships/tags" Target="../tags/tag575.xml"/><Relationship Id="rId20" Type="http://schemas.openxmlformats.org/officeDocument/2006/relationships/tags" Target="../tags/tag579.xml"/><Relationship Id="rId29" Type="http://schemas.openxmlformats.org/officeDocument/2006/relationships/slideLayout" Target="../slideLayouts/slideLayout7.xml"/><Relationship Id="rId1" Type="http://schemas.openxmlformats.org/officeDocument/2006/relationships/tags" Target="../tags/tag560.xml"/><Relationship Id="rId6" Type="http://schemas.openxmlformats.org/officeDocument/2006/relationships/tags" Target="../tags/tag565.xml"/><Relationship Id="rId11" Type="http://schemas.openxmlformats.org/officeDocument/2006/relationships/tags" Target="../tags/tag570.xml"/><Relationship Id="rId24" Type="http://schemas.openxmlformats.org/officeDocument/2006/relationships/tags" Target="../tags/tag583.xml"/><Relationship Id="rId5" Type="http://schemas.openxmlformats.org/officeDocument/2006/relationships/tags" Target="../tags/tag564.xml"/><Relationship Id="rId15" Type="http://schemas.openxmlformats.org/officeDocument/2006/relationships/tags" Target="../tags/tag574.xml"/><Relationship Id="rId23" Type="http://schemas.openxmlformats.org/officeDocument/2006/relationships/tags" Target="../tags/tag582.xml"/><Relationship Id="rId28" Type="http://schemas.openxmlformats.org/officeDocument/2006/relationships/tags" Target="../tags/tag587.xml"/><Relationship Id="rId10" Type="http://schemas.openxmlformats.org/officeDocument/2006/relationships/tags" Target="../tags/tag569.xml"/><Relationship Id="rId19" Type="http://schemas.openxmlformats.org/officeDocument/2006/relationships/tags" Target="../tags/tag578.xml"/><Relationship Id="rId4" Type="http://schemas.openxmlformats.org/officeDocument/2006/relationships/tags" Target="../tags/tag563.xml"/><Relationship Id="rId9" Type="http://schemas.openxmlformats.org/officeDocument/2006/relationships/tags" Target="../tags/tag568.xml"/><Relationship Id="rId14" Type="http://schemas.openxmlformats.org/officeDocument/2006/relationships/tags" Target="../tags/tag573.xml"/><Relationship Id="rId22" Type="http://schemas.openxmlformats.org/officeDocument/2006/relationships/tags" Target="../tags/tag581.xml"/><Relationship Id="rId27" Type="http://schemas.openxmlformats.org/officeDocument/2006/relationships/tags" Target="../tags/tag586.xml"/><Relationship Id="rId30" Type="http://schemas.openxmlformats.org/officeDocument/2006/relationships/image" Target="../media/image92.jpeg"/></Relationships>
</file>

<file path=ppt/slides/_rels/slide60.xml.rels><?xml version="1.0" encoding="UTF-8" standalone="yes"?>
<Relationships xmlns="http://schemas.openxmlformats.org/package/2006/relationships"><Relationship Id="rId26" Type="http://schemas.openxmlformats.org/officeDocument/2006/relationships/tags" Target="../tags/tag613.xml"/><Relationship Id="rId21" Type="http://schemas.openxmlformats.org/officeDocument/2006/relationships/tags" Target="../tags/tag608.xml"/><Relationship Id="rId42" Type="http://schemas.openxmlformats.org/officeDocument/2006/relationships/tags" Target="../tags/tag629.xml"/><Relationship Id="rId47" Type="http://schemas.openxmlformats.org/officeDocument/2006/relationships/tags" Target="../tags/tag634.xml"/><Relationship Id="rId63" Type="http://schemas.openxmlformats.org/officeDocument/2006/relationships/tags" Target="../tags/tag650.xml"/><Relationship Id="rId68" Type="http://schemas.openxmlformats.org/officeDocument/2006/relationships/slideLayout" Target="../slideLayouts/slideLayout7.xml"/><Relationship Id="rId7" Type="http://schemas.openxmlformats.org/officeDocument/2006/relationships/tags" Target="../tags/tag594.xml"/><Relationship Id="rId71" Type="http://schemas.openxmlformats.org/officeDocument/2006/relationships/image" Target="../media/image98.png"/><Relationship Id="rId2" Type="http://schemas.openxmlformats.org/officeDocument/2006/relationships/tags" Target="../tags/tag589.xml"/><Relationship Id="rId16" Type="http://schemas.openxmlformats.org/officeDocument/2006/relationships/tags" Target="../tags/tag603.xml"/><Relationship Id="rId29" Type="http://schemas.openxmlformats.org/officeDocument/2006/relationships/tags" Target="../tags/tag616.xml"/><Relationship Id="rId11" Type="http://schemas.openxmlformats.org/officeDocument/2006/relationships/tags" Target="../tags/tag598.xml"/><Relationship Id="rId24" Type="http://schemas.openxmlformats.org/officeDocument/2006/relationships/tags" Target="../tags/tag611.xml"/><Relationship Id="rId32" Type="http://schemas.openxmlformats.org/officeDocument/2006/relationships/tags" Target="../tags/tag619.xml"/><Relationship Id="rId37" Type="http://schemas.openxmlformats.org/officeDocument/2006/relationships/tags" Target="../tags/tag624.xml"/><Relationship Id="rId40" Type="http://schemas.openxmlformats.org/officeDocument/2006/relationships/tags" Target="../tags/tag627.xml"/><Relationship Id="rId45" Type="http://schemas.openxmlformats.org/officeDocument/2006/relationships/tags" Target="../tags/tag632.xml"/><Relationship Id="rId53" Type="http://schemas.openxmlformats.org/officeDocument/2006/relationships/tags" Target="../tags/tag640.xml"/><Relationship Id="rId58" Type="http://schemas.openxmlformats.org/officeDocument/2006/relationships/tags" Target="../tags/tag645.xml"/><Relationship Id="rId66" Type="http://schemas.openxmlformats.org/officeDocument/2006/relationships/tags" Target="../tags/tag653.xml"/><Relationship Id="rId5" Type="http://schemas.openxmlformats.org/officeDocument/2006/relationships/tags" Target="../tags/tag592.xml"/><Relationship Id="rId61" Type="http://schemas.openxmlformats.org/officeDocument/2006/relationships/tags" Target="../tags/tag648.xml"/><Relationship Id="rId19" Type="http://schemas.openxmlformats.org/officeDocument/2006/relationships/tags" Target="../tags/tag606.xml"/><Relationship Id="rId14" Type="http://schemas.openxmlformats.org/officeDocument/2006/relationships/tags" Target="../tags/tag601.xml"/><Relationship Id="rId22" Type="http://schemas.openxmlformats.org/officeDocument/2006/relationships/tags" Target="../tags/tag609.xml"/><Relationship Id="rId27" Type="http://schemas.openxmlformats.org/officeDocument/2006/relationships/tags" Target="../tags/tag614.xml"/><Relationship Id="rId30" Type="http://schemas.openxmlformats.org/officeDocument/2006/relationships/tags" Target="../tags/tag617.xml"/><Relationship Id="rId35" Type="http://schemas.openxmlformats.org/officeDocument/2006/relationships/tags" Target="../tags/tag622.xml"/><Relationship Id="rId43" Type="http://schemas.openxmlformats.org/officeDocument/2006/relationships/tags" Target="../tags/tag630.xml"/><Relationship Id="rId48" Type="http://schemas.openxmlformats.org/officeDocument/2006/relationships/tags" Target="../tags/tag635.xml"/><Relationship Id="rId56" Type="http://schemas.openxmlformats.org/officeDocument/2006/relationships/tags" Target="../tags/tag643.xml"/><Relationship Id="rId64" Type="http://schemas.openxmlformats.org/officeDocument/2006/relationships/tags" Target="../tags/tag651.xml"/><Relationship Id="rId69" Type="http://schemas.openxmlformats.org/officeDocument/2006/relationships/image" Target="../media/image92.jpeg"/><Relationship Id="rId8" Type="http://schemas.openxmlformats.org/officeDocument/2006/relationships/tags" Target="../tags/tag595.xml"/><Relationship Id="rId51" Type="http://schemas.openxmlformats.org/officeDocument/2006/relationships/tags" Target="../tags/tag638.xml"/><Relationship Id="rId3" Type="http://schemas.openxmlformats.org/officeDocument/2006/relationships/tags" Target="../tags/tag590.xml"/><Relationship Id="rId12" Type="http://schemas.openxmlformats.org/officeDocument/2006/relationships/tags" Target="../tags/tag599.xml"/><Relationship Id="rId17" Type="http://schemas.openxmlformats.org/officeDocument/2006/relationships/tags" Target="../tags/tag604.xml"/><Relationship Id="rId25" Type="http://schemas.openxmlformats.org/officeDocument/2006/relationships/tags" Target="../tags/tag612.xml"/><Relationship Id="rId33" Type="http://schemas.openxmlformats.org/officeDocument/2006/relationships/tags" Target="../tags/tag620.xml"/><Relationship Id="rId38" Type="http://schemas.openxmlformats.org/officeDocument/2006/relationships/tags" Target="../tags/tag625.xml"/><Relationship Id="rId46" Type="http://schemas.openxmlformats.org/officeDocument/2006/relationships/tags" Target="../tags/tag633.xml"/><Relationship Id="rId59" Type="http://schemas.openxmlformats.org/officeDocument/2006/relationships/tags" Target="../tags/tag646.xml"/><Relationship Id="rId67" Type="http://schemas.openxmlformats.org/officeDocument/2006/relationships/tags" Target="../tags/tag654.xml"/><Relationship Id="rId20" Type="http://schemas.openxmlformats.org/officeDocument/2006/relationships/tags" Target="../tags/tag607.xml"/><Relationship Id="rId41" Type="http://schemas.openxmlformats.org/officeDocument/2006/relationships/tags" Target="../tags/tag628.xml"/><Relationship Id="rId54" Type="http://schemas.openxmlformats.org/officeDocument/2006/relationships/tags" Target="../tags/tag641.xml"/><Relationship Id="rId62" Type="http://schemas.openxmlformats.org/officeDocument/2006/relationships/tags" Target="../tags/tag649.xml"/><Relationship Id="rId70" Type="http://schemas.openxmlformats.org/officeDocument/2006/relationships/image" Target="../media/image97.png"/><Relationship Id="rId1" Type="http://schemas.openxmlformats.org/officeDocument/2006/relationships/tags" Target="../tags/tag588.xml"/><Relationship Id="rId6" Type="http://schemas.openxmlformats.org/officeDocument/2006/relationships/tags" Target="../tags/tag593.xml"/><Relationship Id="rId15" Type="http://schemas.openxmlformats.org/officeDocument/2006/relationships/tags" Target="../tags/tag602.xml"/><Relationship Id="rId23" Type="http://schemas.openxmlformats.org/officeDocument/2006/relationships/tags" Target="../tags/tag610.xml"/><Relationship Id="rId28" Type="http://schemas.openxmlformats.org/officeDocument/2006/relationships/tags" Target="../tags/tag615.xml"/><Relationship Id="rId36" Type="http://schemas.openxmlformats.org/officeDocument/2006/relationships/tags" Target="../tags/tag623.xml"/><Relationship Id="rId49" Type="http://schemas.openxmlformats.org/officeDocument/2006/relationships/tags" Target="../tags/tag636.xml"/><Relationship Id="rId57" Type="http://schemas.openxmlformats.org/officeDocument/2006/relationships/tags" Target="../tags/tag644.xml"/><Relationship Id="rId10" Type="http://schemas.openxmlformats.org/officeDocument/2006/relationships/tags" Target="../tags/tag597.xml"/><Relationship Id="rId31" Type="http://schemas.openxmlformats.org/officeDocument/2006/relationships/tags" Target="../tags/tag618.xml"/><Relationship Id="rId44" Type="http://schemas.openxmlformats.org/officeDocument/2006/relationships/tags" Target="../tags/tag631.xml"/><Relationship Id="rId52" Type="http://schemas.openxmlformats.org/officeDocument/2006/relationships/tags" Target="../tags/tag639.xml"/><Relationship Id="rId60" Type="http://schemas.openxmlformats.org/officeDocument/2006/relationships/tags" Target="../tags/tag647.xml"/><Relationship Id="rId65" Type="http://schemas.openxmlformats.org/officeDocument/2006/relationships/tags" Target="../tags/tag652.xml"/><Relationship Id="rId4" Type="http://schemas.openxmlformats.org/officeDocument/2006/relationships/tags" Target="../tags/tag591.xml"/><Relationship Id="rId9" Type="http://schemas.openxmlformats.org/officeDocument/2006/relationships/tags" Target="../tags/tag596.xml"/><Relationship Id="rId13" Type="http://schemas.openxmlformats.org/officeDocument/2006/relationships/tags" Target="../tags/tag600.xml"/><Relationship Id="rId18" Type="http://schemas.openxmlformats.org/officeDocument/2006/relationships/tags" Target="../tags/tag605.xml"/><Relationship Id="rId39" Type="http://schemas.openxmlformats.org/officeDocument/2006/relationships/tags" Target="../tags/tag626.xml"/><Relationship Id="rId34" Type="http://schemas.openxmlformats.org/officeDocument/2006/relationships/tags" Target="../tags/tag621.xml"/><Relationship Id="rId50" Type="http://schemas.openxmlformats.org/officeDocument/2006/relationships/tags" Target="../tags/tag637.xml"/><Relationship Id="rId55" Type="http://schemas.openxmlformats.org/officeDocument/2006/relationships/tags" Target="../tags/tag642.xml"/></Relationships>
</file>

<file path=ppt/slides/_rels/slide61.xml.rels><?xml version="1.0" encoding="UTF-8" standalone="yes"?>
<Relationships xmlns="http://schemas.openxmlformats.org/package/2006/relationships"><Relationship Id="rId8" Type="http://schemas.openxmlformats.org/officeDocument/2006/relationships/tags" Target="../tags/tag662.xml"/><Relationship Id="rId13" Type="http://schemas.openxmlformats.org/officeDocument/2006/relationships/tags" Target="../tags/tag667.xml"/><Relationship Id="rId18" Type="http://schemas.openxmlformats.org/officeDocument/2006/relationships/image" Target="../media/image92.jpeg"/><Relationship Id="rId3" Type="http://schemas.openxmlformats.org/officeDocument/2006/relationships/tags" Target="../tags/tag657.xml"/><Relationship Id="rId7" Type="http://schemas.openxmlformats.org/officeDocument/2006/relationships/tags" Target="../tags/tag661.xml"/><Relationship Id="rId12" Type="http://schemas.openxmlformats.org/officeDocument/2006/relationships/tags" Target="../tags/tag666.xml"/><Relationship Id="rId17" Type="http://schemas.openxmlformats.org/officeDocument/2006/relationships/slideLayout" Target="../slideLayouts/slideLayout7.xml"/><Relationship Id="rId2" Type="http://schemas.openxmlformats.org/officeDocument/2006/relationships/tags" Target="../tags/tag656.xml"/><Relationship Id="rId16" Type="http://schemas.openxmlformats.org/officeDocument/2006/relationships/tags" Target="../tags/tag670.xml"/><Relationship Id="rId1" Type="http://schemas.openxmlformats.org/officeDocument/2006/relationships/tags" Target="../tags/tag655.xml"/><Relationship Id="rId6" Type="http://schemas.openxmlformats.org/officeDocument/2006/relationships/tags" Target="../tags/tag660.xml"/><Relationship Id="rId11" Type="http://schemas.openxmlformats.org/officeDocument/2006/relationships/tags" Target="../tags/tag665.xml"/><Relationship Id="rId5" Type="http://schemas.openxmlformats.org/officeDocument/2006/relationships/tags" Target="../tags/tag659.xml"/><Relationship Id="rId15" Type="http://schemas.openxmlformats.org/officeDocument/2006/relationships/tags" Target="../tags/tag669.xml"/><Relationship Id="rId10" Type="http://schemas.openxmlformats.org/officeDocument/2006/relationships/tags" Target="../tags/tag664.xml"/><Relationship Id="rId4" Type="http://schemas.openxmlformats.org/officeDocument/2006/relationships/tags" Target="../tags/tag658.xml"/><Relationship Id="rId9" Type="http://schemas.openxmlformats.org/officeDocument/2006/relationships/tags" Target="../tags/tag663.xml"/><Relationship Id="rId14" Type="http://schemas.openxmlformats.org/officeDocument/2006/relationships/tags" Target="../tags/tag668.xml"/></Relationships>
</file>

<file path=ppt/slides/_rels/slide62.xml.rels><?xml version="1.0" encoding="UTF-8" standalone="yes"?>
<Relationships xmlns="http://schemas.openxmlformats.org/package/2006/relationships"><Relationship Id="rId8" Type="http://schemas.openxmlformats.org/officeDocument/2006/relationships/tags" Target="../tags/tag678.xml"/><Relationship Id="rId3" Type="http://schemas.openxmlformats.org/officeDocument/2006/relationships/tags" Target="../tags/tag673.xml"/><Relationship Id="rId7" Type="http://schemas.openxmlformats.org/officeDocument/2006/relationships/tags" Target="../tags/tag677.xml"/><Relationship Id="rId12" Type="http://schemas.openxmlformats.org/officeDocument/2006/relationships/image" Target="../media/image92.jpeg"/><Relationship Id="rId2" Type="http://schemas.openxmlformats.org/officeDocument/2006/relationships/tags" Target="../tags/tag672.xml"/><Relationship Id="rId1" Type="http://schemas.openxmlformats.org/officeDocument/2006/relationships/tags" Target="../tags/tag671.xml"/><Relationship Id="rId6" Type="http://schemas.openxmlformats.org/officeDocument/2006/relationships/tags" Target="../tags/tag676.xml"/><Relationship Id="rId11" Type="http://schemas.openxmlformats.org/officeDocument/2006/relationships/slideLayout" Target="../slideLayouts/slideLayout7.xml"/><Relationship Id="rId5" Type="http://schemas.openxmlformats.org/officeDocument/2006/relationships/tags" Target="../tags/tag675.xml"/><Relationship Id="rId10" Type="http://schemas.openxmlformats.org/officeDocument/2006/relationships/tags" Target="../tags/tag680.xml"/><Relationship Id="rId4" Type="http://schemas.openxmlformats.org/officeDocument/2006/relationships/tags" Target="../tags/tag674.xml"/><Relationship Id="rId9" Type="http://schemas.openxmlformats.org/officeDocument/2006/relationships/tags" Target="../tags/tag679.xml"/></Relationships>
</file>

<file path=ppt/slides/_rels/slide63.xml.rels>&#65279;<?xml version="1.0" encoding="utf-8"?><Relationships xmlns="http://schemas.openxmlformats.org/package/2006/relationships"><Relationship Type="http://schemas.openxmlformats.org/officeDocument/2006/relationships/tags" Target="../tags/tag688.xml" Id="rId8" /><Relationship Type="http://schemas.openxmlformats.org/officeDocument/2006/relationships/tags" Target="../tags/tag683.xml" Id="rId3" /><Relationship Type="http://schemas.openxmlformats.org/officeDocument/2006/relationships/tags" Target="../tags/tag687.xml" Id="rId7" /><Relationship Type="http://schemas.openxmlformats.org/officeDocument/2006/relationships/image" Target="../media/image99.png" Id="rId12" /><Relationship Type="http://schemas.openxmlformats.org/officeDocument/2006/relationships/tags" Target="../tags/tag682.xml" Id="rId2" /><Relationship Type="http://schemas.openxmlformats.org/officeDocument/2006/relationships/tags" Target="../tags/tag681.xml" Id="rId1" /><Relationship Type="http://schemas.openxmlformats.org/officeDocument/2006/relationships/tags" Target="../tags/tag686.xml" Id="rId6" /><Relationship Type="http://schemas.openxmlformats.org/officeDocument/2006/relationships/tags" Target="../tags/tag685.xml" Id="rId5" /><Relationship Type="http://schemas.openxmlformats.org/officeDocument/2006/relationships/slideLayout" Target="../slideLayouts/slideLayout7.xml" Id="rId10" /><Relationship Type="http://schemas.openxmlformats.org/officeDocument/2006/relationships/tags" Target="../tags/tag684.xml" Id="rId4" /><Relationship Type="http://schemas.openxmlformats.org/officeDocument/2006/relationships/tags" Target="../tags/tag689.xml" Id="rId9" /></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tags" Target="../tags/tag691.xml"/><Relationship Id="rId1" Type="http://schemas.openxmlformats.org/officeDocument/2006/relationships/tags" Target="../tags/tag690.xml"/></Relationships>
</file>

<file path=ppt/slides/_rels/slide65.xml.rels>&#65279;<?xml version="1.0" encoding="utf-8"?><Relationships xmlns="http://schemas.openxmlformats.org/package/2006/relationships"><Relationship Type="http://schemas.openxmlformats.org/officeDocument/2006/relationships/tags" Target="../tags/tag694.xml" Id="rId3" /><Relationship Type="http://schemas.openxmlformats.org/officeDocument/2006/relationships/tags" Target="../tags/tag693.xml" Id="rId2" /><Relationship Type="http://schemas.openxmlformats.org/officeDocument/2006/relationships/tags" Target="../tags/tag692.xml" Id="rId1" /><Relationship Type="http://schemas.openxmlformats.org/officeDocument/2006/relationships/image" Target="../media/image100.jpeg" Id="rId6" /><Relationship Type="http://schemas.openxmlformats.org/officeDocument/2006/relationships/slideLayout" Target="../slideLayouts/slideLayout7.xml" Id="rId4" /></Relationships>
</file>

<file path=ppt/slides/_rels/slide66.xml.rels>&#65279;<?xml version="1.0" encoding="utf-8"?><Relationships xmlns="http://schemas.openxmlformats.org/package/2006/relationships"><Relationship Type="http://schemas.openxmlformats.org/officeDocument/2006/relationships/tags" Target="../tags/tag702.xml" Id="rId8" /><Relationship Type="http://schemas.openxmlformats.org/officeDocument/2006/relationships/tags" Target="../tags/tag707.xml" Id="rId13" /><Relationship Type="http://schemas.openxmlformats.org/officeDocument/2006/relationships/tags" Target="../tags/tag697.xml" Id="rId3" /><Relationship Type="http://schemas.openxmlformats.org/officeDocument/2006/relationships/tags" Target="../tags/tag701.xml" Id="rId7" /><Relationship Type="http://schemas.openxmlformats.org/officeDocument/2006/relationships/tags" Target="../tags/tag706.xml" Id="rId12" /><Relationship Type="http://schemas.openxmlformats.org/officeDocument/2006/relationships/slideLayout" Target="../slideLayouts/slideLayout7.xml" Id="rId17" /><Relationship Type="http://schemas.openxmlformats.org/officeDocument/2006/relationships/tags" Target="../tags/tag696.xml" Id="rId2" /><Relationship Type="http://schemas.openxmlformats.org/officeDocument/2006/relationships/tags" Target="../tags/tag710.xml" Id="rId16" /><Relationship Type="http://schemas.openxmlformats.org/officeDocument/2006/relationships/tags" Target="../tags/tag695.xml" Id="rId1" /><Relationship Type="http://schemas.openxmlformats.org/officeDocument/2006/relationships/tags" Target="../tags/tag700.xml" Id="rId6" /><Relationship Type="http://schemas.openxmlformats.org/officeDocument/2006/relationships/tags" Target="../tags/tag705.xml" Id="rId11" /><Relationship Type="http://schemas.openxmlformats.org/officeDocument/2006/relationships/tags" Target="../tags/tag699.xml" Id="rId5" /><Relationship Type="http://schemas.openxmlformats.org/officeDocument/2006/relationships/tags" Target="../tags/tag709.xml" Id="rId15" /><Relationship Type="http://schemas.openxmlformats.org/officeDocument/2006/relationships/tags" Target="../tags/tag704.xml" Id="rId10" /><Relationship Type="http://schemas.openxmlformats.org/officeDocument/2006/relationships/tags" Target="../tags/tag698.xml" Id="rId4" /><Relationship Type="http://schemas.openxmlformats.org/officeDocument/2006/relationships/tags" Target="../tags/tag703.xml" Id="rId9" /><Relationship Type="http://schemas.openxmlformats.org/officeDocument/2006/relationships/tags" Target="../tags/tag708.xml" Id="rId14" /></Relationships>
</file>

<file path=ppt/slides/_rels/slide67.xml.rels>&#65279;<?xml version="1.0" encoding="utf-8"?><Relationships xmlns="http://schemas.openxmlformats.org/package/2006/relationships"><Relationship Type="http://schemas.openxmlformats.org/officeDocument/2006/relationships/tags" Target="../tags/tag713.xml" Id="rId3" /><Relationship Type="http://schemas.openxmlformats.org/officeDocument/2006/relationships/tags" Target="../tags/tag712.xml" Id="rId2" /><Relationship Type="http://schemas.openxmlformats.org/officeDocument/2006/relationships/tags" Target="../tags/tag711.xml" Id="rId1" /><Relationship Type="http://schemas.openxmlformats.org/officeDocument/2006/relationships/image" Target="../media/image101.jpeg" Id="rId6" /><Relationship Type="http://schemas.openxmlformats.org/officeDocument/2006/relationships/slideLayout" Target="../slideLayouts/slideLayout7.xml" Id="rId4" /></Relationships>
</file>

<file path=ppt/slides/_rels/slide68.xml.rels>&#65279;<?xml version="1.0" encoding="utf-8"?><Relationships xmlns="http://schemas.openxmlformats.org/package/2006/relationships"><Relationship Type="http://schemas.openxmlformats.org/officeDocument/2006/relationships/tags" Target="../tags/tag716.xml" Id="rId3" /><Relationship Type="http://schemas.openxmlformats.org/officeDocument/2006/relationships/image" Target="../media/image102.jpeg" Id="rId7" /><Relationship Type="http://schemas.openxmlformats.org/officeDocument/2006/relationships/tags" Target="../tags/tag715.xml" Id="rId2" /><Relationship Type="http://schemas.openxmlformats.org/officeDocument/2006/relationships/tags" Target="../tags/tag714.xml" Id="rId1" /><Relationship Type="http://schemas.openxmlformats.org/officeDocument/2006/relationships/slideLayout" Target="../slideLayouts/slideLayout7.xml" Id="rId5" /><Relationship Type="http://schemas.openxmlformats.org/officeDocument/2006/relationships/tags" Target="../tags/tag717.xml" Id="rId4" /></Relationships>
</file>

<file path=ppt/slides/_rels/slide69.xml.rels>&#65279;<?xml version="1.0" encoding="utf-8"?><Relationships xmlns="http://schemas.openxmlformats.org/package/2006/relationships"><Relationship Type="http://schemas.openxmlformats.org/officeDocument/2006/relationships/slideLayout" Target="../slideLayouts/slideLayout7.xml" Id="rId8" /><Relationship Type="http://schemas.openxmlformats.org/officeDocument/2006/relationships/tags" Target="../tags/tag720.xml" Id="rId3" /><Relationship Type="http://schemas.openxmlformats.org/officeDocument/2006/relationships/tags" Target="../tags/tag724.xml" Id="rId7" /><Relationship Type="http://schemas.openxmlformats.org/officeDocument/2006/relationships/tags" Target="../tags/tag719.xml" Id="rId2" /><Relationship Type="http://schemas.openxmlformats.org/officeDocument/2006/relationships/tags" Target="../tags/tag718.xml" Id="rId1" /><Relationship Type="http://schemas.openxmlformats.org/officeDocument/2006/relationships/tags" Target="../tags/tag723.xml" Id="rId6" /><Relationship Type="http://schemas.openxmlformats.org/officeDocument/2006/relationships/tags" Target="../tags/tag722.xml" Id="rId5" /><Relationship Type="http://schemas.openxmlformats.org/officeDocument/2006/relationships/tags" Target="../tags/tag721.xml" Id="rId4" /></Relationships>
</file>

<file path=ppt/slides/_rels/slide70.xml.rels>&#65279;<?xml version="1.0" encoding="utf-8"?><Relationships xmlns="http://schemas.openxmlformats.org/package/2006/relationships"><Relationship Type="http://schemas.openxmlformats.org/officeDocument/2006/relationships/slideLayout" Target="../slideLayouts/slideLayout7.xml" Id="rId2" /><Relationship Type="http://schemas.openxmlformats.org/officeDocument/2006/relationships/tags" Target="../tags/tag725.xml" Id="rId1" /><Relationship Type="http://schemas.openxmlformats.org/officeDocument/2006/relationships/image" Target="../media/image103.jpeg" Id="rId4" /></Relationships>
</file>

<file path=ppt/slides/slide1.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A9002C7-380B-A371-A6F6-8FCD44143EAF}"/>
              </a:ext>
            </a:extLst>
          </p:cNvPr>
          <p:cNvSpPr txBox="1"/>
          <p:nvPr/>
        </p:nvSpPr>
        <p:spPr>
          <a:xfrm>
            <a:off x="3455581" y="1839433"/>
            <a:ext cx="6719777" cy="1446550"/>
          </a:xfrm>
          <a:prstGeom prst="rect">
            <a:avLst/>
          </a:prstGeom>
          <a:noFill/>
        </p:spPr>
        <p:txBody>
          <a:bodyPr wrap="square" rtlCol="0">
            <a:spAutoFit/>
          </a:bodyPr>
          <a:lstStyle/>
          <a:p>
            <a:r>
              <a:rPr lang="en-US" altLang="zh-CN" sz="4400" b="1" dirty="0">
                <a:solidFill>
                  <a:schemeClr val="accent1">
                    <a:lumMod val="75000"/>
                  </a:schemeClr>
                </a:solidFill>
              </a:rPr>
              <a:t>2026</a:t>
            </a:r>
          </a:p>
          <a:p>
            <a:r>
              <a:rPr lang="zh-CN" altLang="en-US" sz="4400" b="1" dirty="0">
                <a:solidFill>
                  <a:schemeClr val="accent1">
                    <a:lumMod val="75000"/>
                  </a:schemeClr>
                </a:solidFill>
              </a:rPr>
              <a:t>国庆节后复工复产第一课</a:t>
            </a:r>
          </a:p>
        </p:txBody>
      </p:sp>
    </p:spTree>
  </p:cSld>
  <p:clrMapOvr>
    <a:masterClrMapping/>
  </p:clrMapOvr>
  <mc:AlternateContent xmlns:mc="http://schemas.openxmlformats.org/markup-compatibility/2006" xmlns:p14="http://schemas.microsoft.com/office/powerpoint/2010/main">
    <mc:Choice Requires="p14">
      <p:transition p14:dur="0" advTm="4000"/>
    </mc:Choice>
    <mc:Fallback>
      <p:transition advTm="4000"/>
    </mc:Fallback>
  </mc:AlternateContent>
</p:sld>
</file>

<file path=ppt/slides/slide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4"/>
          <a:stretch>
            <a:fillRect/>
          </a:stretch>
        </p:blipFill>
        <p:spPr>
          <a:xfrm>
            <a:off x="2579" y="-40640"/>
            <a:ext cx="12189421" cy="6858000"/>
          </a:xfrm>
          <a:prstGeom prst="rect">
            <a:avLst/>
          </a:prstGeom>
        </p:spPr>
      </p:pic>
      <p:sp>
        <p:nvSpPr>
          <p:cNvPr id="3" name="矩形 2"/>
          <p:cNvSpPr/>
          <p:nvPr>
            <p:custDataLst>
              <p:tags r:id="rId1"/>
            </p:custDataLst>
          </p:nvPr>
        </p:nvSpPr>
        <p:spPr>
          <a:xfrm>
            <a:off x="2316785" y="521911"/>
            <a:ext cx="9294115" cy="5461899"/>
          </a:xfrm>
          <a:prstGeom prst="rect">
            <a:avLst/>
          </a:prstGeom>
          <a:solidFill>
            <a:schemeClr val="accent1">
              <a:alpha val="82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solidFill>
                <a:schemeClr val="lt1"/>
              </a:solidFill>
              <a:ea typeface="方正黑体简体" pitchFamily="2" charset="-122"/>
            </a:endParaRPr>
          </a:p>
        </p:txBody>
      </p:sp>
      <p:grpSp>
        <p:nvGrpSpPr>
          <p:cNvPr id="34819" name="组合 19"/>
          <p:cNvGrpSpPr/>
          <p:nvPr/>
        </p:nvGrpSpPr>
        <p:grpSpPr>
          <a:xfrm>
            <a:off x="3218109" y="2223003"/>
            <a:ext cx="2646847" cy="2313611"/>
            <a:chOff x="3157322" y="2222289"/>
            <a:chExt cx="2649648" cy="2315028"/>
          </a:xfrm>
        </p:grpSpPr>
        <p:sp>
          <p:nvSpPr>
            <p:cNvPr id="51" name="任意多边形: 形状 50"/>
            <p:cNvSpPr/>
            <p:nvPr>
              <p:custDataLst>
                <p:tags r:id="rId10"/>
              </p:custDataLst>
            </p:nvPr>
          </p:nvSpPr>
          <p:spPr>
            <a:xfrm>
              <a:off x="3157322" y="2222289"/>
              <a:ext cx="2649648" cy="559977"/>
            </a:xfrm>
            <a:custGeom>
              <a:avLst/>
              <a:gdLst>
                <a:gd name="connsiteX0" fmla="*/ 438150 w 3695700"/>
                <a:gd name="connsiteY0" fmla="*/ 714375 h 781050"/>
                <a:gd name="connsiteX1" fmla="*/ 0 w 3695700"/>
                <a:gd name="connsiteY1" fmla="*/ 0 h 781050"/>
                <a:gd name="connsiteX2" fmla="*/ 3695700 w 3695700"/>
                <a:gd name="connsiteY2" fmla="*/ 0 h 781050"/>
                <a:gd name="connsiteX3" fmla="*/ 3257550 w 3695700"/>
                <a:gd name="connsiteY3" fmla="*/ 781050 h 781050"/>
              </a:gdLst>
              <a:ahLst/>
              <a:cxnLst>
                <a:cxn ang="0">
                  <a:pos x="connsiteX0" y="connsiteY0"/>
                </a:cxn>
                <a:cxn ang="0">
                  <a:pos x="connsiteX1" y="connsiteY1"/>
                </a:cxn>
                <a:cxn ang="0">
                  <a:pos x="connsiteX2" y="connsiteY2"/>
                </a:cxn>
                <a:cxn ang="0">
                  <a:pos x="connsiteX3" y="connsiteY3"/>
                </a:cxn>
              </a:cxnLst>
              <a:rect l="l" t="t" r="r" b="b"/>
              <a:pathLst>
                <a:path w="3695700" h="781050">
                  <a:moveTo>
                    <a:pt x="438150" y="714375"/>
                  </a:moveTo>
                  <a:lnTo>
                    <a:pt x="0" y="0"/>
                  </a:lnTo>
                  <a:lnTo>
                    <a:pt x="3695700" y="0"/>
                  </a:lnTo>
                  <a:lnTo>
                    <a:pt x="3257550" y="781050"/>
                  </a:lnTo>
                </a:path>
              </a:pathLst>
            </a:custGeom>
            <a:no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solidFill>
                  <a:schemeClr val="lt1"/>
                </a:solidFill>
                <a:ea typeface="方正黑体简体" pitchFamily="2" charset="-122"/>
              </a:endParaRPr>
            </a:p>
          </p:txBody>
        </p:sp>
        <p:sp>
          <p:nvSpPr>
            <p:cNvPr id="52" name="任意多边形: 形状 51"/>
            <p:cNvSpPr/>
            <p:nvPr>
              <p:custDataLst>
                <p:tags r:id="rId11"/>
              </p:custDataLst>
            </p:nvPr>
          </p:nvSpPr>
          <p:spPr>
            <a:xfrm>
              <a:off x="4181670" y="3977340"/>
              <a:ext cx="614609" cy="559977"/>
            </a:xfrm>
            <a:custGeom>
              <a:avLst/>
              <a:gdLst>
                <a:gd name="connsiteX0" fmla="*/ 0 w 857250"/>
                <a:gd name="connsiteY0" fmla="*/ 28575 h 781050"/>
                <a:gd name="connsiteX1" fmla="*/ 438150 w 857250"/>
                <a:gd name="connsiteY1" fmla="*/ 781050 h 781050"/>
                <a:gd name="connsiteX2" fmla="*/ 857250 w 857250"/>
                <a:gd name="connsiteY2" fmla="*/ 0 h 781050"/>
              </a:gdLst>
              <a:ahLst/>
              <a:cxnLst>
                <a:cxn ang="0">
                  <a:pos x="connsiteX0" y="connsiteY0"/>
                </a:cxn>
                <a:cxn ang="0">
                  <a:pos x="connsiteX1" y="connsiteY1"/>
                </a:cxn>
                <a:cxn ang="0">
                  <a:pos x="connsiteX2" y="connsiteY2"/>
                </a:cxn>
              </a:cxnLst>
              <a:rect l="l" t="t" r="r" b="b"/>
              <a:pathLst>
                <a:path w="857250" h="781050">
                  <a:moveTo>
                    <a:pt x="0" y="28575"/>
                  </a:moveTo>
                  <a:lnTo>
                    <a:pt x="438150" y="781050"/>
                  </a:lnTo>
                  <a:lnTo>
                    <a:pt x="857250" y="0"/>
                  </a:lnTo>
                </a:path>
              </a:pathLst>
            </a:custGeom>
            <a:no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solidFill>
                  <a:schemeClr val="lt1"/>
                </a:solidFill>
                <a:ea typeface="方正黑体简体" pitchFamily="2" charset="-122"/>
              </a:endParaRPr>
            </a:p>
          </p:txBody>
        </p:sp>
        <p:grpSp>
          <p:nvGrpSpPr>
            <p:cNvPr id="34822" name="组合 17"/>
            <p:cNvGrpSpPr/>
            <p:nvPr/>
          </p:nvGrpSpPr>
          <p:grpSpPr>
            <a:xfrm>
              <a:off x="3703727" y="2564904"/>
              <a:ext cx="1442059" cy="909000"/>
              <a:chOff x="3703727" y="2564904"/>
              <a:chExt cx="1442059" cy="909000"/>
            </a:xfrm>
          </p:grpSpPr>
          <p:sp>
            <p:nvSpPr>
              <p:cNvPr id="7" name="文本框 6"/>
              <p:cNvSpPr txBox="1"/>
              <p:nvPr/>
            </p:nvSpPr>
            <p:spPr>
              <a:xfrm>
                <a:off x="3818503" y="2564904"/>
                <a:ext cx="1327283" cy="904159"/>
              </a:xfrm>
              <a:prstGeom prst="rect">
                <a:avLst/>
              </a:prstGeom>
              <a:noFill/>
            </p:spPr>
            <p:txBody>
              <a:bodyPr wrap="none" rtlCol="0">
                <a:spAutoFit/>
              </a:bodyPr>
              <a:lstStyle/>
              <a:p>
                <a:pPr marR="0" algn="ctr" defTabSz="914400" eaLnBrk="0" hangingPunct="0">
                  <a:lnSpc>
                    <a:spcPct val="120000"/>
                  </a:lnSpc>
                  <a:buClrTx/>
                  <a:buSzTx/>
                  <a:buFontTx/>
                  <a:buNone/>
                </a:pPr>
                <a:r>
                  <a:rPr kumimoji="0" lang="zh-CN" altLang="en-US" sz="4400" kern="1200" cap="none" spc="100" normalizeH="0" baseline="0" noProof="1">
                    <a:solidFill>
                      <a:schemeClr val="lt1"/>
                    </a:solidFill>
                    <a:latin typeface="微软雅黑" panose="020B0503020204020204" pitchFamily="34" charset="-122"/>
                    <a:ea typeface="微软雅黑" panose="020B0503020204020204" pitchFamily="34" charset="-122"/>
                    <a:cs typeface="+mn-cs"/>
                  </a:rPr>
                  <a:t>目录</a:t>
                </a:r>
              </a:p>
            </p:txBody>
          </p:sp>
          <p:sp>
            <p:nvSpPr>
              <p:cNvPr id="8" name="文本框 7"/>
              <p:cNvSpPr txBox="1"/>
              <p:nvPr>
                <p:custDataLst>
                  <p:tags r:id="rId12"/>
                </p:custDataLst>
              </p:nvPr>
            </p:nvSpPr>
            <p:spPr>
              <a:xfrm>
                <a:off x="3703727" y="3356992"/>
                <a:ext cx="371808" cy="116912"/>
              </a:xfrm>
              <a:prstGeom prst="rect">
                <a:avLst/>
              </a:prstGeom>
              <a:noFill/>
            </p:spPr>
            <p:txBody>
              <a:bodyPr wrap="none" rtlCol="0">
                <a:spAutoFit/>
              </a:bodyPr>
              <a:lstStyle/>
              <a:p>
                <a:pPr marR="0" defTabSz="914400" eaLnBrk="0" hangingPunct="0">
                  <a:lnSpc>
                    <a:spcPct val="120000"/>
                  </a:lnSpc>
                  <a:buClrTx/>
                  <a:buSzTx/>
                  <a:buFontTx/>
                  <a:buNone/>
                </a:pPr>
                <a:r>
                  <a:rPr kumimoji="0" lang="en-US" altLang="zh-CN" sz="135" kern="1200" cap="none" spc="100" normalizeH="0" baseline="0" noProof="1">
                    <a:solidFill>
                      <a:schemeClr val="lt1"/>
                    </a:solidFill>
                    <a:latin typeface="微软雅黑" panose="020B0503020204020204" pitchFamily="34" charset="-122"/>
                    <a:ea typeface="微软雅黑" panose="020B0503020204020204" pitchFamily="34" charset="-122"/>
                    <a:cs typeface="+mn-cs"/>
                  </a:rPr>
                  <a:t>CONTENTS</a:t>
                </a:r>
              </a:p>
            </p:txBody>
          </p:sp>
        </p:grpSp>
      </p:grpSp>
      <p:grpSp>
        <p:nvGrpSpPr>
          <p:cNvPr id="2" name="组合 1"/>
          <p:cNvGrpSpPr/>
          <p:nvPr/>
        </p:nvGrpSpPr>
        <p:grpSpPr>
          <a:xfrm>
            <a:off x="6096000" y="2022907"/>
            <a:ext cx="5422900" cy="2892214"/>
            <a:chOff x="6743" y="3059"/>
            <a:chExt cx="6405" cy="3416"/>
          </a:xfrm>
        </p:grpSpPr>
        <p:sp>
          <p:nvSpPr>
            <p:cNvPr id="24" name="任意多边形 23"/>
            <p:cNvSpPr/>
            <p:nvPr>
              <p:custDataLst>
                <p:tags r:id="rId2"/>
              </p:custDataLst>
            </p:nvPr>
          </p:nvSpPr>
          <p:spPr>
            <a:xfrm>
              <a:off x="7500" y="3059"/>
              <a:ext cx="5648" cy="585"/>
            </a:xfrm>
            <a:custGeom>
              <a:avLst/>
              <a:gdLst>
                <a:gd name="connsiteX0" fmla="*/ 72390 w 4438650"/>
                <a:gd name="connsiteY0" fmla="*/ 0 h 685800"/>
                <a:gd name="connsiteX1" fmla="*/ 4324348 w 4438650"/>
                <a:gd name="connsiteY1" fmla="*/ 0 h 685800"/>
                <a:gd name="connsiteX2" fmla="*/ 4438650 w 4438650"/>
                <a:gd name="connsiteY2" fmla="*/ 114302 h 685800"/>
                <a:gd name="connsiteX3" fmla="*/ 4438650 w 4438650"/>
                <a:gd name="connsiteY3" fmla="*/ 571498 h 685800"/>
                <a:gd name="connsiteX4" fmla="*/ 4324348 w 4438650"/>
                <a:gd name="connsiteY4" fmla="*/ 685800 h 685800"/>
                <a:gd name="connsiteX5" fmla="*/ 72390 w 4438650"/>
                <a:gd name="connsiteY5" fmla="*/ 685800 h 685800"/>
                <a:gd name="connsiteX6" fmla="*/ 0 w 4438650"/>
                <a:gd name="connsiteY6" fmla="*/ 613410 h 685800"/>
                <a:gd name="connsiteX7" fmla="*/ 0 w 4438650"/>
                <a:gd name="connsiteY7" fmla="*/ 72390 h 685800"/>
                <a:gd name="connsiteX8" fmla="*/ 72390 w 4438650"/>
                <a:gd name="connsiteY8"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38650" h="685800">
                  <a:moveTo>
                    <a:pt x="72390" y="0"/>
                  </a:moveTo>
                  <a:lnTo>
                    <a:pt x="4324348" y="0"/>
                  </a:lnTo>
                  <a:cubicBezTo>
                    <a:pt x="4387475" y="0"/>
                    <a:pt x="4438650" y="51175"/>
                    <a:pt x="4438650" y="114302"/>
                  </a:cubicBezTo>
                  <a:lnTo>
                    <a:pt x="4438650" y="571498"/>
                  </a:lnTo>
                  <a:cubicBezTo>
                    <a:pt x="4438650" y="634625"/>
                    <a:pt x="4387475" y="685800"/>
                    <a:pt x="4324348" y="685800"/>
                  </a:cubicBezTo>
                  <a:lnTo>
                    <a:pt x="72390" y="685800"/>
                  </a:lnTo>
                  <a:cubicBezTo>
                    <a:pt x="72390" y="645820"/>
                    <a:pt x="39980" y="613410"/>
                    <a:pt x="0" y="613410"/>
                  </a:cubicBezTo>
                  <a:lnTo>
                    <a:pt x="0" y="72390"/>
                  </a:lnTo>
                  <a:cubicBezTo>
                    <a:pt x="39980" y="72390"/>
                    <a:pt x="72390" y="39980"/>
                    <a:pt x="72390" y="0"/>
                  </a:cubicBezTo>
                  <a:close/>
                </a:path>
              </a:pathLst>
            </a:custGeom>
            <a:noFill/>
            <a:ln>
              <a:noFill/>
            </a:ln>
            <a:extLst>
              <a:ext uri="{909E8E84-426E-40DD-AFC4-6F175D3DCCD1}">
                <a14:hiddenFill xmlns:a14="http://schemas.microsoft.com/office/drawing/2010/main">
                  <a:solidFill>
                    <a:srgbClr val="00A1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lvl="0" indent="0" algn="l">
                <a:lnSpc>
                  <a:spcPct val="100000"/>
                </a:lnSpc>
                <a:spcBef>
                  <a:spcPts val="0"/>
                </a:spcBef>
                <a:spcAft>
                  <a:spcPts val="0"/>
                </a:spcAft>
                <a:buSzPct val="100000"/>
              </a:pPr>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赶走“节后综合症”</a:t>
              </a:r>
            </a:p>
          </p:txBody>
        </p:sp>
        <p:sp>
          <p:nvSpPr>
            <p:cNvPr id="27" name="任意多边形 26"/>
            <p:cNvSpPr/>
            <p:nvPr>
              <p:custDataLst>
                <p:tags r:id="rId3"/>
              </p:custDataLst>
            </p:nvPr>
          </p:nvSpPr>
          <p:spPr>
            <a:xfrm>
              <a:off x="7500" y="4003"/>
              <a:ext cx="5648" cy="585"/>
            </a:xfrm>
            <a:custGeom>
              <a:avLst/>
              <a:gdLst>
                <a:gd name="connsiteX0" fmla="*/ 72390 w 4438650"/>
                <a:gd name="connsiteY0" fmla="*/ 0 h 685800"/>
                <a:gd name="connsiteX1" fmla="*/ 4324348 w 4438650"/>
                <a:gd name="connsiteY1" fmla="*/ 0 h 685800"/>
                <a:gd name="connsiteX2" fmla="*/ 4438650 w 4438650"/>
                <a:gd name="connsiteY2" fmla="*/ 114302 h 685800"/>
                <a:gd name="connsiteX3" fmla="*/ 4438650 w 4438650"/>
                <a:gd name="connsiteY3" fmla="*/ 571498 h 685800"/>
                <a:gd name="connsiteX4" fmla="*/ 4324348 w 4438650"/>
                <a:gd name="connsiteY4" fmla="*/ 685800 h 685800"/>
                <a:gd name="connsiteX5" fmla="*/ 72390 w 4438650"/>
                <a:gd name="connsiteY5" fmla="*/ 685800 h 685800"/>
                <a:gd name="connsiteX6" fmla="*/ 0 w 4438650"/>
                <a:gd name="connsiteY6" fmla="*/ 613410 h 685800"/>
                <a:gd name="connsiteX7" fmla="*/ 0 w 4438650"/>
                <a:gd name="connsiteY7" fmla="*/ 72390 h 685800"/>
                <a:gd name="connsiteX8" fmla="*/ 72390 w 4438650"/>
                <a:gd name="connsiteY8"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38650" h="685800">
                  <a:moveTo>
                    <a:pt x="72390" y="0"/>
                  </a:moveTo>
                  <a:lnTo>
                    <a:pt x="4324348" y="0"/>
                  </a:lnTo>
                  <a:cubicBezTo>
                    <a:pt x="4387475" y="0"/>
                    <a:pt x="4438650" y="51175"/>
                    <a:pt x="4438650" y="114302"/>
                  </a:cubicBezTo>
                  <a:lnTo>
                    <a:pt x="4438650" y="571498"/>
                  </a:lnTo>
                  <a:cubicBezTo>
                    <a:pt x="4438650" y="634625"/>
                    <a:pt x="4387475" y="685800"/>
                    <a:pt x="4324348" y="685800"/>
                  </a:cubicBezTo>
                  <a:lnTo>
                    <a:pt x="72390" y="685800"/>
                  </a:lnTo>
                  <a:cubicBezTo>
                    <a:pt x="72390" y="645820"/>
                    <a:pt x="39980" y="613410"/>
                    <a:pt x="0" y="613410"/>
                  </a:cubicBezTo>
                  <a:lnTo>
                    <a:pt x="0" y="72390"/>
                  </a:lnTo>
                  <a:cubicBezTo>
                    <a:pt x="39980" y="72390"/>
                    <a:pt x="72390" y="39980"/>
                    <a:pt x="72390" y="0"/>
                  </a:cubicBezTo>
                  <a:close/>
                </a:path>
              </a:pathLst>
            </a:custGeom>
            <a:noFill/>
            <a:ln>
              <a:noFill/>
            </a:ln>
            <a:extLst>
              <a:ext uri="{909E8E84-426E-40DD-AFC4-6F175D3DCCD1}">
                <a14:hiddenFill xmlns:a14="http://schemas.microsoft.com/office/drawing/2010/main">
                  <a:solidFill>
                    <a:srgbClr val="00A1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lvl="0" indent="0" algn="l">
                <a:lnSpc>
                  <a:spcPct val="100000"/>
                </a:lnSpc>
                <a:spcBef>
                  <a:spcPts val="0"/>
                </a:spcBef>
                <a:spcAft>
                  <a:spcPts val="0"/>
                </a:spcAft>
                <a:buSzPct val="100000"/>
              </a:pPr>
              <a:r>
                <a:rPr lang="zh-CN" altLang="en-US" sz="2400" b="1" dirty="0">
                  <a:solidFill>
                    <a:schemeClr val="bg1"/>
                  </a:solidFill>
                  <a:latin typeface="微软雅黑" panose="020B0503020204020204" pitchFamily="34" charset="-122"/>
                  <a:ea typeface="微软雅黑" panose="020B0503020204020204" pitchFamily="34" charset="-122"/>
                </a:rPr>
                <a:t>身边的危害因素</a:t>
              </a:r>
            </a:p>
          </p:txBody>
        </p:sp>
        <p:sp>
          <p:nvSpPr>
            <p:cNvPr id="30" name="任意多边形 29"/>
            <p:cNvSpPr/>
            <p:nvPr>
              <p:custDataLst>
                <p:tags r:id="rId4"/>
              </p:custDataLst>
            </p:nvPr>
          </p:nvSpPr>
          <p:spPr>
            <a:xfrm>
              <a:off x="7500" y="4946"/>
              <a:ext cx="5648" cy="585"/>
            </a:xfrm>
            <a:custGeom>
              <a:avLst/>
              <a:gdLst>
                <a:gd name="connsiteX0" fmla="*/ 72390 w 4438650"/>
                <a:gd name="connsiteY0" fmla="*/ 0 h 685800"/>
                <a:gd name="connsiteX1" fmla="*/ 4324348 w 4438650"/>
                <a:gd name="connsiteY1" fmla="*/ 0 h 685800"/>
                <a:gd name="connsiteX2" fmla="*/ 4438650 w 4438650"/>
                <a:gd name="connsiteY2" fmla="*/ 114302 h 685800"/>
                <a:gd name="connsiteX3" fmla="*/ 4438650 w 4438650"/>
                <a:gd name="connsiteY3" fmla="*/ 571498 h 685800"/>
                <a:gd name="connsiteX4" fmla="*/ 4324348 w 4438650"/>
                <a:gd name="connsiteY4" fmla="*/ 685800 h 685800"/>
                <a:gd name="connsiteX5" fmla="*/ 72390 w 4438650"/>
                <a:gd name="connsiteY5" fmla="*/ 685800 h 685800"/>
                <a:gd name="connsiteX6" fmla="*/ 0 w 4438650"/>
                <a:gd name="connsiteY6" fmla="*/ 613410 h 685800"/>
                <a:gd name="connsiteX7" fmla="*/ 0 w 4438650"/>
                <a:gd name="connsiteY7" fmla="*/ 72390 h 685800"/>
                <a:gd name="connsiteX8" fmla="*/ 72390 w 4438650"/>
                <a:gd name="connsiteY8"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38650" h="685800">
                  <a:moveTo>
                    <a:pt x="72390" y="0"/>
                  </a:moveTo>
                  <a:lnTo>
                    <a:pt x="4324348" y="0"/>
                  </a:lnTo>
                  <a:cubicBezTo>
                    <a:pt x="4387475" y="0"/>
                    <a:pt x="4438650" y="51175"/>
                    <a:pt x="4438650" y="114302"/>
                  </a:cubicBezTo>
                  <a:lnTo>
                    <a:pt x="4438650" y="571498"/>
                  </a:lnTo>
                  <a:cubicBezTo>
                    <a:pt x="4438650" y="634625"/>
                    <a:pt x="4387475" y="685800"/>
                    <a:pt x="4324348" y="685800"/>
                  </a:cubicBezTo>
                  <a:lnTo>
                    <a:pt x="72390" y="685800"/>
                  </a:lnTo>
                  <a:cubicBezTo>
                    <a:pt x="72390" y="645820"/>
                    <a:pt x="39980" y="613410"/>
                    <a:pt x="0" y="613410"/>
                  </a:cubicBezTo>
                  <a:lnTo>
                    <a:pt x="0" y="72390"/>
                  </a:lnTo>
                  <a:cubicBezTo>
                    <a:pt x="39980" y="72390"/>
                    <a:pt x="72390" y="39980"/>
                    <a:pt x="72390" y="0"/>
                  </a:cubicBezTo>
                  <a:close/>
                </a:path>
              </a:pathLst>
            </a:custGeom>
            <a:noFill/>
            <a:ln>
              <a:noFill/>
            </a:ln>
            <a:extLst>
              <a:ext uri="{909E8E84-426E-40DD-AFC4-6F175D3DCCD1}">
                <a14:hiddenFill xmlns:a14="http://schemas.microsoft.com/office/drawing/2010/main">
                  <a:solidFill>
                    <a:srgbClr val="00A1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lvl="0" indent="0" algn="l">
                <a:lnSpc>
                  <a:spcPct val="100000"/>
                </a:lnSpc>
                <a:spcBef>
                  <a:spcPts val="0"/>
                </a:spcBef>
                <a:spcAft>
                  <a:spcPts val="0"/>
                </a:spcAft>
                <a:buSzPct val="100000"/>
              </a:pPr>
              <a:r>
                <a:rPr lang="zh-CN" altLang="en-US" sz="2400" b="1" dirty="0">
                  <a:solidFill>
                    <a:schemeClr val="bg1"/>
                  </a:solidFill>
                  <a:latin typeface="微软雅黑" panose="020B0503020204020204" pitchFamily="34" charset="-122"/>
                  <a:ea typeface="微软雅黑" panose="020B0503020204020204" pitchFamily="34" charset="-122"/>
                </a:rPr>
                <a:t>全员”反三违”</a:t>
              </a:r>
            </a:p>
          </p:txBody>
        </p:sp>
        <p:sp>
          <p:nvSpPr>
            <p:cNvPr id="34" name="任意多边形 33"/>
            <p:cNvSpPr/>
            <p:nvPr>
              <p:custDataLst>
                <p:tags r:id="rId5"/>
              </p:custDataLst>
            </p:nvPr>
          </p:nvSpPr>
          <p:spPr>
            <a:xfrm>
              <a:off x="7500" y="5890"/>
              <a:ext cx="5648" cy="585"/>
            </a:xfrm>
            <a:custGeom>
              <a:avLst/>
              <a:gdLst>
                <a:gd name="connsiteX0" fmla="*/ 72390 w 4438650"/>
                <a:gd name="connsiteY0" fmla="*/ 0 h 685800"/>
                <a:gd name="connsiteX1" fmla="*/ 4324348 w 4438650"/>
                <a:gd name="connsiteY1" fmla="*/ 0 h 685800"/>
                <a:gd name="connsiteX2" fmla="*/ 4438650 w 4438650"/>
                <a:gd name="connsiteY2" fmla="*/ 114302 h 685800"/>
                <a:gd name="connsiteX3" fmla="*/ 4438650 w 4438650"/>
                <a:gd name="connsiteY3" fmla="*/ 571498 h 685800"/>
                <a:gd name="connsiteX4" fmla="*/ 4324348 w 4438650"/>
                <a:gd name="connsiteY4" fmla="*/ 685800 h 685800"/>
                <a:gd name="connsiteX5" fmla="*/ 72390 w 4438650"/>
                <a:gd name="connsiteY5" fmla="*/ 685800 h 685800"/>
                <a:gd name="connsiteX6" fmla="*/ 0 w 4438650"/>
                <a:gd name="connsiteY6" fmla="*/ 613410 h 685800"/>
                <a:gd name="connsiteX7" fmla="*/ 0 w 4438650"/>
                <a:gd name="connsiteY7" fmla="*/ 72390 h 685800"/>
                <a:gd name="connsiteX8" fmla="*/ 72390 w 4438650"/>
                <a:gd name="connsiteY8"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38650" h="685800">
                  <a:moveTo>
                    <a:pt x="72390" y="0"/>
                  </a:moveTo>
                  <a:lnTo>
                    <a:pt x="4324348" y="0"/>
                  </a:lnTo>
                  <a:cubicBezTo>
                    <a:pt x="4387475" y="0"/>
                    <a:pt x="4438650" y="51175"/>
                    <a:pt x="4438650" y="114302"/>
                  </a:cubicBezTo>
                  <a:lnTo>
                    <a:pt x="4438650" y="571498"/>
                  </a:lnTo>
                  <a:cubicBezTo>
                    <a:pt x="4438650" y="634625"/>
                    <a:pt x="4387475" y="685800"/>
                    <a:pt x="4324348" y="685800"/>
                  </a:cubicBezTo>
                  <a:lnTo>
                    <a:pt x="72390" y="685800"/>
                  </a:lnTo>
                  <a:cubicBezTo>
                    <a:pt x="72390" y="645820"/>
                    <a:pt x="39980" y="613410"/>
                    <a:pt x="0" y="613410"/>
                  </a:cubicBezTo>
                  <a:lnTo>
                    <a:pt x="0" y="72390"/>
                  </a:lnTo>
                  <a:cubicBezTo>
                    <a:pt x="39980" y="72390"/>
                    <a:pt x="72390" y="39980"/>
                    <a:pt x="72390" y="0"/>
                  </a:cubicBezTo>
                  <a:close/>
                </a:path>
              </a:pathLst>
            </a:custGeom>
            <a:noFill/>
            <a:ln>
              <a:noFill/>
            </a:ln>
            <a:extLst>
              <a:ext uri="{909E8E84-426E-40DD-AFC4-6F175D3DCCD1}">
                <a14:hiddenFill xmlns:a14="http://schemas.microsoft.com/office/drawing/2010/main">
                  <a:solidFill>
                    <a:srgbClr val="00A19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lvl="0" indent="0" algn="l">
                <a:lnSpc>
                  <a:spcPct val="100000"/>
                </a:lnSpc>
                <a:spcBef>
                  <a:spcPts val="0"/>
                </a:spcBef>
                <a:spcAft>
                  <a:spcPts val="0"/>
                </a:spcAft>
                <a:buSzPct val="100000"/>
              </a:pPr>
              <a:r>
                <a:rPr lang="zh-CN" altLang="en-US" sz="2400" b="1" dirty="0">
                  <a:solidFill>
                    <a:schemeClr val="bg1"/>
                  </a:solidFill>
                  <a:latin typeface="微软雅黑" panose="020B0503020204020204" pitchFamily="34" charset="-122"/>
                  <a:ea typeface="微软雅黑" panose="020B0503020204020204" pitchFamily="34" charset="-122"/>
                </a:rPr>
                <a:t>结束语</a:t>
              </a:r>
            </a:p>
          </p:txBody>
        </p:sp>
        <p:sp>
          <p:nvSpPr>
            <p:cNvPr id="47" name="文本框 46"/>
            <p:cNvSpPr txBox="1"/>
            <p:nvPr>
              <p:custDataLst>
                <p:tags r:id="rId6"/>
              </p:custDataLst>
            </p:nvPr>
          </p:nvSpPr>
          <p:spPr>
            <a:xfrm>
              <a:off x="6743" y="3059"/>
              <a:ext cx="885" cy="544"/>
            </a:xfrm>
            <a:prstGeom prst="rect">
              <a:avLst/>
            </a:prstGeom>
            <a:noFill/>
          </p:spPr>
          <p:txBody>
            <a:bodyPr wrap="square" rtlCol="0">
              <a:spAutoFit/>
            </a:bodyPr>
            <a:lstStyle/>
            <a:p>
              <a:pPr algn="ctr"/>
              <a:r>
                <a:rPr lang="en-US" altLang="zh-CN" sz="2400" b="1">
                  <a:solidFill>
                    <a:schemeClr val="bg1"/>
                  </a:solidFill>
                  <a:latin typeface="微软雅黑" panose="020B0503020204020204" pitchFamily="34" charset="-122"/>
                  <a:ea typeface="微软雅黑" panose="020B0503020204020204" pitchFamily="34" charset="-122"/>
                </a:rPr>
                <a:t>01</a:t>
              </a:r>
            </a:p>
          </p:txBody>
        </p:sp>
        <p:sp>
          <p:nvSpPr>
            <p:cNvPr id="50" name="文本框 49"/>
            <p:cNvSpPr txBox="1"/>
            <p:nvPr>
              <p:custDataLst>
                <p:tags r:id="rId7"/>
              </p:custDataLst>
            </p:nvPr>
          </p:nvSpPr>
          <p:spPr>
            <a:xfrm>
              <a:off x="6743" y="4008"/>
              <a:ext cx="885" cy="544"/>
            </a:xfrm>
            <a:prstGeom prst="rect">
              <a:avLst/>
            </a:prstGeom>
            <a:noFill/>
          </p:spPr>
          <p:txBody>
            <a:bodyPr wrap="square" rtlCol="0">
              <a:spAutoFit/>
            </a:bodyPr>
            <a:lstStyle/>
            <a:p>
              <a:pPr algn="ctr"/>
              <a:r>
                <a:rPr lang="en-US" altLang="zh-CN" sz="2400" b="1">
                  <a:solidFill>
                    <a:schemeClr val="bg1"/>
                  </a:solidFill>
                  <a:latin typeface="微软雅黑" panose="020B0503020204020204" pitchFamily="34" charset="-122"/>
                  <a:ea typeface="微软雅黑" panose="020B0503020204020204" pitchFamily="34" charset="-122"/>
                </a:rPr>
                <a:t>02</a:t>
              </a:r>
            </a:p>
          </p:txBody>
        </p:sp>
        <p:sp>
          <p:nvSpPr>
            <p:cNvPr id="53" name="文本框 52"/>
            <p:cNvSpPr txBox="1"/>
            <p:nvPr>
              <p:custDataLst>
                <p:tags r:id="rId8"/>
              </p:custDataLst>
            </p:nvPr>
          </p:nvSpPr>
          <p:spPr>
            <a:xfrm>
              <a:off x="6743" y="4951"/>
              <a:ext cx="885" cy="544"/>
            </a:xfrm>
            <a:prstGeom prst="rect">
              <a:avLst/>
            </a:prstGeom>
            <a:noFill/>
          </p:spPr>
          <p:txBody>
            <a:bodyPr wrap="square" rtlCol="0">
              <a:spAutoFit/>
            </a:bodyPr>
            <a:lstStyle/>
            <a:p>
              <a:pPr algn="ctr"/>
              <a:r>
                <a:rPr lang="en-US" altLang="zh-CN" sz="2400" b="1">
                  <a:solidFill>
                    <a:schemeClr val="bg1"/>
                  </a:solidFill>
                  <a:latin typeface="微软雅黑" panose="020B0503020204020204" pitchFamily="34" charset="-122"/>
                  <a:ea typeface="微软雅黑" panose="020B0503020204020204" pitchFamily="34" charset="-122"/>
                </a:rPr>
                <a:t>03</a:t>
              </a:r>
            </a:p>
          </p:txBody>
        </p:sp>
        <p:sp>
          <p:nvSpPr>
            <p:cNvPr id="59" name="文本框 58"/>
            <p:cNvSpPr txBox="1"/>
            <p:nvPr>
              <p:custDataLst>
                <p:tags r:id="rId9"/>
              </p:custDataLst>
            </p:nvPr>
          </p:nvSpPr>
          <p:spPr>
            <a:xfrm>
              <a:off x="6743" y="5895"/>
              <a:ext cx="885" cy="544"/>
            </a:xfrm>
            <a:prstGeom prst="rect">
              <a:avLst/>
            </a:prstGeom>
            <a:noFill/>
          </p:spPr>
          <p:txBody>
            <a:bodyPr wrap="square" rtlCol="0">
              <a:spAutoFit/>
            </a:bodyPr>
            <a:lstStyle/>
            <a:p>
              <a:pPr algn="ctr"/>
              <a:r>
                <a:rPr lang="en-US" altLang="zh-CN" sz="2400" b="1">
                  <a:solidFill>
                    <a:schemeClr val="bg1"/>
                  </a:solidFill>
                  <a:latin typeface="微软雅黑" panose="020B0503020204020204" pitchFamily="34" charset="-122"/>
                  <a:ea typeface="微软雅黑" panose="020B0503020204020204" pitchFamily="34" charset="-122"/>
                </a:rPr>
                <a:t>04</a:t>
              </a:r>
            </a:p>
          </p:txBody>
        </p:sp>
      </p:grpSp>
    </p:spTree>
  </p:cSld>
  <p:clrMapOvr>
    <a:masterClrMapping/>
  </p:clrMapOvr>
  <p:transition spd="slow" advClick="0" advTm="3000">
    <p:fade/>
  </p:transition>
</p:sld>
</file>

<file path=ppt/slides/slide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50970"/>
            <a:ext cx="12192000" cy="2490470"/>
            <a:chOff x="0" y="2880"/>
            <a:chExt cx="19200" cy="3922"/>
          </a:xfrm>
        </p:grpSpPr>
        <p:sp>
          <p:nvSpPr>
            <p:cNvPr id="6" name="矩形 5"/>
            <p:cNvSpPr/>
            <p:nvPr>
              <p:custDataLst>
                <p:tags r:id="rId1"/>
              </p:custDataLst>
            </p:nvPr>
          </p:nvSpPr>
          <p:spPr bwMode="auto">
            <a:xfrm>
              <a:off x="0" y="2880"/>
              <a:ext cx="19200" cy="3922"/>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dk1"/>
                </a:solidFill>
                <a:effectLst/>
                <a:latin typeface="Arial" panose="020B0604020202020204" pitchFamily="34" charset="0"/>
                <a:ea typeface="宋体" panose="02010600030101010101" pitchFamily="2" charset="-122"/>
              </a:endParaRPr>
            </a:p>
          </p:txBody>
        </p:sp>
        <p:sp>
          <p:nvSpPr>
            <p:cNvPr id="7" name="矩形 6"/>
            <p:cNvSpPr/>
            <p:nvPr>
              <p:custDataLst>
                <p:tags r:id="rId2"/>
              </p:custDataLst>
            </p:nvPr>
          </p:nvSpPr>
          <p:spPr>
            <a:xfrm>
              <a:off x="1393" y="3828"/>
              <a:ext cx="16907" cy="1886"/>
            </a:xfrm>
            <a:prstGeom prst="rect">
              <a:avLst/>
            </a:prstGeom>
          </p:spPr>
          <p:txBody>
            <a:bodyPr wrap="square" lIns="91412" tIns="45706" rIns="91412" bIns="45706">
              <a:spAutoFit/>
            </a:bodyPr>
            <a:lstStyle/>
            <a:p>
              <a:r>
                <a:rPr lang="zh-CN" altLang="en-US" sz="7200" b="1" dirty="0">
                  <a:solidFill>
                    <a:schemeClr val="lt1"/>
                  </a:solidFill>
                  <a:latin typeface="微软雅黑" panose="020B0503020204020204" pitchFamily="34" charset="-122"/>
                  <a:ea typeface="微软雅黑" panose="020B0503020204020204" pitchFamily="34" charset="-122"/>
                </a:rPr>
                <a:t>一、赶走“节后综合症”</a:t>
              </a:r>
            </a:p>
          </p:txBody>
        </p:sp>
      </p:grpSp>
    </p:spTree>
  </p:cSld>
  <p:clrMapOvr>
    <a:masterClrMapping/>
  </p:clrMapOvr>
</p:sld>
</file>

<file path=ppt/slides/slide4.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0">
            <a:extLst>
              <a:ext uri="{BEBA8EAE-BF5A-486C-A8C5-ECC9F3942E4B}">
                <a14:imgProps xmlns:a14="http://schemas.microsoft.com/office/drawing/2010/main">
                  <a14:imgLayer r:embed="rId11">
                    <a14:imgEffect>
                      <a14:backgroundRemoval t="0" b="100000" l="0" r="90889"/>
                    </a14:imgEffect>
                  </a14:imgLayer>
                </a14:imgProps>
              </a:ext>
              <a:ext uri="{28A0092B-C50C-407E-A947-70E740481C1C}">
                <a14:useLocalDpi xmlns:a14="http://schemas.microsoft.com/office/drawing/2010/main" val="0"/>
              </a:ext>
            </a:extLst>
          </a:blip>
          <a:srcRect r="29706"/>
          <a:stretch>
            <a:fillRect/>
          </a:stretch>
        </p:blipFill>
        <p:spPr>
          <a:xfrm>
            <a:off x="411385" y="1595148"/>
            <a:ext cx="4363083" cy="4137964"/>
          </a:xfrm>
          <a:prstGeom prst="rect">
            <a:avLst/>
          </a:prstGeom>
        </p:spPr>
      </p:pic>
      <p:sp>
        <p:nvSpPr>
          <p:cNvPr id="10"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698227" y="331022"/>
            <a:ext cx="4930063"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“节后综合症”</a:t>
            </a:r>
          </a:p>
        </p:txBody>
      </p:sp>
      <p:sp>
        <p:nvSpPr>
          <p:cNvPr id="2" name="矩形 1"/>
          <p:cNvSpPr/>
          <p:nvPr/>
        </p:nvSpPr>
        <p:spPr>
          <a:xfrm>
            <a:off x="5683923" y="1595148"/>
            <a:ext cx="2214880" cy="398780"/>
          </a:xfrm>
          <a:prstGeom prst="rect">
            <a:avLst/>
          </a:prstGeom>
        </p:spPr>
        <p:txBody>
          <a:bodyPr wrap="none">
            <a:spAutoFit/>
          </a:bodyPr>
          <a:lstStyle/>
          <a:p>
            <a:r>
              <a:rPr lang="zh-CN" altLang="zh-CN" sz="2000" kern="0" dirty="0">
                <a:solidFill>
                  <a:srgbClr val="000000"/>
                </a:solidFill>
                <a:latin typeface="微软雅黑" panose="020B0503020204020204" pitchFamily="34" charset="-122"/>
                <a:ea typeface="微软雅黑" panose="020B0503020204020204" pitchFamily="34" charset="-122"/>
              </a:rPr>
              <a:t>疲惫、情绪不稳定</a:t>
            </a:r>
          </a:p>
        </p:txBody>
      </p:sp>
      <p:sp>
        <p:nvSpPr>
          <p:cNvPr id="13" name="矩形 12"/>
          <p:cNvSpPr/>
          <p:nvPr/>
        </p:nvSpPr>
        <p:spPr>
          <a:xfrm>
            <a:off x="5812297" y="4768333"/>
            <a:ext cx="6096000" cy="1245235"/>
          </a:xfrm>
          <a:prstGeom prst="rect">
            <a:avLst/>
          </a:prstGeom>
        </p:spPr>
        <p:txBody>
          <a:bodyPr>
            <a:spAutoFit/>
          </a:bodyPr>
          <a:lstStyle/>
          <a:p>
            <a:pPr>
              <a:lnSpc>
                <a:spcPts val="3000"/>
              </a:lnSpc>
            </a:pPr>
            <a:r>
              <a:rPr lang="zh-CN" altLang="zh-CN" sz="2000" kern="0" dirty="0">
                <a:solidFill>
                  <a:srgbClr val="000000"/>
                </a:solidFill>
                <a:latin typeface="微软雅黑" panose="020B0503020204020204" pitchFamily="34" charset="-122"/>
                <a:ea typeface="微软雅黑" panose="020B0503020204020204" pitchFamily="34" charset="-122"/>
              </a:rPr>
              <a:t>人虽然到</a:t>
            </a:r>
            <a:r>
              <a:rPr lang="zh-CN" altLang="en-US" sz="2000" kern="0" dirty="0">
                <a:solidFill>
                  <a:srgbClr val="000000"/>
                </a:solidFill>
                <a:latin typeface="微软雅黑" panose="020B0503020204020204" pitchFamily="34" charset="-122"/>
                <a:ea typeface="微软雅黑" panose="020B0503020204020204" pitchFamily="34" charset="-122"/>
              </a:rPr>
              <a:t>公司</a:t>
            </a:r>
            <a:r>
              <a:rPr lang="zh-CN" altLang="zh-CN" sz="2000" kern="0" dirty="0">
                <a:solidFill>
                  <a:srgbClr val="000000"/>
                </a:solidFill>
                <a:latin typeface="微软雅黑" panose="020B0503020204020204" pitchFamily="34" charset="-122"/>
                <a:ea typeface="微软雅黑" panose="020B0503020204020204" pitchFamily="34" charset="-122"/>
              </a:rPr>
              <a:t>了，但心还</a:t>
            </a:r>
            <a:r>
              <a:rPr lang="zh-CN" altLang="en-US" sz="2000" kern="0" dirty="0">
                <a:solidFill>
                  <a:srgbClr val="000000"/>
                </a:solidFill>
                <a:latin typeface="微软雅黑" panose="020B0503020204020204" pitchFamily="34" charset="-122"/>
                <a:ea typeface="微软雅黑" panose="020B0503020204020204" pitchFamily="34" charset="-122"/>
              </a:rPr>
              <a:t>在</a:t>
            </a:r>
            <a:r>
              <a:rPr lang="zh-CN" altLang="zh-CN" sz="2000" kern="0" dirty="0">
                <a:solidFill>
                  <a:srgbClr val="000000"/>
                </a:solidFill>
                <a:latin typeface="微软雅黑" panose="020B0503020204020204" pitchFamily="34" charset="-122"/>
                <a:ea typeface="微软雅黑" panose="020B0503020204020204" pitchFamily="34" charset="-122"/>
              </a:rPr>
              <a:t>家里，思想不集中，这就是</a:t>
            </a:r>
            <a:r>
              <a:rPr lang="zh-CN" altLang="en-US" sz="2000" kern="0" dirty="0">
                <a:solidFill>
                  <a:srgbClr val="000000"/>
                </a:solidFill>
                <a:latin typeface="微软雅黑" panose="020B0503020204020204" pitchFamily="34" charset="-122"/>
                <a:ea typeface="微软雅黑" panose="020B0503020204020204" pitchFamily="34" charset="-122"/>
              </a:rPr>
              <a:t>“</a:t>
            </a:r>
            <a:r>
              <a:rPr lang="zh-CN" altLang="zh-CN" sz="2000" kern="0" dirty="0">
                <a:solidFill>
                  <a:srgbClr val="000000"/>
                </a:solidFill>
                <a:latin typeface="微软雅黑" panose="020B0503020204020204" pitchFamily="34" charset="-122"/>
                <a:ea typeface="微软雅黑" panose="020B0503020204020204" pitchFamily="34" charset="-122"/>
              </a:rPr>
              <a:t>节后综合症</a:t>
            </a:r>
            <a:r>
              <a:rPr lang="zh-CN" altLang="en-US" sz="2000" kern="0" dirty="0">
                <a:solidFill>
                  <a:srgbClr val="000000"/>
                </a:solidFill>
                <a:latin typeface="微软雅黑" panose="020B0503020204020204" pitchFamily="34" charset="-122"/>
                <a:ea typeface="微软雅黑" panose="020B0503020204020204" pitchFamily="34" charset="-122"/>
              </a:rPr>
              <a:t>”</a:t>
            </a:r>
            <a:r>
              <a:rPr lang="zh-CN" altLang="zh-CN" sz="2000" kern="0" dirty="0">
                <a:solidFill>
                  <a:srgbClr val="000000"/>
                </a:solidFill>
                <a:latin typeface="微软雅黑" panose="020B0503020204020204" pitchFamily="34" charset="-122"/>
                <a:ea typeface="微软雅黑" panose="020B0503020204020204" pitchFamily="34" charset="-122"/>
              </a:rPr>
              <a:t>，是很危险的隐患，是很容易发生事故的。</a:t>
            </a:r>
          </a:p>
        </p:txBody>
      </p:sp>
      <p:sp>
        <p:nvSpPr>
          <p:cNvPr id="14" name="矩形 13"/>
          <p:cNvSpPr/>
          <p:nvPr/>
        </p:nvSpPr>
        <p:spPr>
          <a:xfrm>
            <a:off x="5830091" y="4309504"/>
            <a:ext cx="1960880" cy="398780"/>
          </a:xfrm>
          <a:prstGeom prst="rect">
            <a:avLst/>
          </a:prstGeom>
        </p:spPr>
        <p:txBody>
          <a:bodyPr wrap="none">
            <a:spAutoFit/>
          </a:bodyPr>
          <a:lstStyle/>
          <a:p>
            <a:r>
              <a:rPr lang="zh-CN" altLang="en-US" sz="2000" kern="0" dirty="0">
                <a:solidFill>
                  <a:srgbClr val="000000"/>
                </a:solidFill>
                <a:latin typeface="微软雅黑" panose="020B0503020204020204" pitchFamily="34" charset="-122"/>
                <a:ea typeface="微软雅黑" panose="020B0503020204020204" pitchFamily="34" charset="-122"/>
              </a:rPr>
              <a:t>很容易发生事故</a:t>
            </a:r>
          </a:p>
        </p:txBody>
      </p:sp>
      <p:sp>
        <p:nvSpPr>
          <p:cNvPr id="8" name="椭圆 7"/>
          <p:cNvSpPr/>
          <p:nvPr>
            <p:custDataLst>
              <p:tags r:id="rId2"/>
            </p:custDataLst>
          </p:nvPr>
        </p:nvSpPr>
        <p:spPr>
          <a:xfrm>
            <a:off x="4876198" y="1494915"/>
            <a:ext cx="706368" cy="7063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1" name="文本框 10"/>
          <p:cNvSpPr txBox="1"/>
          <p:nvPr>
            <p:custDataLst>
              <p:tags r:id="rId3"/>
            </p:custDataLst>
          </p:nvPr>
        </p:nvSpPr>
        <p:spPr>
          <a:xfrm>
            <a:off x="4949137" y="1570226"/>
            <a:ext cx="734786" cy="523220"/>
          </a:xfrm>
          <a:prstGeom prst="rect">
            <a:avLst/>
          </a:prstGeom>
          <a:noFill/>
        </p:spPr>
        <p:txBody>
          <a:bodyPr wrap="square" rtlCol="0">
            <a:spAutoFit/>
          </a:bodyPr>
          <a:lstStyle/>
          <a:p>
            <a:r>
              <a:rPr lang="en-US" altLang="zh-CN" sz="2800" dirty="0">
                <a:solidFill>
                  <a:schemeClr val="lt1"/>
                </a:solidFill>
              </a:rPr>
              <a:t>01</a:t>
            </a:r>
          </a:p>
        </p:txBody>
      </p:sp>
      <p:grpSp>
        <p:nvGrpSpPr>
          <p:cNvPr id="3" name="组合 2"/>
          <p:cNvGrpSpPr/>
          <p:nvPr/>
        </p:nvGrpSpPr>
        <p:grpSpPr>
          <a:xfrm>
            <a:off x="4912481" y="4156375"/>
            <a:ext cx="808098" cy="706368"/>
            <a:chOff x="4986406" y="4127086"/>
            <a:chExt cx="808098" cy="706368"/>
          </a:xfrm>
        </p:grpSpPr>
        <p:sp>
          <p:nvSpPr>
            <p:cNvPr id="16" name="椭圆 15"/>
            <p:cNvSpPr/>
            <p:nvPr>
              <p:custDataLst>
                <p:tags r:id="rId6"/>
              </p:custDataLst>
            </p:nvPr>
          </p:nvSpPr>
          <p:spPr>
            <a:xfrm>
              <a:off x="4986406" y="4127086"/>
              <a:ext cx="706368" cy="7063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7" name="文本框 16"/>
            <p:cNvSpPr txBox="1"/>
            <p:nvPr>
              <p:custDataLst>
                <p:tags r:id="rId7"/>
              </p:custDataLst>
            </p:nvPr>
          </p:nvSpPr>
          <p:spPr>
            <a:xfrm>
              <a:off x="5059718" y="4234923"/>
              <a:ext cx="734786" cy="523220"/>
            </a:xfrm>
            <a:prstGeom prst="rect">
              <a:avLst/>
            </a:prstGeom>
            <a:noFill/>
          </p:spPr>
          <p:txBody>
            <a:bodyPr wrap="square" rtlCol="0">
              <a:spAutoFit/>
            </a:bodyPr>
            <a:lstStyle/>
            <a:p>
              <a:r>
                <a:rPr lang="en-US" altLang="zh-CN" sz="2800" dirty="0">
                  <a:solidFill>
                    <a:schemeClr val="lt1"/>
                  </a:solidFill>
                </a:rPr>
                <a:t>02</a:t>
              </a:r>
            </a:p>
          </p:txBody>
        </p:sp>
      </p:grpSp>
      <p:cxnSp>
        <p:nvCxnSpPr>
          <p:cNvPr id="19" name="直接连接符 18"/>
          <p:cNvCxnSpPr/>
          <p:nvPr>
            <p:custDataLst>
              <p:tags r:id="rId4"/>
            </p:custDataLst>
          </p:nvPr>
        </p:nvCxnSpPr>
        <p:spPr>
          <a:xfrm>
            <a:off x="5830091" y="3919095"/>
            <a:ext cx="6060413" cy="0"/>
          </a:xfrm>
          <a:prstGeom prst="line">
            <a:avLst/>
          </a:prstGeom>
          <a:ln>
            <a:solidFill>
              <a:schemeClr val="dk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5"/>
            </p:custDataLst>
          </p:nvPr>
        </p:nvCxnSpPr>
        <p:spPr>
          <a:xfrm>
            <a:off x="5830091" y="6221424"/>
            <a:ext cx="6060413" cy="0"/>
          </a:xfrm>
          <a:prstGeom prst="line">
            <a:avLst/>
          </a:prstGeom>
          <a:ln>
            <a:solidFill>
              <a:schemeClr val="dk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756862" y="2029018"/>
            <a:ext cx="6096000" cy="1682512"/>
          </a:xfrm>
          <a:prstGeom prst="rect">
            <a:avLst/>
          </a:prstGeom>
        </p:spPr>
        <p:txBody>
          <a:bodyPr>
            <a:spAutoFit/>
          </a:bodyPr>
          <a:lstStyle/>
          <a:p>
            <a:pPr>
              <a:lnSpc>
                <a:spcPts val="3100"/>
              </a:lnSpc>
            </a:pPr>
            <a:r>
              <a:rPr lang="zh-CN" altLang="zh-CN" sz="2000" kern="0" dirty="0">
                <a:solidFill>
                  <a:schemeClr val="tx1">
                    <a:lumMod val="75000"/>
                    <a:lumOff val="25000"/>
                  </a:schemeClr>
                </a:solidFill>
                <a:latin typeface="微软雅黑" panose="020B0503020204020204" pitchFamily="34" charset="-122"/>
                <a:ea typeface="微软雅黑" panose="020B0503020204020204" pitchFamily="34" charset="-122"/>
              </a:rPr>
              <a:t>刚刚</a:t>
            </a:r>
            <a:r>
              <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rPr>
              <a:t>过完五一小长假</a:t>
            </a:r>
            <a:r>
              <a:rPr lang="zh-CN" altLang="zh-CN" sz="2000" kern="0" dirty="0">
                <a:solidFill>
                  <a:schemeClr val="tx1">
                    <a:lumMod val="75000"/>
                    <a:lumOff val="25000"/>
                  </a:schemeClr>
                </a:solidFill>
                <a:latin typeface="微软雅黑" panose="020B0503020204020204" pitchFamily="34" charset="-122"/>
                <a:ea typeface="微软雅黑" panose="020B0503020204020204" pitchFamily="34" charset="-122"/>
              </a:rPr>
              <a:t>，现在又陆续返回</a:t>
            </a:r>
            <a:r>
              <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rPr>
              <a:t>工作现场</a:t>
            </a:r>
            <a:r>
              <a:rPr lang="zh-CN" altLang="zh-CN" sz="2000" kern="0" dirty="0">
                <a:solidFill>
                  <a:schemeClr val="tx1">
                    <a:lumMod val="75000"/>
                    <a:lumOff val="25000"/>
                  </a:schemeClr>
                </a:solidFill>
                <a:latin typeface="微软雅黑" panose="020B0503020204020204" pitchFamily="34" charset="-122"/>
                <a:ea typeface="微软雅黑" panose="020B0503020204020204" pitchFamily="34" charset="-122"/>
              </a:rPr>
              <a:t>，但许多人还沉浸在</a:t>
            </a:r>
            <a:r>
              <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rPr>
              <a:t>假期游玩</a:t>
            </a:r>
            <a:r>
              <a:rPr lang="zh-CN" altLang="zh-CN" sz="2000" kern="0" dirty="0">
                <a:solidFill>
                  <a:schemeClr val="tx1">
                    <a:lumMod val="75000"/>
                    <a:lumOff val="25000"/>
                  </a:schemeClr>
                </a:solidFill>
                <a:latin typeface="微软雅黑" panose="020B0503020204020204" pitchFamily="34" charset="-122"/>
                <a:ea typeface="微软雅黑" panose="020B0503020204020204" pitchFamily="34" charset="-122"/>
              </a:rPr>
              <a:t>欢乐的气氛之中，生活节律还没有调整过来，自由散漫的心还没有收回来，主要体现在</a:t>
            </a:r>
            <a:r>
              <a:rPr lang="zh-CN" altLang="zh-CN" sz="2000" kern="0" dirty="0">
                <a:solidFill>
                  <a:srgbClr val="FF4E00"/>
                </a:solidFill>
                <a:latin typeface="微软雅黑" panose="020B0503020204020204" pitchFamily="34" charset="-122"/>
                <a:ea typeface="微软雅黑" panose="020B0503020204020204" pitchFamily="34" charset="-122"/>
              </a:rPr>
              <a:t>疲惫、情绪不稳定</a:t>
            </a:r>
            <a:r>
              <a:rPr lang="zh-CN" altLang="en-US" sz="2000" kern="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5.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6" descr="c:\users\zjr\appdata\roaming\360se6\User Data\temp\19263433Z-0.jpg"/>
          <p:cNvPicPr>
            <a:picLocks noChangeAspect="1"/>
          </p:cNvPicPr>
          <p:nvPr>
            <p:custDataLst>
              <p:tags r:id="rId1"/>
            </p:custDataLst>
          </p:nvPr>
        </p:nvPicPr>
        <p:blipFill>
          <a:blip r:embed="rId6"/>
          <a:stretch>
            <a:fillRect/>
          </a:stretch>
        </p:blipFill>
        <p:spPr>
          <a:xfrm>
            <a:off x="6954499" y="1855333"/>
            <a:ext cx="4716463" cy="3427296"/>
          </a:xfrm>
          <a:prstGeom prst="rect">
            <a:avLst/>
          </a:prstGeom>
          <a:noFill/>
          <a:ln w="9525">
            <a:solidFill>
              <a:schemeClr val="dk1">
                <a:lumMod val="75000"/>
                <a:lumOff val="25000"/>
              </a:schemeClr>
            </a:solidFill>
          </a:ln>
        </p:spPr>
      </p:pic>
      <p:sp>
        <p:nvSpPr>
          <p:cNvPr id="10" name="五边形 2"/>
          <p:cNvSpPr>
            <a:spLocks noChangeArrowheads="1"/>
          </p:cNvSpPr>
          <p:nvPr>
            <p:custDataLst>
              <p:tags r:id="rId2"/>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958118" y="291635"/>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赶走“节后综合症”</a:t>
            </a:r>
          </a:p>
        </p:txBody>
      </p:sp>
      <p:pic>
        <p:nvPicPr>
          <p:cNvPr id="23" name="Picture 4" descr="c:\users\zjr\appdata\roaming\360se6\User Data\temp\U8467P1274DT20130219093641.jpg"/>
          <p:cNvPicPr>
            <a:picLocks noChangeAspect="1"/>
          </p:cNvPicPr>
          <p:nvPr>
            <p:custDataLst>
              <p:tags r:id="rId3"/>
            </p:custDataLst>
          </p:nvPr>
        </p:nvPicPr>
        <p:blipFill rotWithShape="1">
          <a:blip r:embed="rId7"/>
          <a:srcRect l="8242"/>
          <a:stretch>
            <a:fillRect/>
          </a:stretch>
        </p:blipFill>
        <p:spPr>
          <a:xfrm>
            <a:off x="1318713" y="1855332"/>
            <a:ext cx="4716463" cy="3427297"/>
          </a:xfrm>
          <a:prstGeom prst="rect">
            <a:avLst/>
          </a:prstGeom>
          <a:noFill/>
          <a:ln w="9525">
            <a:solidFill>
              <a:schemeClr val="dk1">
                <a:lumMod val="75000"/>
                <a:lumOff val="25000"/>
              </a:schemeClr>
            </a:solidFill>
          </a:ln>
        </p:spPr>
      </p:pic>
      <p:sp>
        <p:nvSpPr>
          <p:cNvPr id="2" name="矩形 1"/>
          <p:cNvSpPr/>
          <p:nvPr/>
        </p:nvSpPr>
        <p:spPr bwMode="auto">
          <a:xfrm>
            <a:off x="4714406" y="2008682"/>
            <a:ext cx="329784" cy="254833"/>
          </a:xfrm>
          <a:prstGeom prst="rect">
            <a:avLst/>
          </a:prstGeom>
          <a:solidFill>
            <a:schemeClr val="tx1"/>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 name="矩形 2"/>
          <p:cNvSpPr/>
          <p:nvPr/>
        </p:nvSpPr>
        <p:spPr bwMode="auto">
          <a:xfrm>
            <a:off x="1318713" y="2945567"/>
            <a:ext cx="1027248" cy="483433"/>
          </a:xfrm>
          <a:prstGeom prst="rect">
            <a:avLst/>
          </a:prstGeom>
          <a:solidFill>
            <a:srgbClr val="D00400"/>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 name="文本框 3"/>
          <p:cNvSpPr txBox="1"/>
          <p:nvPr/>
        </p:nvSpPr>
        <p:spPr>
          <a:xfrm>
            <a:off x="1446340" y="3002617"/>
            <a:ext cx="771993"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放 假</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6.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958118" y="291635"/>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赶走“节后综合症”</a:t>
            </a: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056718"/>
            <a:ext cx="4992850" cy="3494995"/>
          </a:xfrm>
          <a:prstGeom prst="rect">
            <a:avLst/>
          </a:prstGeom>
        </p:spPr>
      </p:pic>
      <p:sp>
        <p:nvSpPr>
          <p:cNvPr id="2" name="矩形 1"/>
          <p:cNvSpPr/>
          <p:nvPr>
            <p:custDataLst>
              <p:tags r:id="rId2"/>
            </p:custDataLst>
          </p:nvPr>
        </p:nvSpPr>
        <p:spPr>
          <a:xfrm>
            <a:off x="1103150" y="2056718"/>
            <a:ext cx="4992850" cy="34949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5" name="矩形 4"/>
          <p:cNvSpPr/>
          <p:nvPr/>
        </p:nvSpPr>
        <p:spPr>
          <a:xfrm>
            <a:off x="1268234" y="2311498"/>
            <a:ext cx="4662682" cy="2984500"/>
          </a:xfrm>
          <a:prstGeom prst="rect">
            <a:avLst/>
          </a:prstGeom>
        </p:spPr>
        <p:txBody>
          <a:bodyPr wrap="square">
            <a:spAutoFit/>
          </a:bodyPr>
          <a:lstStyle/>
          <a:p>
            <a:pPr marL="342900" lvl="0" indent="-342900" eaLnBrk="0" fontAlgn="base" hangingPunct="0">
              <a:lnSpc>
                <a:spcPct val="150000"/>
              </a:lnSpc>
              <a:spcBef>
                <a:spcPct val="20000"/>
              </a:spcBef>
              <a:spcAft>
                <a:spcPct val="0"/>
              </a:spcAft>
              <a:buClr>
                <a:schemeClr val="bg1"/>
              </a:buClr>
              <a:buSzPct val="100000"/>
              <a:buFont typeface="Arial" panose="020B0604020202020204" pitchFamily="34" charset="0"/>
              <a:buChar char="•"/>
              <a:defRPr/>
            </a:pPr>
            <a:r>
              <a:rPr lang="zh-CN" altLang="en-US" sz="2000" dirty="0">
                <a:solidFill>
                  <a:srgbClr val="FFFFFF"/>
                </a:solidFill>
                <a:latin typeface="微软雅黑" panose="020B0503020204020204" pitchFamily="34" charset="-122"/>
                <a:ea typeface="微软雅黑" panose="020B0503020204020204" pitchFamily="34" charset="-122"/>
              </a:rPr>
              <a:t>停止熬夜、应酬等行为，早睡早起，尽快调整作息，慢慢适应以前有规律的作息时间。</a:t>
            </a:r>
            <a:endParaRPr lang="en-US" altLang="zh-CN" sz="2000" dirty="0">
              <a:solidFill>
                <a:srgbClr val="FFFFFF"/>
              </a:solidFill>
              <a:latin typeface="微软雅黑" panose="020B0503020204020204" pitchFamily="34" charset="-122"/>
              <a:ea typeface="微软雅黑" panose="020B0503020204020204" pitchFamily="34" charset="-122"/>
            </a:endParaRPr>
          </a:p>
          <a:p>
            <a:pPr marL="342900" lvl="0" indent="-342900" eaLnBrk="0" fontAlgn="base" hangingPunct="0">
              <a:lnSpc>
                <a:spcPct val="150000"/>
              </a:lnSpc>
              <a:spcBef>
                <a:spcPct val="20000"/>
              </a:spcBef>
              <a:spcAft>
                <a:spcPct val="0"/>
              </a:spcAft>
              <a:buClr>
                <a:schemeClr val="bg1"/>
              </a:buClr>
              <a:buSzPct val="100000"/>
              <a:buFont typeface="Arial" panose="020B0604020202020204" pitchFamily="34" charset="0"/>
              <a:buChar char="•"/>
              <a:defRPr/>
            </a:pPr>
            <a:r>
              <a:rPr lang="zh-CN" altLang="en-US" sz="2000" dirty="0">
                <a:solidFill>
                  <a:srgbClr val="FFFFFF"/>
                </a:solidFill>
                <a:latin typeface="微软雅黑" panose="020B0503020204020204" pitchFamily="34" charset="-122"/>
                <a:ea typeface="微软雅黑" panose="020B0503020204020204" pitchFamily="34" charset="-122"/>
              </a:rPr>
              <a:t>做到起居有序，将自己的心力和心态都调整回工作上去。</a:t>
            </a:r>
            <a:endParaRPr lang="en-US" altLang="zh-CN" sz="2000" dirty="0">
              <a:solidFill>
                <a:srgbClr val="FFFFFF"/>
              </a:solidFill>
              <a:latin typeface="微软雅黑" panose="020B0503020204020204" pitchFamily="34" charset="-122"/>
              <a:ea typeface="微软雅黑" panose="020B0503020204020204" pitchFamily="34" charset="-122"/>
            </a:endParaRPr>
          </a:p>
          <a:p>
            <a:pPr marL="342900" lvl="0" indent="-342900" eaLnBrk="0" fontAlgn="base" hangingPunct="0">
              <a:lnSpc>
                <a:spcPct val="150000"/>
              </a:lnSpc>
              <a:spcBef>
                <a:spcPct val="20000"/>
              </a:spcBef>
              <a:spcAft>
                <a:spcPct val="0"/>
              </a:spcAft>
              <a:buClr>
                <a:schemeClr val="bg1"/>
              </a:buClr>
              <a:buSzPct val="100000"/>
              <a:buFont typeface="Arial" panose="020B0604020202020204" pitchFamily="34" charset="0"/>
              <a:buChar char="•"/>
              <a:defRPr/>
            </a:pPr>
            <a:r>
              <a:rPr lang="zh-CN" altLang="en-US" sz="2000" dirty="0">
                <a:solidFill>
                  <a:srgbClr val="FFFFFF"/>
                </a:solidFill>
                <a:latin typeface="微软雅黑" panose="020B0503020204020204" pitchFamily="34" charset="-122"/>
                <a:ea typeface="微软雅黑" panose="020B0503020204020204" pitchFamily="34" charset="-122"/>
              </a:rPr>
              <a:t>多吃蔬菜，粗粮，保证营养均衡。</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7.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custDataLst>
              <p:tags r:id="rId1"/>
            </p:custDataLst>
          </p:nvPr>
        </p:nvSpPr>
        <p:spPr>
          <a:xfrm>
            <a:off x="5410630" y="4469151"/>
            <a:ext cx="515937" cy="5159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0" name="五边形 2"/>
          <p:cNvSpPr>
            <a:spLocks noChangeArrowheads="1"/>
          </p:cNvSpPr>
          <p:nvPr>
            <p:custDataLst>
              <p:tags r:id="rId2"/>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958118" y="291635"/>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赶走“节后综合症”</a:t>
            </a:r>
          </a:p>
        </p:txBody>
      </p:sp>
      <p:sp>
        <p:nvSpPr>
          <p:cNvPr id="21" name="object 4"/>
          <p:cNvSpPr/>
          <p:nvPr>
            <p:custDataLst>
              <p:tags r:id="rId3"/>
            </p:custDataLst>
          </p:nvPr>
        </p:nvSpPr>
        <p:spPr>
          <a:xfrm>
            <a:off x="4581161" y="2032338"/>
            <a:ext cx="2225675" cy="2279650"/>
          </a:xfrm>
          <a:custGeom>
            <a:avLst/>
            <a:gdLst>
              <a:gd name="txL" fmla="*/ 0 w 2226564"/>
              <a:gd name="txT" fmla="*/ 0 h 2231135"/>
              <a:gd name="txR" fmla="*/ 2226564 w 2226564"/>
              <a:gd name="txB" fmla="*/ 2231135 h 2231135"/>
            </a:gdLst>
            <a:ahLst/>
            <a:cxnLst/>
            <a:rect l="txL" t="txT" r="txR" b="txB"/>
            <a:pathLst>
              <a:path w="2226564" h="2231135">
                <a:moveTo>
                  <a:pt x="1113282" y="0"/>
                </a:moveTo>
                <a:lnTo>
                  <a:pt x="1021981" y="3698"/>
                </a:lnTo>
                <a:lnTo>
                  <a:pt x="932712" y="14601"/>
                </a:lnTo>
                <a:lnTo>
                  <a:pt x="845760" y="32423"/>
                </a:lnTo>
                <a:lnTo>
                  <a:pt x="761414" y="56875"/>
                </a:lnTo>
                <a:lnTo>
                  <a:pt x="679959" y="87671"/>
                </a:lnTo>
                <a:lnTo>
                  <a:pt x="601683" y="124524"/>
                </a:lnTo>
                <a:lnTo>
                  <a:pt x="526871" y="167145"/>
                </a:lnTo>
                <a:lnTo>
                  <a:pt x="455810" y="215249"/>
                </a:lnTo>
                <a:lnTo>
                  <a:pt x="388787" y="268548"/>
                </a:lnTo>
                <a:lnTo>
                  <a:pt x="326088" y="326755"/>
                </a:lnTo>
                <a:lnTo>
                  <a:pt x="268000" y="389582"/>
                </a:lnTo>
                <a:lnTo>
                  <a:pt x="214810" y="456742"/>
                </a:lnTo>
                <a:lnTo>
                  <a:pt x="166805" y="527949"/>
                </a:lnTo>
                <a:lnTo>
                  <a:pt x="124270" y="602915"/>
                </a:lnTo>
                <a:lnTo>
                  <a:pt x="87493" y="681353"/>
                </a:lnTo>
                <a:lnTo>
                  <a:pt x="56759" y="762975"/>
                </a:lnTo>
                <a:lnTo>
                  <a:pt x="32357" y="847495"/>
                </a:lnTo>
                <a:lnTo>
                  <a:pt x="14572" y="934625"/>
                </a:lnTo>
                <a:lnTo>
                  <a:pt x="3690" y="1024078"/>
                </a:lnTo>
                <a:lnTo>
                  <a:pt x="0" y="1115567"/>
                </a:lnTo>
                <a:lnTo>
                  <a:pt x="3690" y="1207057"/>
                </a:lnTo>
                <a:lnTo>
                  <a:pt x="14572" y="1296510"/>
                </a:lnTo>
                <a:lnTo>
                  <a:pt x="32357" y="1383640"/>
                </a:lnTo>
                <a:lnTo>
                  <a:pt x="56759" y="1468160"/>
                </a:lnTo>
                <a:lnTo>
                  <a:pt x="87493" y="1549782"/>
                </a:lnTo>
                <a:lnTo>
                  <a:pt x="124270" y="1628220"/>
                </a:lnTo>
                <a:lnTo>
                  <a:pt x="166805" y="1703186"/>
                </a:lnTo>
                <a:lnTo>
                  <a:pt x="214810" y="1774393"/>
                </a:lnTo>
                <a:lnTo>
                  <a:pt x="268019" y="1841574"/>
                </a:lnTo>
                <a:lnTo>
                  <a:pt x="326088" y="1904380"/>
                </a:lnTo>
                <a:lnTo>
                  <a:pt x="388787" y="1962587"/>
                </a:lnTo>
                <a:lnTo>
                  <a:pt x="455810" y="2015886"/>
                </a:lnTo>
                <a:lnTo>
                  <a:pt x="526871" y="2063990"/>
                </a:lnTo>
                <a:lnTo>
                  <a:pt x="601683" y="2106611"/>
                </a:lnTo>
                <a:lnTo>
                  <a:pt x="679959" y="2143464"/>
                </a:lnTo>
                <a:lnTo>
                  <a:pt x="761414" y="2174260"/>
                </a:lnTo>
                <a:lnTo>
                  <a:pt x="845760" y="2198712"/>
                </a:lnTo>
                <a:lnTo>
                  <a:pt x="932712" y="2216534"/>
                </a:lnTo>
                <a:lnTo>
                  <a:pt x="1021981" y="2227437"/>
                </a:lnTo>
                <a:lnTo>
                  <a:pt x="1113282" y="2231135"/>
                </a:lnTo>
                <a:lnTo>
                  <a:pt x="1204582" y="2227437"/>
                </a:lnTo>
                <a:lnTo>
                  <a:pt x="1293851" y="2216534"/>
                </a:lnTo>
                <a:lnTo>
                  <a:pt x="1380803" y="2198712"/>
                </a:lnTo>
                <a:lnTo>
                  <a:pt x="1465149" y="2174260"/>
                </a:lnTo>
                <a:lnTo>
                  <a:pt x="1546604" y="2143464"/>
                </a:lnTo>
                <a:lnTo>
                  <a:pt x="1624880" y="2106611"/>
                </a:lnTo>
                <a:lnTo>
                  <a:pt x="1686070" y="2071750"/>
                </a:lnTo>
                <a:lnTo>
                  <a:pt x="1113282" y="2071750"/>
                </a:lnTo>
                <a:lnTo>
                  <a:pt x="1035014" y="2068581"/>
                </a:lnTo>
                <a:lnTo>
                  <a:pt x="958489" y="2059235"/>
                </a:lnTo>
                <a:lnTo>
                  <a:pt x="883952" y="2043960"/>
                </a:lnTo>
                <a:lnTo>
                  <a:pt x="811649" y="2023002"/>
                </a:lnTo>
                <a:lnTo>
                  <a:pt x="741826" y="1996606"/>
                </a:lnTo>
                <a:lnTo>
                  <a:pt x="674728" y="1965019"/>
                </a:lnTo>
                <a:lnTo>
                  <a:pt x="610601" y="1928488"/>
                </a:lnTo>
                <a:lnTo>
                  <a:pt x="549690" y="1887257"/>
                </a:lnTo>
                <a:lnTo>
                  <a:pt x="492219" y="1841553"/>
                </a:lnTo>
                <a:lnTo>
                  <a:pt x="438499" y="1791684"/>
                </a:lnTo>
                <a:lnTo>
                  <a:pt x="388710" y="1737833"/>
                </a:lnTo>
                <a:lnTo>
                  <a:pt x="343119" y="1680268"/>
                </a:lnTo>
                <a:lnTo>
                  <a:pt x="301972" y="1619235"/>
                </a:lnTo>
                <a:lnTo>
                  <a:pt x="265515" y="1554980"/>
                </a:lnTo>
                <a:lnTo>
                  <a:pt x="233993" y="1487749"/>
                </a:lnTo>
                <a:lnTo>
                  <a:pt x="207652" y="1417788"/>
                </a:lnTo>
                <a:lnTo>
                  <a:pt x="186736" y="1345343"/>
                </a:lnTo>
                <a:lnTo>
                  <a:pt x="171493" y="1270661"/>
                </a:lnTo>
                <a:lnTo>
                  <a:pt x="162167" y="1193987"/>
                </a:lnTo>
                <a:lnTo>
                  <a:pt x="159004" y="1115567"/>
                </a:lnTo>
                <a:lnTo>
                  <a:pt x="162167" y="1037148"/>
                </a:lnTo>
                <a:lnTo>
                  <a:pt x="171493" y="960474"/>
                </a:lnTo>
                <a:lnTo>
                  <a:pt x="186736" y="885792"/>
                </a:lnTo>
                <a:lnTo>
                  <a:pt x="207652" y="813347"/>
                </a:lnTo>
                <a:lnTo>
                  <a:pt x="233993" y="743386"/>
                </a:lnTo>
                <a:lnTo>
                  <a:pt x="265515" y="676155"/>
                </a:lnTo>
                <a:lnTo>
                  <a:pt x="301972" y="611900"/>
                </a:lnTo>
                <a:lnTo>
                  <a:pt x="343119" y="550867"/>
                </a:lnTo>
                <a:lnTo>
                  <a:pt x="388710" y="493302"/>
                </a:lnTo>
                <a:lnTo>
                  <a:pt x="438499" y="439451"/>
                </a:lnTo>
                <a:lnTo>
                  <a:pt x="492241" y="389561"/>
                </a:lnTo>
                <a:lnTo>
                  <a:pt x="549690" y="343878"/>
                </a:lnTo>
                <a:lnTo>
                  <a:pt x="610601" y="302647"/>
                </a:lnTo>
                <a:lnTo>
                  <a:pt x="674728" y="266116"/>
                </a:lnTo>
                <a:lnTo>
                  <a:pt x="741826" y="234529"/>
                </a:lnTo>
                <a:lnTo>
                  <a:pt x="811649" y="208133"/>
                </a:lnTo>
                <a:lnTo>
                  <a:pt x="883952" y="187175"/>
                </a:lnTo>
                <a:lnTo>
                  <a:pt x="958489" y="171900"/>
                </a:lnTo>
                <a:lnTo>
                  <a:pt x="1035014" y="162554"/>
                </a:lnTo>
                <a:lnTo>
                  <a:pt x="1113282" y="159384"/>
                </a:lnTo>
                <a:lnTo>
                  <a:pt x="1686070" y="159384"/>
                </a:lnTo>
                <a:lnTo>
                  <a:pt x="1624880" y="124524"/>
                </a:lnTo>
                <a:lnTo>
                  <a:pt x="1546604" y="87671"/>
                </a:lnTo>
                <a:lnTo>
                  <a:pt x="1465149" y="56875"/>
                </a:lnTo>
                <a:lnTo>
                  <a:pt x="1380803" y="32423"/>
                </a:lnTo>
                <a:lnTo>
                  <a:pt x="1293851" y="14601"/>
                </a:lnTo>
                <a:lnTo>
                  <a:pt x="1204582" y="3698"/>
                </a:lnTo>
                <a:lnTo>
                  <a:pt x="1113282" y="0"/>
                </a:lnTo>
                <a:close/>
              </a:path>
              <a:path w="2226564" h="2231135">
                <a:moveTo>
                  <a:pt x="1686070" y="159384"/>
                </a:moveTo>
                <a:lnTo>
                  <a:pt x="1113282" y="159384"/>
                </a:lnTo>
                <a:lnTo>
                  <a:pt x="1191549" y="162554"/>
                </a:lnTo>
                <a:lnTo>
                  <a:pt x="1268074" y="171900"/>
                </a:lnTo>
                <a:lnTo>
                  <a:pt x="1342611" y="187175"/>
                </a:lnTo>
                <a:lnTo>
                  <a:pt x="1414914" y="208133"/>
                </a:lnTo>
                <a:lnTo>
                  <a:pt x="1484737" y="234529"/>
                </a:lnTo>
                <a:lnTo>
                  <a:pt x="1551835" y="266116"/>
                </a:lnTo>
                <a:lnTo>
                  <a:pt x="1615962" y="302647"/>
                </a:lnTo>
                <a:lnTo>
                  <a:pt x="1676873" y="343878"/>
                </a:lnTo>
                <a:lnTo>
                  <a:pt x="1734344" y="389582"/>
                </a:lnTo>
                <a:lnTo>
                  <a:pt x="1788064" y="439451"/>
                </a:lnTo>
                <a:lnTo>
                  <a:pt x="1837853" y="493302"/>
                </a:lnTo>
                <a:lnTo>
                  <a:pt x="1883444" y="550867"/>
                </a:lnTo>
                <a:lnTo>
                  <a:pt x="1924591" y="611900"/>
                </a:lnTo>
                <a:lnTo>
                  <a:pt x="1961048" y="676155"/>
                </a:lnTo>
                <a:lnTo>
                  <a:pt x="1992570" y="743386"/>
                </a:lnTo>
                <a:lnTo>
                  <a:pt x="2018911" y="813347"/>
                </a:lnTo>
                <a:lnTo>
                  <a:pt x="2039827" y="885792"/>
                </a:lnTo>
                <a:lnTo>
                  <a:pt x="2055070" y="960474"/>
                </a:lnTo>
                <a:lnTo>
                  <a:pt x="2064396" y="1037148"/>
                </a:lnTo>
                <a:lnTo>
                  <a:pt x="2067560" y="1115567"/>
                </a:lnTo>
                <a:lnTo>
                  <a:pt x="2064396" y="1193987"/>
                </a:lnTo>
                <a:lnTo>
                  <a:pt x="2055070" y="1270661"/>
                </a:lnTo>
                <a:lnTo>
                  <a:pt x="2039827" y="1345343"/>
                </a:lnTo>
                <a:lnTo>
                  <a:pt x="2018911" y="1417788"/>
                </a:lnTo>
                <a:lnTo>
                  <a:pt x="1992570" y="1487749"/>
                </a:lnTo>
                <a:lnTo>
                  <a:pt x="1961048" y="1554980"/>
                </a:lnTo>
                <a:lnTo>
                  <a:pt x="1924591" y="1619235"/>
                </a:lnTo>
                <a:lnTo>
                  <a:pt x="1883444" y="1680268"/>
                </a:lnTo>
                <a:lnTo>
                  <a:pt x="1837853" y="1737833"/>
                </a:lnTo>
                <a:lnTo>
                  <a:pt x="1788064" y="1791684"/>
                </a:lnTo>
                <a:lnTo>
                  <a:pt x="1734322" y="1841574"/>
                </a:lnTo>
                <a:lnTo>
                  <a:pt x="1676873" y="1887257"/>
                </a:lnTo>
                <a:lnTo>
                  <a:pt x="1615962" y="1928488"/>
                </a:lnTo>
                <a:lnTo>
                  <a:pt x="1551835" y="1965019"/>
                </a:lnTo>
                <a:lnTo>
                  <a:pt x="1484737" y="1996606"/>
                </a:lnTo>
                <a:lnTo>
                  <a:pt x="1414914" y="2023002"/>
                </a:lnTo>
                <a:lnTo>
                  <a:pt x="1342611" y="2043960"/>
                </a:lnTo>
                <a:lnTo>
                  <a:pt x="1268074" y="2059235"/>
                </a:lnTo>
                <a:lnTo>
                  <a:pt x="1191549" y="2068581"/>
                </a:lnTo>
                <a:lnTo>
                  <a:pt x="1113282" y="2071750"/>
                </a:lnTo>
                <a:lnTo>
                  <a:pt x="1686070" y="2071750"/>
                </a:lnTo>
                <a:lnTo>
                  <a:pt x="1770753" y="2015886"/>
                </a:lnTo>
                <a:lnTo>
                  <a:pt x="1837776" y="1962587"/>
                </a:lnTo>
                <a:lnTo>
                  <a:pt x="1900475" y="1904380"/>
                </a:lnTo>
                <a:lnTo>
                  <a:pt x="1958563" y="1841553"/>
                </a:lnTo>
                <a:lnTo>
                  <a:pt x="2011753" y="1774393"/>
                </a:lnTo>
                <a:lnTo>
                  <a:pt x="2059758" y="1703186"/>
                </a:lnTo>
                <a:lnTo>
                  <a:pt x="2102293" y="1628220"/>
                </a:lnTo>
                <a:lnTo>
                  <a:pt x="2139070" y="1549782"/>
                </a:lnTo>
                <a:lnTo>
                  <a:pt x="2169804" y="1468160"/>
                </a:lnTo>
                <a:lnTo>
                  <a:pt x="2194206" y="1383640"/>
                </a:lnTo>
                <a:lnTo>
                  <a:pt x="2211991" y="1296510"/>
                </a:lnTo>
                <a:lnTo>
                  <a:pt x="2222873" y="1207057"/>
                </a:lnTo>
                <a:lnTo>
                  <a:pt x="2226564" y="1115567"/>
                </a:lnTo>
                <a:lnTo>
                  <a:pt x="2222873" y="1024078"/>
                </a:lnTo>
                <a:lnTo>
                  <a:pt x="2211991" y="934625"/>
                </a:lnTo>
                <a:lnTo>
                  <a:pt x="2194206" y="847495"/>
                </a:lnTo>
                <a:lnTo>
                  <a:pt x="2169804" y="762975"/>
                </a:lnTo>
                <a:lnTo>
                  <a:pt x="2139070" y="681353"/>
                </a:lnTo>
                <a:lnTo>
                  <a:pt x="2102293" y="602915"/>
                </a:lnTo>
                <a:lnTo>
                  <a:pt x="2059758" y="527949"/>
                </a:lnTo>
                <a:lnTo>
                  <a:pt x="2011753" y="456742"/>
                </a:lnTo>
                <a:lnTo>
                  <a:pt x="1958544" y="389561"/>
                </a:lnTo>
                <a:lnTo>
                  <a:pt x="1900475" y="326755"/>
                </a:lnTo>
                <a:lnTo>
                  <a:pt x="1837776" y="268548"/>
                </a:lnTo>
                <a:lnTo>
                  <a:pt x="1770753" y="215249"/>
                </a:lnTo>
                <a:lnTo>
                  <a:pt x="1699692" y="167145"/>
                </a:lnTo>
                <a:lnTo>
                  <a:pt x="1686070" y="159384"/>
                </a:lnTo>
                <a:close/>
              </a:path>
            </a:pathLst>
          </a:custGeom>
          <a:solidFill>
            <a:srgbClr val="BEBEBE">
              <a:alpha val="100000"/>
            </a:srgbClr>
          </a:solidFill>
          <a:ln w="9525">
            <a:noFill/>
          </a:ln>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zh-CN" altLang="en-US">
              <a:solidFill>
                <a:schemeClr val="dk1"/>
              </a:solidFill>
            </a:endParaRPr>
          </a:p>
        </p:txBody>
      </p:sp>
      <p:sp>
        <p:nvSpPr>
          <p:cNvPr id="22" name="object 5"/>
          <p:cNvSpPr/>
          <p:nvPr>
            <p:custDataLst>
              <p:tags r:id="rId4"/>
            </p:custDataLst>
          </p:nvPr>
        </p:nvSpPr>
        <p:spPr>
          <a:xfrm>
            <a:off x="3792174" y="2025988"/>
            <a:ext cx="3814762" cy="2357438"/>
          </a:xfrm>
          <a:prstGeom prst="rect">
            <a:avLst/>
          </a:prstGeom>
          <a:blipFill rotWithShape="1">
            <a:blip r:embed="rId14"/>
            <a:stretch>
              <a:fillRect/>
            </a:stretch>
          </a:blipFill>
          <a:ln w="9525">
            <a:noFill/>
          </a:ln>
        </p:spPr>
        <p:txBody>
          <a:bodyPr lIns="0" tIns="0" rIns="0" b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zh-CN" altLang="zh-CN" dirty="0">
              <a:solidFill>
                <a:schemeClr val="dk1"/>
              </a:solidFill>
              <a:latin typeface="黑体" panose="02010609060101010101" pitchFamily="49" charset="-122"/>
            </a:endParaRPr>
          </a:p>
        </p:txBody>
      </p:sp>
      <p:sp>
        <p:nvSpPr>
          <p:cNvPr id="23" name="object 9"/>
          <p:cNvSpPr txBox="1"/>
          <p:nvPr>
            <p:custDataLst>
              <p:tags r:id="rId5"/>
            </p:custDataLst>
          </p:nvPr>
        </p:nvSpPr>
        <p:spPr>
          <a:xfrm>
            <a:off x="7501480" y="2140288"/>
            <a:ext cx="2255837" cy="307340"/>
          </a:xfrm>
          <a:prstGeom prst="rect">
            <a:avLst/>
          </a:prstGeom>
          <a:noFill/>
          <a:ln w="9525">
            <a:noFill/>
          </a:ln>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r>
              <a:rPr lang="zh-CN" altLang="en-US" sz="2000" i="0" dirty="0">
                <a:solidFill>
                  <a:schemeClr val="dk1">
                    <a:lumMod val="85000"/>
                    <a:lumOff val="15000"/>
                  </a:schemeClr>
                </a:solidFill>
                <a:latin typeface="微软雅黑" panose="020B0503020204020204" pitchFamily="34" charset="-122"/>
                <a:ea typeface="微软雅黑" panose="020B0503020204020204" pitchFamily="34" charset="-122"/>
              </a:rPr>
              <a:t>冒险心理</a:t>
            </a:r>
          </a:p>
        </p:txBody>
      </p:sp>
      <p:sp>
        <p:nvSpPr>
          <p:cNvPr id="24" name="object 10"/>
          <p:cNvSpPr txBox="1"/>
          <p:nvPr>
            <p:custDataLst>
              <p:tags r:id="rId6"/>
            </p:custDataLst>
          </p:nvPr>
        </p:nvSpPr>
        <p:spPr>
          <a:xfrm>
            <a:off x="2830942" y="2140287"/>
            <a:ext cx="1357313" cy="307340"/>
          </a:xfrm>
          <a:prstGeom prst="rect">
            <a:avLst/>
          </a:prstGeom>
          <a:noFill/>
          <a:ln w="9525">
            <a:noFill/>
          </a:ln>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r>
              <a:rPr lang="zh-CN" altLang="en-US" sz="2000" i="0" dirty="0">
                <a:solidFill>
                  <a:schemeClr val="dk1">
                    <a:lumMod val="85000"/>
                    <a:lumOff val="15000"/>
                  </a:schemeClr>
                </a:solidFill>
                <a:latin typeface="微软雅黑" panose="020B0503020204020204" pitchFamily="34" charset="-122"/>
                <a:ea typeface="微软雅黑" panose="020B0503020204020204" pitchFamily="34" charset="-122"/>
              </a:rPr>
              <a:t>侥幸心理</a:t>
            </a:r>
          </a:p>
        </p:txBody>
      </p:sp>
      <p:sp>
        <p:nvSpPr>
          <p:cNvPr id="25" name="object 11"/>
          <p:cNvSpPr txBox="1"/>
          <p:nvPr>
            <p:custDataLst>
              <p:tags r:id="rId7"/>
            </p:custDataLst>
          </p:nvPr>
        </p:nvSpPr>
        <p:spPr>
          <a:xfrm>
            <a:off x="2592926" y="3050719"/>
            <a:ext cx="1355725" cy="307340"/>
          </a:xfrm>
          <a:prstGeom prst="rect">
            <a:avLst/>
          </a:prstGeom>
          <a:noFill/>
          <a:ln w="9525">
            <a:noFill/>
          </a:ln>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r>
              <a:rPr lang="zh-CN" altLang="en-US" sz="2000" i="0" dirty="0">
                <a:solidFill>
                  <a:schemeClr val="dk1">
                    <a:lumMod val="85000"/>
                    <a:lumOff val="15000"/>
                  </a:schemeClr>
                </a:solidFill>
                <a:latin typeface="微软雅黑" panose="020B0503020204020204" pitchFamily="34" charset="-122"/>
                <a:ea typeface="微软雅黑" panose="020B0503020204020204" pitchFamily="34" charset="-122"/>
              </a:rPr>
              <a:t>惰性心理</a:t>
            </a:r>
          </a:p>
        </p:txBody>
      </p:sp>
      <p:sp>
        <p:nvSpPr>
          <p:cNvPr id="26" name="object 15"/>
          <p:cNvSpPr txBox="1"/>
          <p:nvPr>
            <p:custDataLst>
              <p:tags r:id="rId8"/>
            </p:custDataLst>
          </p:nvPr>
        </p:nvSpPr>
        <p:spPr>
          <a:xfrm>
            <a:off x="7444443" y="3930759"/>
            <a:ext cx="2660650" cy="368935"/>
          </a:xfrm>
          <a:prstGeom prst="rect">
            <a:avLst/>
          </a:prstGeom>
          <a:noFill/>
          <a:ln w="9525">
            <a:noFill/>
          </a:ln>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lnSpc>
                <a:spcPct val="120000"/>
              </a:lnSpc>
            </a:pPr>
            <a:r>
              <a:rPr lang="zh-CN" altLang="en-US" sz="2000" i="0" dirty="0">
                <a:solidFill>
                  <a:schemeClr val="dk1">
                    <a:lumMod val="85000"/>
                    <a:lumOff val="15000"/>
                  </a:schemeClr>
                </a:solidFill>
                <a:latin typeface="微软雅黑" panose="020B0503020204020204" pitchFamily="34" charset="-122"/>
                <a:ea typeface="微软雅黑" panose="020B0503020204020204" pitchFamily="34" charset="-122"/>
              </a:rPr>
              <a:t>技术不熟练、遇险惊慌</a:t>
            </a:r>
          </a:p>
        </p:txBody>
      </p:sp>
      <p:sp>
        <p:nvSpPr>
          <p:cNvPr id="28" name="object 20"/>
          <p:cNvSpPr txBox="1"/>
          <p:nvPr/>
        </p:nvSpPr>
        <p:spPr>
          <a:xfrm>
            <a:off x="5082810" y="3544432"/>
            <a:ext cx="1285875" cy="276860"/>
          </a:xfrm>
          <a:prstGeom prst="rect">
            <a:avLst/>
          </a:prstGeom>
          <a:noFill/>
          <a:ln w="9525">
            <a:noFill/>
          </a:ln>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lgn="ctr"/>
            <a:r>
              <a:rPr lang="zh-CN" altLang="en-US" sz="1800" b="1" dirty="0">
                <a:solidFill>
                  <a:srgbClr val="000000"/>
                </a:solidFill>
                <a:latin typeface="微软雅黑" panose="020B0503020204020204" pitchFamily="34" charset="-122"/>
                <a:ea typeface="微软雅黑" panose="020B0503020204020204" pitchFamily="34" charset="-122"/>
              </a:rPr>
              <a:t>员工心理</a:t>
            </a:r>
          </a:p>
        </p:txBody>
      </p:sp>
      <p:sp>
        <p:nvSpPr>
          <p:cNvPr id="29" name="object 21"/>
          <p:cNvSpPr/>
          <p:nvPr>
            <p:custDataLst>
              <p:tags r:id="rId9"/>
            </p:custDataLst>
          </p:nvPr>
        </p:nvSpPr>
        <p:spPr>
          <a:xfrm>
            <a:off x="5266959" y="2474456"/>
            <a:ext cx="917575" cy="998538"/>
          </a:xfrm>
          <a:prstGeom prst="rect">
            <a:avLst/>
          </a:prstGeom>
          <a:blipFill rotWithShape="1">
            <a:blip r:embed="rId15"/>
            <a:stretch>
              <a:fillRect/>
            </a:stretch>
          </a:blipFill>
          <a:ln w="9525">
            <a:noFill/>
          </a:ln>
        </p:spPr>
        <p:txBody>
          <a:bodyPr lIns="0" tIns="0" rIns="0" bIns="0"/>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zh-CN" altLang="zh-CN" dirty="0">
              <a:solidFill>
                <a:schemeClr val="dk1"/>
              </a:solidFill>
              <a:latin typeface="黑体" panose="02010609060101010101" pitchFamily="49" charset="-122"/>
            </a:endParaRPr>
          </a:p>
        </p:txBody>
      </p:sp>
      <p:sp>
        <p:nvSpPr>
          <p:cNvPr id="30" name="object 18"/>
          <p:cNvSpPr txBox="1"/>
          <p:nvPr/>
        </p:nvSpPr>
        <p:spPr>
          <a:xfrm>
            <a:off x="5594667" y="4591387"/>
            <a:ext cx="222250" cy="436563"/>
          </a:xfrm>
          <a:prstGeom prst="rect">
            <a:avLst/>
          </a:prstGeom>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defTabSz="914400">
              <a:buClrTx/>
              <a:buSzTx/>
              <a:buFontTx/>
              <a:buNone/>
              <a:defRPr/>
            </a:pPr>
            <a:r>
              <a:rPr kumimoji="0" lang="en-US" b="1" kern="1200" cap="none" spc="-20" normalizeH="0" baseline="0" noProof="0" dirty="0">
                <a:solidFill>
                  <a:srgbClr val="FFFFFF"/>
                </a:solidFill>
                <a:latin typeface="Arial" panose="020B0604020202020204"/>
                <a:ea typeface="宋体" panose="02010600030101010101" pitchFamily="2" charset="-122"/>
                <a:cs typeface="Arial" panose="020B0604020202020204"/>
              </a:rPr>
              <a:t>4</a:t>
            </a:r>
          </a:p>
        </p:txBody>
      </p:sp>
      <p:sp>
        <p:nvSpPr>
          <p:cNvPr id="31" name="object 11"/>
          <p:cNvSpPr txBox="1"/>
          <p:nvPr>
            <p:custDataLst>
              <p:tags r:id="rId10"/>
            </p:custDataLst>
          </p:nvPr>
        </p:nvSpPr>
        <p:spPr>
          <a:xfrm>
            <a:off x="2847044" y="3992671"/>
            <a:ext cx="1355725" cy="307340"/>
          </a:xfrm>
          <a:prstGeom prst="rect">
            <a:avLst/>
          </a:prstGeom>
          <a:noFill/>
          <a:ln w="9525">
            <a:noFill/>
          </a:ln>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r>
              <a:rPr lang="zh-CN" altLang="en-US" sz="2000" i="0" dirty="0">
                <a:solidFill>
                  <a:schemeClr val="dk1">
                    <a:lumMod val="85000"/>
                    <a:lumOff val="15000"/>
                  </a:schemeClr>
                </a:solidFill>
                <a:latin typeface="微软雅黑" panose="020B0503020204020204" pitchFamily="34" charset="-122"/>
                <a:ea typeface="微软雅黑" panose="020B0503020204020204" pitchFamily="34" charset="-122"/>
              </a:rPr>
              <a:t>麻痹心理</a:t>
            </a:r>
          </a:p>
        </p:txBody>
      </p:sp>
      <p:sp>
        <p:nvSpPr>
          <p:cNvPr id="32" name="object 11"/>
          <p:cNvSpPr txBox="1"/>
          <p:nvPr/>
        </p:nvSpPr>
        <p:spPr>
          <a:xfrm>
            <a:off x="5139054" y="5150186"/>
            <a:ext cx="1355725" cy="307340"/>
          </a:xfrm>
          <a:prstGeom prst="rect">
            <a:avLst/>
          </a:prstGeom>
          <a:noFill/>
          <a:ln w="9525">
            <a:noFill/>
          </a:ln>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r>
              <a:rPr lang="zh-CN" altLang="en-US" sz="2000" i="0" dirty="0">
                <a:solidFill>
                  <a:srgbClr val="000000"/>
                </a:solidFill>
                <a:latin typeface="微软雅黑" panose="020B0503020204020204" pitchFamily="34" charset="-122"/>
                <a:ea typeface="微软雅黑" panose="020B0503020204020204" pitchFamily="34" charset="-122"/>
              </a:rPr>
              <a:t>逞能心理</a:t>
            </a:r>
          </a:p>
        </p:txBody>
      </p:sp>
      <p:sp>
        <p:nvSpPr>
          <p:cNvPr id="33" name="object 6"/>
          <p:cNvSpPr txBox="1"/>
          <p:nvPr/>
        </p:nvSpPr>
        <p:spPr>
          <a:xfrm>
            <a:off x="6956059" y="2140288"/>
            <a:ext cx="222250" cy="436563"/>
          </a:xfrm>
          <a:prstGeom prst="rect">
            <a:avLst/>
          </a:prstGeom>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defTabSz="914400">
              <a:buClrTx/>
              <a:buSzTx/>
              <a:buFontTx/>
              <a:buNone/>
              <a:defRPr/>
            </a:pPr>
            <a:r>
              <a:rPr kumimoji="0" b="1" kern="1200" cap="none" spc="-20" normalizeH="0" baseline="0" noProof="0" dirty="0">
                <a:solidFill>
                  <a:srgbClr val="FFFFFF"/>
                </a:solidFill>
                <a:latin typeface="Arial" panose="020B0604020202020204"/>
                <a:ea typeface="宋体" panose="02010600030101010101" pitchFamily="2" charset="-122"/>
                <a:cs typeface="Arial" panose="020B0604020202020204"/>
              </a:rPr>
              <a:t>5</a:t>
            </a:r>
          </a:p>
        </p:txBody>
      </p:sp>
      <p:sp>
        <p:nvSpPr>
          <p:cNvPr id="34" name="object 7"/>
          <p:cNvSpPr txBox="1"/>
          <p:nvPr/>
        </p:nvSpPr>
        <p:spPr>
          <a:xfrm>
            <a:off x="6988604" y="3950321"/>
            <a:ext cx="223838" cy="436563"/>
          </a:xfrm>
          <a:prstGeom prst="rect">
            <a:avLst/>
          </a:prstGeom>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defTabSz="914400">
              <a:buClrTx/>
              <a:buSzTx/>
              <a:buFontTx/>
              <a:buNone/>
              <a:defRPr/>
            </a:pPr>
            <a:r>
              <a:rPr kumimoji="0" b="1" kern="1200" cap="none" spc="-20" normalizeH="0" baseline="0" noProof="0" dirty="0">
                <a:solidFill>
                  <a:srgbClr val="FFFFFF"/>
                </a:solidFill>
                <a:latin typeface="Arial" panose="020B0604020202020204"/>
                <a:ea typeface="宋体" panose="02010600030101010101" pitchFamily="2" charset="-122"/>
                <a:cs typeface="Arial" panose="020B0604020202020204"/>
              </a:rPr>
              <a:t>7</a:t>
            </a:r>
          </a:p>
        </p:txBody>
      </p:sp>
      <p:sp>
        <p:nvSpPr>
          <p:cNvPr id="35" name="object 8"/>
          <p:cNvSpPr txBox="1"/>
          <p:nvPr/>
        </p:nvSpPr>
        <p:spPr>
          <a:xfrm>
            <a:off x="7277642" y="3012391"/>
            <a:ext cx="223838" cy="436563"/>
          </a:xfrm>
          <a:prstGeom prst="rect">
            <a:avLst/>
          </a:prstGeom>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defTabSz="914400">
              <a:buClrTx/>
              <a:buSzTx/>
              <a:buFontTx/>
              <a:buNone/>
              <a:defRPr/>
            </a:pPr>
            <a:r>
              <a:rPr kumimoji="0" b="1" kern="1200" cap="none" spc="-20" normalizeH="0" baseline="0" noProof="0" dirty="0">
                <a:solidFill>
                  <a:srgbClr val="FFFFFF"/>
                </a:solidFill>
                <a:latin typeface="Arial" panose="020B0604020202020204"/>
                <a:ea typeface="宋体" panose="02010600030101010101" pitchFamily="2" charset="-122"/>
                <a:cs typeface="Arial" panose="020B0604020202020204"/>
              </a:rPr>
              <a:t>6</a:t>
            </a:r>
          </a:p>
        </p:txBody>
      </p:sp>
      <p:sp>
        <p:nvSpPr>
          <p:cNvPr id="36" name="object 16"/>
          <p:cNvSpPr txBox="1"/>
          <p:nvPr/>
        </p:nvSpPr>
        <p:spPr>
          <a:xfrm>
            <a:off x="4212181" y="2089488"/>
            <a:ext cx="223838" cy="436563"/>
          </a:xfrm>
          <a:prstGeom prst="rect">
            <a:avLst/>
          </a:prstGeom>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defTabSz="914400">
              <a:buClrTx/>
              <a:buSzTx/>
              <a:buFontTx/>
              <a:buNone/>
              <a:defRPr/>
            </a:pPr>
            <a:r>
              <a:rPr kumimoji="0" b="1" kern="1200" cap="none" spc="-20" normalizeH="0" baseline="0" noProof="0" dirty="0">
                <a:solidFill>
                  <a:srgbClr val="FFFFFF"/>
                </a:solidFill>
                <a:latin typeface="Arial" panose="020B0604020202020204"/>
                <a:ea typeface="宋体" panose="02010600030101010101" pitchFamily="2" charset="-122"/>
                <a:cs typeface="Arial" panose="020B0604020202020204"/>
              </a:rPr>
              <a:t>1</a:t>
            </a:r>
          </a:p>
        </p:txBody>
      </p:sp>
      <p:sp>
        <p:nvSpPr>
          <p:cNvPr id="37" name="object 17"/>
          <p:cNvSpPr txBox="1"/>
          <p:nvPr/>
        </p:nvSpPr>
        <p:spPr>
          <a:xfrm>
            <a:off x="3987436" y="3012391"/>
            <a:ext cx="223838" cy="436563"/>
          </a:xfrm>
          <a:prstGeom prst="rect">
            <a:avLst/>
          </a:prstGeom>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defTabSz="914400">
              <a:buClrTx/>
              <a:buSzTx/>
              <a:buFontTx/>
              <a:buNone/>
              <a:defRPr/>
            </a:pPr>
            <a:r>
              <a:rPr kumimoji="0" b="1" kern="1200" cap="none" spc="-20" normalizeH="0" baseline="0" noProof="0" dirty="0">
                <a:solidFill>
                  <a:srgbClr val="FFFFFF"/>
                </a:solidFill>
                <a:latin typeface="Arial" panose="020B0604020202020204"/>
                <a:ea typeface="宋体" panose="02010600030101010101" pitchFamily="2" charset="-122"/>
                <a:cs typeface="Arial" panose="020B0604020202020204"/>
              </a:rPr>
              <a:t>2</a:t>
            </a:r>
          </a:p>
        </p:txBody>
      </p:sp>
      <p:sp>
        <p:nvSpPr>
          <p:cNvPr id="38" name="object 18"/>
          <p:cNvSpPr txBox="1"/>
          <p:nvPr/>
        </p:nvSpPr>
        <p:spPr>
          <a:xfrm>
            <a:off x="4248807" y="3955367"/>
            <a:ext cx="223838" cy="434975"/>
          </a:xfrm>
          <a:prstGeom prst="rect">
            <a:avLst/>
          </a:prstGeom>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0" defTabSz="914400">
              <a:buClrTx/>
              <a:buSzTx/>
              <a:buFontTx/>
              <a:buNone/>
              <a:defRPr/>
            </a:pPr>
            <a:r>
              <a:rPr kumimoji="0" lang="en-US" b="1" kern="1200" cap="none" spc="-20" normalizeH="0" baseline="0" noProof="0" dirty="0">
                <a:solidFill>
                  <a:srgbClr val="FFFFFF"/>
                </a:solidFill>
                <a:latin typeface="Arial" panose="020B0604020202020204"/>
                <a:ea typeface="宋体" panose="02010600030101010101" pitchFamily="2" charset="-122"/>
                <a:cs typeface="Arial" panose="020B0604020202020204"/>
              </a:rPr>
              <a:t>3</a:t>
            </a:r>
          </a:p>
        </p:txBody>
      </p:sp>
      <p:sp>
        <p:nvSpPr>
          <p:cNvPr id="39" name="object 14"/>
          <p:cNvSpPr txBox="1"/>
          <p:nvPr>
            <p:custDataLst>
              <p:tags r:id="rId11"/>
            </p:custDataLst>
          </p:nvPr>
        </p:nvSpPr>
        <p:spPr>
          <a:xfrm>
            <a:off x="7786323" y="2996744"/>
            <a:ext cx="2457450" cy="368935"/>
          </a:xfrm>
          <a:prstGeom prst="rect">
            <a:avLst/>
          </a:prstGeom>
          <a:noFill/>
          <a:ln w="9525">
            <a:noFill/>
          </a:ln>
        </p:spPr>
        <p:txBody>
          <a:bodyPr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lnSpc>
                <a:spcPct val="120000"/>
              </a:lnSpc>
            </a:pPr>
            <a:r>
              <a:rPr lang="zh-CN" altLang="en-US" sz="2000" i="0" dirty="0">
                <a:solidFill>
                  <a:schemeClr val="dk1">
                    <a:lumMod val="85000"/>
                    <a:lumOff val="15000"/>
                  </a:schemeClr>
                </a:solidFill>
                <a:latin typeface="微软雅黑" panose="020B0503020204020204" pitchFamily="34" charset="-122"/>
                <a:ea typeface="微软雅黑" panose="020B0503020204020204" pitchFamily="34" charset="-122"/>
              </a:rPr>
              <a:t>环境干扰判断失误</a:t>
            </a:r>
          </a:p>
        </p:txBody>
      </p:sp>
      <p:pic>
        <p:nvPicPr>
          <p:cNvPr id="40" name="Picture 4" descr="d:\program files\360se6\User Data\temp\2010043013210997.jpg"/>
          <p:cNvPicPr>
            <a:picLocks noChangeAspect="1"/>
          </p:cNvPicPr>
          <p:nvPr/>
        </p:nvPicPr>
        <p:blipFill rotWithShape="1">
          <a:blip r:embed="rId16"/>
          <a:srcRect l="15031" t="-1957" r="2361" b="1957"/>
          <a:stretch>
            <a:fillRect/>
          </a:stretch>
        </p:blipFill>
        <p:spPr>
          <a:xfrm>
            <a:off x="6806837" y="4900153"/>
            <a:ext cx="1928814" cy="1598846"/>
          </a:xfrm>
          <a:prstGeom prst="rect">
            <a:avLst/>
          </a:prstGeom>
          <a:noFill/>
          <a:ln w="9525">
            <a:solidFill>
              <a:srgbClr val="000000"/>
            </a:solidFill>
          </a:ln>
        </p:spPr>
      </p:pic>
      <p:pic>
        <p:nvPicPr>
          <p:cNvPr id="41" name="Picture 2" descr="d:\program files\360se6\User Data\temp\m_78373.jpg"/>
          <p:cNvPicPr>
            <a:picLocks noChangeAspect="1"/>
          </p:cNvPicPr>
          <p:nvPr/>
        </p:nvPicPr>
        <p:blipFill>
          <a:blip r:embed="rId17"/>
          <a:stretch>
            <a:fillRect/>
          </a:stretch>
        </p:blipFill>
        <p:spPr>
          <a:xfrm>
            <a:off x="9015048" y="1071617"/>
            <a:ext cx="1928813" cy="1643063"/>
          </a:xfrm>
          <a:prstGeom prst="rect">
            <a:avLst/>
          </a:prstGeom>
          <a:noFill/>
          <a:ln w="9525">
            <a:solidFill>
              <a:srgbClr val="000000"/>
            </a:solidFill>
          </a:ln>
        </p:spPr>
      </p:pic>
      <p:pic>
        <p:nvPicPr>
          <p:cNvPr id="42" name="Picture 4" descr="dian001"/>
          <p:cNvPicPr>
            <a:picLocks noChangeAspect="1"/>
          </p:cNvPicPr>
          <p:nvPr/>
        </p:nvPicPr>
        <p:blipFill rotWithShape="1">
          <a:blip r:embed="rId18"/>
          <a:srcRect b="6606"/>
          <a:stretch>
            <a:fillRect/>
          </a:stretch>
        </p:blipFill>
        <p:spPr>
          <a:xfrm>
            <a:off x="1868348" y="4580411"/>
            <a:ext cx="1923826" cy="1755500"/>
          </a:xfrm>
          <a:prstGeom prst="rect">
            <a:avLst/>
          </a:prstGeom>
          <a:solidFill>
            <a:srgbClr val="969696">
              <a:alpha val="0"/>
            </a:srgbClr>
          </a:solidFill>
          <a:ln w="9525">
            <a:solidFill>
              <a:srgbClr val="000000"/>
            </a:solidFill>
          </a:ln>
        </p:spPr>
      </p:pic>
      <p:pic>
        <p:nvPicPr>
          <p:cNvPr id="43" name="Picture 4" descr="mh12">
            <a:hlinkClick r:id="rId19" action="ppaction://hlinkfile"/>
          </p:cNvPr>
          <p:cNvPicPr>
            <a:picLocks noChangeAspect="1" noChangeArrowheads="1"/>
          </p:cNvPicPr>
          <p:nvPr/>
        </p:nvPicPr>
        <p:blipFill rotWithShape="1">
          <a:blip r:embed="rId20"/>
          <a:srcRect l="24263" t="11218" r="32339" b="27294"/>
          <a:stretch>
            <a:fillRect/>
          </a:stretch>
        </p:blipFill>
        <p:spPr>
          <a:xfrm>
            <a:off x="456151" y="1596447"/>
            <a:ext cx="1908972" cy="1634225"/>
          </a:xfrm>
          <a:prstGeom prst="rect">
            <a:avLst/>
          </a:prstGeom>
          <a:ln w="6350">
            <a:solidFill>
              <a:srgbClr val="000000"/>
            </a:solidFill>
          </a:ln>
          <a:effectLst/>
        </p:spPr>
      </p:pic>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50970"/>
            <a:ext cx="12192000" cy="2490470"/>
            <a:chOff x="0" y="2880"/>
            <a:chExt cx="19200" cy="3922"/>
          </a:xfrm>
        </p:grpSpPr>
        <p:sp>
          <p:nvSpPr>
            <p:cNvPr id="6" name="矩形 5"/>
            <p:cNvSpPr/>
            <p:nvPr>
              <p:custDataLst>
                <p:tags r:id="rId1"/>
              </p:custDataLst>
            </p:nvPr>
          </p:nvSpPr>
          <p:spPr bwMode="auto">
            <a:xfrm>
              <a:off x="0" y="2880"/>
              <a:ext cx="19200" cy="3922"/>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dk1"/>
                </a:solidFill>
                <a:effectLst/>
                <a:latin typeface="Arial" panose="020B0604020202020204" pitchFamily="34" charset="0"/>
                <a:ea typeface="宋体" panose="02010600030101010101" pitchFamily="2" charset="-122"/>
              </a:endParaRPr>
            </a:p>
          </p:txBody>
        </p:sp>
        <p:sp>
          <p:nvSpPr>
            <p:cNvPr id="7" name="矩形 6"/>
            <p:cNvSpPr/>
            <p:nvPr>
              <p:custDataLst>
                <p:tags r:id="rId2"/>
              </p:custDataLst>
            </p:nvPr>
          </p:nvSpPr>
          <p:spPr>
            <a:xfrm>
              <a:off x="1393" y="3828"/>
              <a:ext cx="16907" cy="1886"/>
            </a:xfrm>
            <a:prstGeom prst="rect">
              <a:avLst/>
            </a:prstGeom>
          </p:spPr>
          <p:txBody>
            <a:bodyPr wrap="square" lIns="91412" tIns="45706" rIns="91412" bIns="45706">
              <a:spAutoFit/>
            </a:bodyPr>
            <a:lstStyle/>
            <a:p>
              <a:r>
                <a:rPr lang="zh-CN" altLang="en-US" sz="7200" b="1" dirty="0">
                  <a:solidFill>
                    <a:schemeClr val="lt1"/>
                  </a:solidFill>
                  <a:latin typeface="微软雅黑" panose="020B0503020204020204" pitchFamily="34" charset="-122"/>
                  <a:ea typeface="微软雅黑" panose="020B0503020204020204" pitchFamily="34" charset="-122"/>
                </a:rPr>
                <a:t>二、身边的危害因素</a:t>
              </a:r>
            </a:p>
          </p:txBody>
        </p:sp>
      </p:grpSp>
    </p:spTree>
  </p:cSld>
  <p:clrMapOvr>
    <a:masterClrMapping/>
  </p:clrMapOvr>
</p:sld>
</file>

<file path=ppt/slides/slide9.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1034594" y="317501"/>
            <a:ext cx="4214258"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危险能量永不下班</a:t>
            </a:r>
          </a:p>
        </p:txBody>
      </p:sp>
      <p:sp>
        <p:nvSpPr>
          <p:cNvPr id="30" name="矩形 29"/>
          <p:cNvSpPr/>
          <p:nvPr>
            <p:custDataLst>
              <p:tags r:id="rId2"/>
            </p:custDataLst>
          </p:nvPr>
        </p:nvSpPr>
        <p:spPr>
          <a:xfrm>
            <a:off x="1676400" y="1592316"/>
            <a:ext cx="8560676" cy="7094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31" name="矩形 30"/>
          <p:cNvSpPr/>
          <p:nvPr>
            <p:custDataLst>
              <p:tags r:id="rId3"/>
            </p:custDataLst>
          </p:nvPr>
        </p:nvSpPr>
        <p:spPr>
          <a:xfrm>
            <a:off x="5248852" y="1716207"/>
            <a:ext cx="1402080" cy="460375"/>
          </a:xfrm>
          <a:prstGeom prst="rect">
            <a:avLst/>
          </a:prstGeom>
        </p:spPr>
        <p:txBody>
          <a:bodyPr wrap="none">
            <a:spAutoFit/>
          </a:bodyPr>
          <a:lstStyle/>
          <a:p>
            <a:r>
              <a:rPr lang="zh-CN" altLang="en-US" sz="2400" dirty="0">
                <a:solidFill>
                  <a:schemeClr val="lt1"/>
                </a:solidFill>
                <a:latin typeface="微软雅黑" panose="020B0503020204020204" pitchFamily="34" charset="-122"/>
                <a:ea typeface="微软雅黑" panose="020B0503020204020204" pitchFamily="34" charset="-122"/>
              </a:rPr>
              <a:t>危害因素</a:t>
            </a:r>
          </a:p>
        </p:txBody>
      </p:sp>
      <p:sp>
        <p:nvSpPr>
          <p:cNvPr id="34" name="矩形 33"/>
          <p:cNvSpPr/>
          <p:nvPr/>
        </p:nvSpPr>
        <p:spPr>
          <a:xfrm>
            <a:off x="1676400" y="2489356"/>
            <a:ext cx="8366234" cy="829945"/>
          </a:xfrm>
          <a:prstGeom prst="rect">
            <a:avLst/>
          </a:prstGeom>
        </p:spPr>
        <p:txBody>
          <a:bodyPr wrap="square">
            <a:spAutoFit/>
          </a:bodyPr>
          <a:lstStyle/>
          <a:p>
            <a:pPr>
              <a:lnSpc>
                <a:spcPts val="2880"/>
              </a:lnSpc>
            </a:pPr>
            <a:r>
              <a:rPr lang="zh-CN" altLang="en-US" sz="2000" dirty="0">
                <a:solidFill>
                  <a:srgbClr val="000000"/>
                </a:solidFill>
                <a:latin typeface="微软雅黑" panose="020B0503020204020204" pitchFamily="34" charset="-122"/>
                <a:ea typeface="微软雅黑" panose="020B0503020204020204" pitchFamily="34" charset="-122"/>
              </a:rPr>
              <a:t>一个组织的活动、产品或服务中可能导致人员伤害或疾病、财产损失、工作环境破坏、有害的环境影响或这些情况组合的要素，包括根源和状态</a:t>
            </a:r>
          </a:p>
        </p:txBody>
      </p:sp>
      <p:pic>
        <p:nvPicPr>
          <p:cNvPr id="58" name="Picture 9"/>
          <p:cNvPicPr>
            <a:picLocks noChangeAspect="1" noChangeArrowheads="1"/>
          </p:cNvPicPr>
          <p:nvPr>
            <p:custDataLst>
              <p:tags r:id="rId4"/>
            </p:custDataLst>
          </p:nvPr>
        </p:nvPicPr>
        <p:blipFill>
          <a:blip r:embed="rId10"/>
          <a:srcRect/>
          <a:stretch>
            <a:fillRect/>
          </a:stretch>
        </p:blipFill>
        <p:spPr bwMode="auto">
          <a:xfrm>
            <a:off x="1545394" y="3627384"/>
            <a:ext cx="1778000" cy="1638300"/>
          </a:xfrm>
          <a:prstGeom prst="rect">
            <a:avLst/>
          </a:prstGeom>
          <a:noFill/>
          <a:ln w="9525">
            <a:solidFill>
              <a:schemeClr val="dk1">
                <a:lumMod val="75000"/>
                <a:lumOff val="25000"/>
              </a:schemeClr>
            </a:solidFill>
            <a:miter lim="800000"/>
            <a:headEnd/>
            <a:tailEnd/>
          </a:ln>
          <a:effectLst/>
        </p:spPr>
      </p:pic>
      <p:pic>
        <p:nvPicPr>
          <p:cNvPr id="59" name="Picture 8"/>
          <p:cNvPicPr>
            <a:picLocks noChangeAspect="1" noChangeArrowheads="1"/>
          </p:cNvPicPr>
          <p:nvPr>
            <p:custDataLst>
              <p:tags r:id="rId5"/>
            </p:custDataLst>
          </p:nvPr>
        </p:nvPicPr>
        <p:blipFill>
          <a:blip r:embed="rId11"/>
          <a:srcRect/>
          <a:stretch>
            <a:fillRect/>
          </a:stretch>
        </p:blipFill>
        <p:spPr bwMode="auto">
          <a:xfrm>
            <a:off x="3442763" y="3627384"/>
            <a:ext cx="5027950" cy="163830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60" name="Picture 6" descr="chemical14"/>
          <p:cNvPicPr>
            <a:picLocks noChangeAspect="1"/>
          </p:cNvPicPr>
          <p:nvPr>
            <p:custDataLst>
              <p:tags r:id="rId6"/>
            </p:custDataLst>
          </p:nvPr>
        </p:nvPicPr>
        <p:blipFill>
          <a:blip r:embed="rId12"/>
          <a:stretch>
            <a:fillRect/>
          </a:stretch>
        </p:blipFill>
        <p:spPr>
          <a:xfrm>
            <a:off x="8590082" y="3627384"/>
            <a:ext cx="1721462" cy="1638300"/>
          </a:xfrm>
          <a:prstGeom prst="rect">
            <a:avLst/>
          </a:prstGeom>
          <a:noFill/>
          <a:ln w="9525">
            <a:solidFill>
              <a:schemeClr val="dk1">
                <a:lumMod val="75000"/>
                <a:lumOff val="25000"/>
              </a:schemeClr>
            </a:solidFill>
          </a:ln>
        </p:spPr>
      </p:pic>
      <p:cxnSp>
        <p:nvCxnSpPr>
          <p:cNvPr id="61" name="直接连接符 60"/>
          <p:cNvCxnSpPr/>
          <p:nvPr>
            <p:custDataLst>
              <p:tags r:id="rId7"/>
            </p:custDataLst>
          </p:nvPr>
        </p:nvCxnSpPr>
        <p:spPr>
          <a:xfrm>
            <a:off x="1586614" y="5675587"/>
            <a:ext cx="9018772"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0.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726211" y="291635"/>
            <a:ext cx="4214258"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导致安全事故的</a:t>
            </a:r>
            <a:r>
              <a:rPr lang="en-US" altLang="zh-CN" sz="2800" dirty="0">
                <a:solidFill>
                  <a:schemeClr val="accent1"/>
                </a:solidFill>
                <a:latin typeface="微软雅黑" panose="020B0503020204020204" pitchFamily="34" charset="-122"/>
                <a:ea typeface="微软雅黑" panose="020B0503020204020204" pitchFamily="34" charset="-122"/>
              </a:rPr>
              <a:t>4</a:t>
            </a:r>
            <a:r>
              <a:rPr lang="zh-CN" altLang="en-US" sz="2800" dirty="0">
                <a:solidFill>
                  <a:schemeClr val="accent1"/>
                </a:solidFill>
                <a:latin typeface="微软雅黑" panose="020B0503020204020204" pitchFamily="34" charset="-122"/>
                <a:ea typeface="微软雅黑" panose="020B0503020204020204" pitchFamily="34" charset="-122"/>
              </a:rPr>
              <a:t>个条件</a:t>
            </a:r>
          </a:p>
        </p:txBody>
      </p:sp>
      <p:sp>
        <p:nvSpPr>
          <p:cNvPr id="48" name="任意多边形 3"/>
          <p:cNvSpPr/>
          <p:nvPr>
            <p:custDataLst>
              <p:tags r:id="rId2"/>
            </p:custDataLst>
          </p:nvPr>
        </p:nvSpPr>
        <p:spPr>
          <a:xfrm rot="5400000" flipV="1">
            <a:off x="5884563" y="1927096"/>
            <a:ext cx="2285295" cy="2285295"/>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dk1"/>
              </a:solidFill>
            </a:endParaRPr>
          </a:p>
        </p:txBody>
      </p:sp>
      <p:sp>
        <p:nvSpPr>
          <p:cNvPr id="49" name="任意多边形 4"/>
          <p:cNvSpPr/>
          <p:nvPr>
            <p:custDataLst>
              <p:tags r:id="rId3"/>
            </p:custDataLst>
          </p:nvPr>
        </p:nvSpPr>
        <p:spPr>
          <a:xfrm rot="16200000" flipH="1" flipV="1">
            <a:off x="4242007" y="1927096"/>
            <a:ext cx="2285295" cy="2285295"/>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dk1"/>
              </a:solidFill>
            </a:endParaRPr>
          </a:p>
        </p:txBody>
      </p:sp>
      <p:sp>
        <p:nvSpPr>
          <p:cNvPr id="50" name="任意多边形 5"/>
          <p:cNvSpPr/>
          <p:nvPr>
            <p:custDataLst>
              <p:tags r:id="rId4"/>
            </p:custDataLst>
          </p:nvPr>
        </p:nvSpPr>
        <p:spPr>
          <a:xfrm rot="5400000" flipH="1" flipV="1">
            <a:off x="5884563" y="3582030"/>
            <a:ext cx="2285295" cy="2285295"/>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dk1"/>
              </a:solidFill>
            </a:endParaRPr>
          </a:p>
        </p:txBody>
      </p:sp>
      <p:sp>
        <p:nvSpPr>
          <p:cNvPr id="51" name="任意多边形 6"/>
          <p:cNvSpPr/>
          <p:nvPr>
            <p:custDataLst>
              <p:tags r:id="rId5"/>
            </p:custDataLst>
          </p:nvPr>
        </p:nvSpPr>
        <p:spPr>
          <a:xfrm rot="16200000" flipV="1">
            <a:off x="4242007" y="3582030"/>
            <a:ext cx="2285295" cy="2285295"/>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dk1"/>
              </a:solidFill>
            </a:endParaRPr>
          </a:p>
        </p:txBody>
      </p:sp>
      <p:sp>
        <p:nvSpPr>
          <p:cNvPr id="53" name="AutoShape 4"/>
          <p:cNvSpPr/>
          <p:nvPr>
            <p:custDataLst>
              <p:tags r:id="rId6"/>
            </p:custDataLst>
          </p:nvPr>
        </p:nvSpPr>
        <p:spPr bwMode="auto">
          <a:xfrm>
            <a:off x="5892033" y="3511083"/>
            <a:ext cx="635270" cy="580365"/>
          </a:xfrm>
          <a:custGeom>
            <a:avLst/>
            <a:gdLst>
              <a:gd name="T0" fmla="*/ 4733 w 4773"/>
              <a:gd name="T1" fmla="*/ 4096 h 4367"/>
              <a:gd name="T2" fmla="*/ 2541 w 4773"/>
              <a:gd name="T3" fmla="*/ 107 h 4367"/>
              <a:gd name="T4" fmla="*/ 2387 w 4773"/>
              <a:gd name="T5" fmla="*/ 0 h 4367"/>
              <a:gd name="T6" fmla="*/ 2232 w 4773"/>
              <a:gd name="T7" fmla="*/ 107 h 4367"/>
              <a:gd name="T8" fmla="*/ 40 w 4773"/>
              <a:gd name="T9" fmla="*/ 4096 h 4367"/>
              <a:gd name="T10" fmla="*/ 31 w 4773"/>
              <a:gd name="T11" fmla="*/ 4283 h 4367"/>
              <a:gd name="T12" fmla="*/ 202 w 4773"/>
              <a:gd name="T13" fmla="*/ 4367 h 4367"/>
              <a:gd name="T14" fmla="*/ 4571 w 4773"/>
              <a:gd name="T15" fmla="*/ 4367 h 4367"/>
              <a:gd name="T16" fmla="*/ 4742 w 4773"/>
              <a:gd name="T17" fmla="*/ 4283 h 4367"/>
              <a:gd name="T18" fmla="*/ 4733 w 4773"/>
              <a:gd name="T19" fmla="*/ 4096 h 4367"/>
              <a:gd name="T20" fmla="*/ 2064 w 4773"/>
              <a:gd name="T21" fmla="*/ 1055 h 4367"/>
              <a:gd name="T22" fmla="*/ 2111 w 4773"/>
              <a:gd name="T23" fmla="*/ 1034 h 4367"/>
              <a:gd name="T24" fmla="*/ 2656 w 4773"/>
              <a:gd name="T25" fmla="*/ 1034 h 4367"/>
              <a:gd name="T26" fmla="*/ 2703 w 4773"/>
              <a:gd name="T27" fmla="*/ 1055 h 4367"/>
              <a:gd name="T28" fmla="*/ 2721 w 4773"/>
              <a:gd name="T29" fmla="*/ 1104 h 4367"/>
              <a:gd name="T30" fmla="*/ 2652 w 4773"/>
              <a:gd name="T31" fmla="*/ 2965 h 4367"/>
              <a:gd name="T32" fmla="*/ 2583 w 4773"/>
              <a:gd name="T33" fmla="*/ 3034 h 4367"/>
              <a:gd name="T34" fmla="*/ 2179 w 4773"/>
              <a:gd name="T35" fmla="*/ 3034 h 4367"/>
              <a:gd name="T36" fmla="*/ 2111 w 4773"/>
              <a:gd name="T37" fmla="*/ 2966 h 4367"/>
              <a:gd name="T38" fmla="*/ 2046 w 4773"/>
              <a:gd name="T39" fmla="*/ 1105 h 4367"/>
              <a:gd name="T40" fmla="*/ 2064 w 4773"/>
              <a:gd name="T41" fmla="*/ 1055 h 4367"/>
              <a:gd name="T42" fmla="*/ 2386 w 4773"/>
              <a:gd name="T43" fmla="*/ 4013 h 4367"/>
              <a:gd name="T44" fmla="*/ 2026 w 4773"/>
              <a:gd name="T45" fmla="*/ 3635 h 4367"/>
              <a:gd name="T46" fmla="*/ 2381 w 4773"/>
              <a:gd name="T47" fmla="*/ 3252 h 4367"/>
              <a:gd name="T48" fmla="*/ 2737 w 4773"/>
              <a:gd name="T49" fmla="*/ 3635 h 4367"/>
              <a:gd name="T50" fmla="*/ 2386 w 4773"/>
              <a:gd name="T51" fmla="*/ 4013 h 4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73" h="4367">
                <a:moveTo>
                  <a:pt x="4733" y="4096"/>
                </a:moveTo>
                <a:lnTo>
                  <a:pt x="2541" y="107"/>
                </a:lnTo>
                <a:cubicBezTo>
                  <a:pt x="2504" y="39"/>
                  <a:pt x="2448" y="0"/>
                  <a:pt x="2387" y="0"/>
                </a:cubicBezTo>
                <a:cubicBezTo>
                  <a:pt x="2326" y="0"/>
                  <a:pt x="2269" y="39"/>
                  <a:pt x="2232" y="107"/>
                </a:cubicBezTo>
                <a:lnTo>
                  <a:pt x="40" y="4096"/>
                </a:lnTo>
                <a:cubicBezTo>
                  <a:pt x="3" y="4162"/>
                  <a:pt x="0" y="4231"/>
                  <a:pt x="31" y="4283"/>
                </a:cubicBezTo>
                <a:cubicBezTo>
                  <a:pt x="63" y="4337"/>
                  <a:pt x="125" y="4367"/>
                  <a:pt x="202" y="4367"/>
                </a:cubicBezTo>
                <a:lnTo>
                  <a:pt x="4571" y="4367"/>
                </a:lnTo>
                <a:cubicBezTo>
                  <a:pt x="4648" y="4367"/>
                  <a:pt x="4710" y="4337"/>
                  <a:pt x="4742" y="4283"/>
                </a:cubicBezTo>
                <a:cubicBezTo>
                  <a:pt x="4773" y="4231"/>
                  <a:pt x="4770" y="4162"/>
                  <a:pt x="4733" y="4096"/>
                </a:cubicBezTo>
                <a:close/>
                <a:moveTo>
                  <a:pt x="2064" y="1055"/>
                </a:moveTo>
                <a:cubicBezTo>
                  <a:pt x="2076" y="1043"/>
                  <a:pt x="2093" y="1034"/>
                  <a:pt x="2111" y="1034"/>
                </a:cubicBezTo>
                <a:lnTo>
                  <a:pt x="2656" y="1034"/>
                </a:lnTo>
                <a:cubicBezTo>
                  <a:pt x="2674" y="1034"/>
                  <a:pt x="2691" y="1043"/>
                  <a:pt x="2703" y="1055"/>
                </a:cubicBezTo>
                <a:cubicBezTo>
                  <a:pt x="2715" y="1068"/>
                  <a:pt x="2722" y="1086"/>
                  <a:pt x="2721" y="1104"/>
                </a:cubicBezTo>
                <a:lnTo>
                  <a:pt x="2652" y="2965"/>
                </a:lnTo>
                <a:cubicBezTo>
                  <a:pt x="2651" y="3002"/>
                  <a:pt x="2620" y="3034"/>
                  <a:pt x="2583" y="3034"/>
                </a:cubicBezTo>
                <a:lnTo>
                  <a:pt x="2179" y="3034"/>
                </a:lnTo>
                <a:cubicBezTo>
                  <a:pt x="2143" y="3034"/>
                  <a:pt x="2112" y="3002"/>
                  <a:pt x="2111" y="2966"/>
                </a:cubicBezTo>
                <a:lnTo>
                  <a:pt x="2046" y="1105"/>
                </a:lnTo>
                <a:cubicBezTo>
                  <a:pt x="2045" y="1087"/>
                  <a:pt x="2052" y="1068"/>
                  <a:pt x="2064" y="1055"/>
                </a:cubicBezTo>
                <a:close/>
                <a:moveTo>
                  <a:pt x="2386" y="4013"/>
                </a:moveTo>
                <a:cubicBezTo>
                  <a:pt x="2181" y="4013"/>
                  <a:pt x="2026" y="3850"/>
                  <a:pt x="2026" y="3635"/>
                </a:cubicBezTo>
                <a:cubicBezTo>
                  <a:pt x="2026" y="3417"/>
                  <a:pt x="2179" y="3252"/>
                  <a:pt x="2381" y="3252"/>
                </a:cubicBezTo>
                <a:cubicBezTo>
                  <a:pt x="2590" y="3252"/>
                  <a:pt x="2737" y="3409"/>
                  <a:pt x="2737" y="3635"/>
                </a:cubicBezTo>
                <a:cubicBezTo>
                  <a:pt x="2737" y="3857"/>
                  <a:pt x="2592" y="4013"/>
                  <a:pt x="2386" y="4013"/>
                </a:cubicBezTo>
                <a:close/>
              </a:path>
            </a:pathLst>
          </a:custGeom>
          <a:solidFill>
            <a:schemeClr val="accent5"/>
          </a:solidFill>
          <a:ln>
            <a:noFill/>
          </a:ln>
          <a:effectLst/>
        </p:spPr>
        <p:txBody>
          <a:bodyPr lIns="50784" tIns="50784" rIns="50784" bIns="507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330">
              <a:defRPr/>
            </a:pPr>
            <a:endParaRPr lang="en-US" sz="4000">
              <a:solidFill>
                <a:schemeClr val="dk1"/>
              </a:solidFill>
              <a:effectLst>
                <a:outerShdw blurRad="38100" dist="38100" dir="2700000" algn="tl">
                  <a:srgbClr val="000000"/>
                </a:outerShdw>
              </a:effectLst>
              <a:latin typeface="+mn-ea"/>
            </a:endParaRPr>
          </a:p>
        </p:txBody>
      </p:sp>
      <p:sp>
        <p:nvSpPr>
          <p:cNvPr id="54" name="文本框 53"/>
          <p:cNvSpPr txBox="1"/>
          <p:nvPr>
            <p:custDataLst>
              <p:tags r:id="rId7"/>
            </p:custDataLst>
          </p:nvPr>
        </p:nvSpPr>
        <p:spPr>
          <a:xfrm>
            <a:off x="4988143" y="1180656"/>
            <a:ext cx="2537165" cy="460375"/>
          </a:xfrm>
          <a:prstGeom prst="rect">
            <a:avLst/>
          </a:prstGeom>
          <a:noFill/>
        </p:spPr>
        <p:txBody>
          <a:bodyPr wrap="square" rtlCol="0">
            <a:spAutoFit/>
          </a:bodyPr>
          <a:lstStyle/>
          <a:p>
            <a:r>
              <a:rPr lang="zh-CN" altLang="en-US" sz="2400" dirty="0">
                <a:solidFill>
                  <a:schemeClr val="dk1">
                    <a:lumMod val="75000"/>
                    <a:lumOff val="25000"/>
                  </a:schemeClr>
                </a:solidFill>
                <a:latin typeface="微软雅黑" panose="020B0503020204020204" pitchFamily="34" charset="-122"/>
                <a:ea typeface="微软雅黑" panose="020B0503020204020204" pitchFamily="34" charset="-122"/>
              </a:rPr>
              <a:t>人的不安全行为</a:t>
            </a:r>
          </a:p>
        </p:txBody>
      </p:sp>
      <p:sp>
        <p:nvSpPr>
          <p:cNvPr id="55" name="文本框 54"/>
          <p:cNvSpPr txBox="1"/>
          <p:nvPr>
            <p:custDataLst>
              <p:tags r:id="rId8"/>
            </p:custDataLst>
          </p:nvPr>
        </p:nvSpPr>
        <p:spPr>
          <a:xfrm>
            <a:off x="8498697" y="3629783"/>
            <a:ext cx="1502903" cy="460375"/>
          </a:xfrm>
          <a:prstGeom prst="rect">
            <a:avLst/>
          </a:prstGeom>
          <a:noFill/>
        </p:spPr>
        <p:txBody>
          <a:bodyPr wrap="square" rtlCol="0">
            <a:spAutoFit/>
          </a:bodyPr>
          <a:lstStyle/>
          <a:p>
            <a:r>
              <a:rPr lang="zh-CN" altLang="en-US" sz="2400" dirty="0">
                <a:solidFill>
                  <a:schemeClr val="dk1">
                    <a:lumMod val="75000"/>
                    <a:lumOff val="25000"/>
                  </a:schemeClr>
                </a:solidFill>
                <a:latin typeface="微软雅黑" panose="020B0503020204020204" pitchFamily="34" charset="-122"/>
                <a:ea typeface="微软雅黑" panose="020B0503020204020204" pitchFamily="34" charset="-122"/>
              </a:rPr>
              <a:t>环境因素</a:t>
            </a:r>
          </a:p>
        </p:txBody>
      </p:sp>
      <p:sp>
        <p:nvSpPr>
          <p:cNvPr id="56" name="文本框 55"/>
          <p:cNvSpPr txBox="1"/>
          <p:nvPr>
            <p:custDataLst>
              <p:tags r:id="rId9"/>
            </p:custDataLst>
          </p:nvPr>
        </p:nvSpPr>
        <p:spPr>
          <a:xfrm>
            <a:off x="5461347" y="6098621"/>
            <a:ext cx="1496641" cy="460375"/>
          </a:xfrm>
          <a:prstGeom prst="rect">
            <a:avLst/>
          </a:prstGeom>
          <a:noFill/>
        </p:spPr>
        <p:txBody>
          <a:bodyPr wrap="square" rtlCol="0">
            <a:spAutoFit/>
          </a:bodyPr>
          <a:lstStyle/>
          <a:p>
            <a:r>
              <a:rPr lang="zh-CN" altLang="en-US" sz="2400" dirty="0">
                <a:solidFill>
                  <a:schemeClr val="dk1">
                    <a:lumMod val="75000"/>
                    <a:lumOff val="25000"/>
                  </a:schemeClr>
                </a:solidFill>
                <a:latin typeface="微软雅黑" panose="020B0503020204020204" pitchFamily="34" charset="-122"/>
                <a:ea typeface="微软雅黑" panose="020B0503020204020204" pitchFamily="34" charset="-122"/>
              </a:rPr>
              <a:t>管理缺陷</a:t>
            </a:r>
          </a:p>
        </p:txBody>
      </p:sp>
      <p:sp>
        <p:nvSpPr>
          <p:cNvPr id="57" name="文本框 56"/>
          <p:cNvSpPr txBox="1"/>
          <p:nvPr>
            <p:custDataLst>
              <p:tags r:id="rId10"/>
            </p:custDataLst>
          </p:nvPr>
        </p:nvSpPr>
        <p:spPr>
          <a:xfrm>
            <a:off x="1636572" y="3629783"/>
            <a:ext cx="2393535" cy="460375"/>
          </a:xfrm>
          <a:prstGeom prst="rect">
            <a:avLst/>
          </a:prstGeom>
          <a:noFill/>
        </p:spPr>
        <p:txBody>
          <a:bodyPr wrap="square" rtlCol="0">
            <a:spAutoFit/>
          </a:bodyPr>
          <a:lstStyle/>
          <a:p>
            <a:r>
              <a:rPr lang="zh-CN" altLang="en-US" sz="2400" dirty="0">
                <a:solidFill>
                  <a:schemeClr val="dk1">
                    <a:lumMod val="75000"/>
                    <a:lumOff val="25000"/>
                  </a:schemeClr>
                </a:solidFill>
                <a:latin typeface="微软雅黑" panose="020B0503020204020204" pitchFamily="34" charset="-122"/>
                <a:ea typeface="微软雅黑" panose="020B0503020204020204" pitchFamily="34" charset="-122"/>
              </a:rPr>
              <a:t>物的不安全状态</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1.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726211" y="291635"/>
            <a:ext cx="4214258"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人、物、管理、环境</a:t>
            </a:r>
          </a:p>
        </p:txBody>
      </p:sp>
      <p:pic>
        <p:nvPicPr>
          <p:cNvPr id="13" name="Picture 24"/>
          <p:cNvPicPr>
            <a:picLocks noChangeAspect="1"/>
          </p:cNvPicPr>
          <p:nvPr/>
        </p:nvPicPr>
        <p:blipFill>
          <a:blip r:embed="rId7"/>
          <a:stretch>
            <a:fillRect/>
          </a:stretch>
        </p:blipFill>
        <p:spPr>
          <a:xfrm>
            <a:off x="1199176" y="1652480"/>
            <a:ext cx="1837996" cy="4019198"/>
          </a:xfrm>
          <a:prstGeom prst="rect">
            <a:avLst/>
          </a:prstGeom>
          <a:noFill/>
          <a:ln w="9525">
            <a:noFill/>
          </a:ln>
        </p:spPr>
      </p:pic>
      <p:pic>
        <p:nvPicPr>
          <p:cNvPr id="14" name="Picture 6" descr="resource_459136639"/>
          <p:cNvPicPr>
            <a:picLocks noChangeArrowheads="1"/>
          </p:cNvPicPr>
          <p:nvPr/>
        </p:nvPicPr>
        <p:blipFill>
          <a:blip r:embed="rId8"/>
          <a:srcRect/>
          <a:stretch>
            <a:fillRect/>
          </a:stretch>
        </p:blipFill>
        <p:spPr>
          <a:xfrm>
            <a:off x="3909272" y="2777869"/>
            <a:ext cx="2071688" cy="1989138"/>
          </a:xfrm>
          <a:prstGeom prst="rect">
            <a:avLst/>
          </a:prstGeom>
          <a:ln w="101600" cap="rnd">
            <a:noFill/>
          </a:ln>
          <a:effectLst/>
        </p:spPr>
      </p:pic>
      <p:pic>
        <p:nvPicPr>
          <p:cNvPr id="15" name="Picture 7" descr="resource_77502198"/>
          <p:cNvPicPr>
            <a:picLocks noChangeArrowheads="1"/>
          </p:cNvPicPr>
          <p:nvPr/>
        </p:nvPicPr>
        <p:blipFill rotWithShape="1">
          <a:blip r:embed="rId9"/>
          <a:srcRect l="7531" t="-559" r="7531" b="559"/>
          <a:stretch>
            <a:fillRect/>
          </a:stretch>
        </p:blipFill>
        <p:spPr>
          <a:xfrm>
            <a:off x="6853060" y="2777869"/>
            <a:ext cx="2071688" cy="1989138"/>
          </a:xfrm>
          <a:prstGeom prst="rect">
            <a:avLst/>
          </a:prstGeom>
          <a:ln w="101600" cap="rnd">
            <a:noFill/>
          </a:ln>
          <a:effectLst/>
        </p:spPr>
      </p:pic>
      <p:pic>
        <p:nvPicPr>
          <p:cNvPr id="16" name="Picture 7" descr="2_414524110"/>
          <p:cNvPicPr>
            <a:picLocks noChangeArrowheads="1"/>
          </p:cNvPicPr>
          <p:nvPr/>
        </p:nvPicPr>
        <p:blipFill>
          <a:blip r:embed="rId10"/>
          <a:srcRect/>
          <a:stretch>
            <a:fillRect/>
          </a:stretch>
        </p:blipFill>
        <p:spPr>
          <a:xfrm>
            <a:off x="9796848" y="2849306"/>
            <a:ext cx="2095500" cy="1846263"/>
          </a:xfrm>
          <a:prstGeom prst="rect">
            <a:avLst/>
          </a:prstGeom>
          <a:ln w="101600" cap="rnd">
            <a:noFill/>
          </a:ln>
          <a:effectLst/>
        </p:spPr>
      </p:pic>
      <p:cxnSp>
        <p:nvCxnSpPr>
          <p:cNvPr id="3" name="直接连接符 2"/>
          <p:cNvCxnSpPr/>
          <p:nvPr>
            <p:custDataLst>
              <p:tags r:id="rId2"/>
            </p:custDataLst>
          </p:nvPr>
        </p:nvCxnSpPr>
        <p:spPr>
          <a:xfrm>
            <a:off x="3563006" y="1977122"/>
            <a:ext cx="0" cy="359063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3"/>
            </p:custDataLst>
          </p:nvPr>
        </p:nvCxnSpPr>
        <p:spPr>
          <a:xfrm>
            <a:off x="6337737" y="1977122"/>
            <a:ext cx="0" cy="359063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4"/>
            </p:custDataLst>
          </p:nvPr>
        </p:nvCxnSpPr>
        <p:spPr>
          <a:xfrm>
            <a:off x="9364716" y="1977122"/>
            <a:ext cx="0" cy="359063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2.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726212" y="1836643"/>
            <a:ext cx="1996227" cy="15923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6" name="矩形 15"/>
          <p:cNvSpPr/>
          <p:nvPr>
            <p:custDataLst>
              <p:tags r:id="rId2"/>
            </p:custDataLst>
          </p:nvPr>
        </p:nvSpPr>
        <p:spPr>
          <a:xfrm>
            <a:off x="2944242" y="1836643"/>
            <a:ext cx="1996227" cy="15923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7" name="矩形 16"/>
          <p:cNvSpPr/>
          <p:nvPr>
            <p:custDataLst>
              <p:tags r:id="rId3"/>
            </p:custDataLst>
          </p:nvPr>
        </p:nvSpPr>
        <p:spPr>
          <a:xfrm>
            <a:off x="5162272" y="1836643"/>
            <a:ext cx="1996227" cy="15923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8" name="矩形 17"/>
          <p:cNvSpPr/>
          <p:nvPr>
            <p:custDataLst>
              <p:tags r:id="rId4"/>
            </p:custDataLst>
          </p:nvPr>
        </p:nvSpPr>
        <p:spPr>
          <a:xfrm>
            <a:off x="7380302" y="1836643"/>
            <a:ext cx="1996227" cy="15923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9" name="矩形 18"/>
          <p:cNvSpPr/>
          <p:nvPr>
            <p:custDataLst>
              <p:tags r:id="rId5"/>
            </p:custDataLst>
          </p:nvPr>
        </p:nvSpPr>
        <p:spPr>
          <a:xfrm>
            <a:off x="9598332" y="1836643"/>
            <a:ext cx="1996227" cy="15923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0" name="矩形 19"/>
          <p:cNvSpPr/>
          <p:nvPr>
            <p:custDataLst>
              <p:tags r:id="rId6"/>
            </p:custDataLst>
          </p:nvPr>
        </p:nvSpPr>
        <p:spPr>
          <a:xfrm>
            <a:off x="726212" y="3589961"/>
            <a:ext cx="1996227" cy="15923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1" name="矩形 20"/>
          <p:cNvSpPr/>
          <p:nvPr>
            <p:custDataLst>
              <p:tags r:id="rId7"/>
            </p:custDataLst>
          </p:nvPr>
        </p:nvSpPr>
        <p:spPr>
          <a:xfrm>
            <a:off x="2944242" y="3589961"/>
            <a:ext cx="1996227" cy="15923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2" name="矩形 21"/>
          <p:cNvSpPr/>
          <p:nvPr>
            <p:custDataLst>
              <p:tags r:id="rId8"/>
            </p:custDataLst>
          </p:nvPr>
        </p:nvSpPr>
        <p:spPr>
          <a:xfrm>
            <a:off x="5162272" y="3589961"/>
            <a:ext cx="1996227" cy="159231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3" name="矩形 22"/>
          <p:cNvSpPr/>
          <p:nvPr>
            <p:custDataLst>
              <p:tags r:id="rId9"/>
            </p:custDataLst>
          </p:nvPr>
        </p:nvSpPr>
        <p:spPr>
          <a:xfrm>
            <a:off x="7380302" y="3589961"/>
            <a:ext cx="1996227" cy="15923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4" name="矩形 23"/>
          <p:cNvSpPr/>
          <p:nvPr>
            <p:custDataLst>
              <p:tags r:id="rId10"/>
            </p:custDataLst>
          </p:nvPr>
        </p:nvSpPr>
        <p:spPr>
          <a:xfrm>
            <a:off x="9598332" y="3589961"/>
            <a:ext cx="1996227" cy="15923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0" name="五边形 2"/>
          <p:cNvSpPr>
            <a:spLocks noChangeArrowheads="1"/>
          </p:cNvSpPr>
          <p:nvPr>
            <p:custDataLst>
              <p:tags r:id="rId1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1010090" y="294935"/>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事故后果</a:t>
            </a:r>
          </a:p>
        </p:txBody>
      </p:sp>
      <p:pic>
        <p:nvPicPr>
          <p:cNvPr id="11" name="Picture 7" descr="d:\program files\360se6\User Data\temp\20090704_2c0b47ecf13f6c469c444EggK44Kx405.gif"/>
          <p:cNvPicPr>
            <a:picLocks noChangeAspect="1"/>
          </p:cNvPicPr>
          <p:nvPr/>
        </p:nvPicPr>
        <p:blipFill>
          <a:blip r:embed="rId23"/>
          <a:stretch>
            <a:fillRect/>
          </a:stretch>
        </p:blipFill>
        <p:spPr>
          <a:xfrm>
            <a:off x="726211" y="1836643"/>
            <a:ext cx="1996227" cy="1592316"/>
          </a:xfrm>
          <a:prstGeom prst="rect">
            <a:avLst/>
          </a:prstGeom>
          <a:noFill/>
          <a:ln w="9525">
            <a:noFill/>
          </a:ln>
        </p:spPr>
      </p:pic>
      <p:pic>
        <p:nvPicPr>
          <p:cNvPr id="13" name="Picture 1" descr="C:\Documents and Settings\Administrator\Application Data\Tencent\Users\64603569\QQ\WinTemp\RichOle\15@%XGSI{OT19YPD~~ZFE@S.png">
            <a:hlinkClick r:id="rId24" action="ppaction://hlinkfile"/>
          </p:cNvPr>
          <p:cNvPicPr>
            <a:picLocks noChangeAspect="1"/>
          </p:cNvPicPr>
          <p:nvPr/>
        </p:nvPicPr>
        <p:blipFill>
          <a:blip r:embed="rId25"/>
          <a:stretch>
            <a:fillRect/>
          </a:stretch>
        </p:blipFill>
        <p:spPr>
          <a:xfrm>
            <a:off x="2964684" y="3594190"/>
            <a:ext cx="1975785" cy="1588088"/>
          </a:xfrm>
          <a:prstGeom prst="rect">
            <a:avLst/>
          </a:prstGeom>
          <a:noFill/>
          <a:ln w="9525">
            <a:noFill/>
          </a:ln>
        </p:spPr>
      </p:pic>
      <p:pic>
        <p:nvPicPr>
          <p:cNvPr id="14" name="Picture 2" descr="C:\Documents and Settings\Administrator\Application Data\Tencent\Users\64603569\QQ\WinTemp\RichOle\KEYR@44V_NIFGZOL%`_{SRK.png"/>
          <p:cNvPicPr>
            <a:picLocks noChangeAspect="1"/>
          </p:cNvPicPr>
          <p:nvPr/>
        </p:nvPicPr>
        <p:blipFill>
          <a:blip r:embed="rId26"/>
          <a:stretch>
            <a:fillRect/>
          </a:stretch>
        </p:blipFill>
        <p:spPr>
          <a:xfrm>
            <a:off x="5132408" y="1844526"/>
            <a:ext cx="2026091" cy="1592317"/>
          </a:xfrm>
          <a:prstGeom prst="rect">
            <a:avLst/>
          </a:prstGeom>
          <a:noFill/>
          <a:ln w="9525">
            <a:noFill/>
          </a:ln>
        </p:spPr>
      </p:pic>
      <p:pic>
        <p:nvPicPr>
          <p:cNvPr id="15" name="Picture 7"/>
          <p:cNvPicPr>
            <a:picLocks noChangeAspect="1"/>
          </p:cNvPicPr>
          <p:nvPr/>
        </p:nvPicPr>
        <p:blipFill>
          <a:blip r:embed="rId27"/>
          <a:stretch>
            <a:fillRect/>
          </a:stretch>
        </p:blipFill>
        <p:spPr>
          <a:xfrm>
            <a:off x="7376279" y="3589961"/>
            <a:ext cx="2000250" cy="1587500"/>
          </a:xfrm>
          <a:prstGeom prst="rect">
            <a:avLst/>
          </a:prstGeom>
          <a:noFill/>
          <a:ln w="9525" cap="flat" cmpd="sng">
            <a:noFill/>
            <a:prstDash val="solid"/>
            <a:miter/>
            <a:headEnd type="none" w="med" len="med"/>
            <a:tailEnd type="none" w="med" len="med"/>
          </a:ln>
        </p:spPr>
      </p:pic>
      <p:pic>
        <p:nvPicPr>
          <p:cNvPr id="5" name="图片 4"/>
          <p:cNvPicPr>
            <a:picLocks noChangeAspect="1"/>
          </p:cNvPicPr>
          <p:nvPr/>
        </p:nvPicPr>
        <p:blipFill rotWithShape="1">
          <a:blip r:embed="rId28">
            <a:extLst>
              <a:ext uri="{28A0092B-C50C-407E-A947-70E740481C1C}">
                <a14:useLocalDpi xmlns:a14="http://schemas.microsoft.com/office/drawing/2010/main" val="0"/>
              </a:ext>
            </a:extLst>
          </a:blip>
          <a:srcRect l="2798" t="3201" r="3374" b="4787"/>
          <a:stretch>
            <a:fillRect/>
          </a:stretch>
        </p:blipFill>
        <p:spPr>
          <a:xfrm>
            <a:off x="9594309" y="1844526"/>
            <a:ext cx="2026091" cy="1584474"/>
          </a:xfrm>
          <a:prstGeom prst="rect">
            <a:avLst/>
          </a:prstGeom>
        </p:spPr>
      </p:pic>
      <p:sp>
        <p:nvSpPr>
          <p:cNvPr id="32" name="文本框 31"/>
          <p:cNvSpPr txBox="1"/>
          <p:nvPr>
            <p:custDataLst>
              <p:tags r:id="rId12"/>
            </p:custDataLst>
          </p:nvPr>
        </p:nvSpPr>
        <p:spPr>
          <a:xfrm>
            <a:off x="940034" y="3765074"/>
            <a:ext cx="1612036" cy="460375"/>
          </a:xfrm>
          <a:prstGeom prst="rect">
            <a:avLst/>
          </a:prstGeom>
          <a:noFill/>
        </p:spPr>
        <p:txBody>
          <a:bodyPr wrap="square" rtlCol="0">
            <a:spAutoFit/>
          </a:bodyPr>
          <a:lstStyle/>
          <a:p>
            <a:pPr algn="ctr"/>
            <a:r>
              <a:rPr lang="zh-CN" altLang="en-US" sz="2400" b="1" dirty="0">
                <a:solidFill>
                  <a:schemeClr val="lt1"/>
                </a:solidFill>
                <a:latin typeface="微软雅黑" panose="020B0503020204020204" pitchFamily="34" charset="-122"/>
                <a:ea typeface="微软雅黑" panose="020B0503020204020204" pitchFamily="34" charset="-122"/>
              </a:rPr>
              <a:t>火 灾</a:t>
            </a:r>
          </a:p>
        </p:txBody>
      </p:sp>
      <p:sp>
        <p:nvSpPr>
          <p:cNvPr id="33" name="文本框 32"/>
          <p:cNvSpPr txBox="1"/>
          <p:nvPr>
            <p:custDataLst>
              <p:tags r:id="rId13"/>
            </p:custDataLst>
          </p:nvPr>
        </p:nvSpPr>
        <p:spPr>
          <a:xfrm>
            <a:off x="412175" y="4226739"/>
            <a:ext cx="2667755" cy="706755"/>
          </a:xfrm>
          <a:prstGeom prst="rect">
            <a:avLst/>
          </a:prstGeom>
          <a:noFill/>
        </p:spPr>
        <p:txBody>
          <a:bodyPr wrap="square" rtlCol="0">
            <a:spAutoFit/>
          </a:bodyPr>
          <a:lstStyle/>
          <a:p>
            <a:pPr algn="ctr"/>
            <a:r>
              <a:rPr lang="zh-CN" altLang="en-US" sz="2000" dirty="0">
                <a:solidFill>
                  <a:schemeClr val="lt1"/>
                </a:solidFill>
                <a:latin typeface="微软雅黑" panose="020B0503020204020204" pitchFamily="34" charset="-122"/>
                <a:ea typeface="微软雅黑" panose="020B0503020204020204" pitchFamily="34" charset="-122"/>
              </a:rPr>
              <a:t>喷涂作业</a:t>
            </a:r>
            <a:endParaRPr lang="en-US" altLang="zh-CN" sz="2000" dirty="0">
              <a:solidFill>
                <a:schemeClr val="lt1"/>
              </a:solidFill>
              <a:latin typeface="微软雅黑" panose="020B0503020204020204" pitchFamily="34" charset="-122"/>
              <a:ea typeface="微软雅黑" panose="020B0503020204020204" pitchFamily="34" charset="-122"/>
            </a:endParaRPr>
          </a:p>
          <a:p>
            <a:pPr algn="ctr"/>
            <a:r>
              <a:rPr lang="zh-CN" altLang="en-US" sz="2000" dirty="0">
                <a:solidFill>
                  <a:schemeClr val="lt1"/>
                </a:solidFill>
                <a:latin typeface="微软雅黑" panose="020B0503020204020204" pitchFamily="34" charset="-122"/>
                <a:ea typeface="微软雅黑" panose="020B0503020204020204" pitchFamily="34" charset="-122"/>
              </a:rPr>
              <a:t>液氨制冷</a:t>
            </a:r>
          </a:p>
        </p:txBody>
      </p:sp>
      <p:sp>
        <p:nvSpPr>
          <p:cNvPr id="9" name="矩形 8"/>
          <p:cNvSpPr/>
          <p:nvPr>
            <p:custDataLst>
              <p:tags r:id="rId14"/>
            </p:custDataLst>
          </p:nvPr>
        </p:nvSpPr>
        <p:spPr>
          <a:xfrm>
            <a:off x="3435943" y="2274795"/>
            <a:ext cx="974090" cy="460375"/>
          </a:xfrm>
          <a:prstGeom prst="rect">
            <a:avLst/>
          </a:prstGeom>
        </p:spPr>
        <p:txBody>
          <a:bodyPr wrap="none">
            <a:spAutoFit/>
          </a:bodyPr>
          <a:lstStyle/>
          <a:p>
            <a:r>
              <a:rPr lang="zh-CN" altLang="en-US" sz="2400" b="1" dirty="0">
                <a:solidFill>
                  <a:schemeClr val="lt1"/>
                </a:solidFill>
                <a:latin typeface="微软雅黑" panose="020B0503020204020204" pitchFamily="34" charset="-122"/>
                <a:ea typeface="微软雅黑" panose="020B0503020204020204" pitchFamily="34" charset="-122"/>
              </a:rPr>
              <a:t>爆  炸</a:t>
            </a:r>
          </a:p>
        </p:txBody>
      </p:sp>
      <p:sp>
        <p:nvSpPr>
          <p:cNvPr id="37" name="矩形 36"/>
          <p:cNvSpPr/>
          <p:nvPr>
            <p:custDataLst>
              <p:tags r:id="rId15"/>
            </p:custDataLst>
          </p:nvPr>
        </p:nvSpPr>
        <p:spPr>
          <a:xfrm>
            <a:off x="3348202" y="2767239"/>
            <a:ext cx="1198880" cy="398780"/>
          </a:xfrm>
          <a:prstGeom prst="rect">
            <a:avLst/>
          </a:prstGeom>
        </p:spPr>
        <p:txBody>
          <a:bodyPr wrap="none">
            <a:spAutoFit/>
          </a:bodyPr>
          <a:lstStyle/>
          <a:p>
            <a:r>
              <a:rPr lang="zh-CN" altLang="en-US" sz="2000" dirty="0">
                <a:solidFill>
                  <a:schemeClr val="lt1"/>
                </a:solidFill>
                <a:latin typeface="微软雅黑" panose="020B0503020204020204" pitchFamily="34" charset="-122"/>
                <a:ea typeface="微软雅黑" panose="020B0503020204020204" pitchFamily="34" charset="-122"/>
              </a:rPr>
              <a:t>涉尘加工</a:t>
            </a:r>
          </a:p>
        </p:txBody>
      </p:sp>
      <p:sp>
        <p:nvSpPr>
          <p:cNvPr id="38" name="文本框 37"/>
          <p:cNvSpPr txBox="1"/>
          <p:nvPr>
            <p:custDataLst>
              <p:tags r:id="rId16"/>
            </p:custDataLst>
          </p:nvPr>
        </p:nvSpPr>
        <p:spPr>
          <a:xfrm>
            <a:off x="5373732" y="4196094"/>
            <a:ext cx="1612036" cy="460375"/>
          </a:xfrm>
          <a:prstGeom prst="rect">
            <a:avLst/>
          </a:prstGeom>
          <a:noFill/>
        </p:spPr>
        <p:txBody>
          <a:bodyPr wrap="square" rtlCol="0">
            <a:spAutoFit/>
          </a:bodyPr>
          <a:lstStyle/>
          <a:p>
            <a:pPr algn="ctr"/>
            <a:r>
              <a:rPr lang="zh-CN" altLang="en-US" sz="2400" b="1" dirty="0">
                <a:solidFill>
                  <a:schemeClr val="lt1"/>
                </a:solidFill>
                <a:latin typeface="微软雅黑" panose="020B0503020204020204" pitchFamily="34" charset="-122"/>
                <a:ea typeface="微软雅黑" panose="020B0503020204020204" pitchFamily="34" charset="-122"/>
              </a:rPr>
              <a:t>触 电</a:t>
            </a:r>
          </a:p>
        </p:txBody>
      </p:sp>
      <p:sp>
        <p:nvSpPr>
          <p:cNvPr id="40" name="文本框 39"/>
          <p:cNvSpPr txBox="1"/>
          <p:nvPr>
            <p:custDataLst>
              <p:tags r:id="rId17"/>
            </p:custDataLst>
          </p:nvPr>
        </p:nvSpPr>
        <p:spPr>
          <a:xfrm>
            <a:off x="7570386" y="2216413"/>
            <a:ext cx="1612036" cy="460375"/>
          </a:xfrm>
          <a:prstGeom prst="rect">
            <a:avLst/>
          </a:prstGeom>
          <a:noFill/>
        </p:spPr>
        <p:txBody>
          <a:bodyPr wrap="square" rtlCol="0">
            <a:spAutoFit/>
          </a:bodyPr>
          <a:lstStyle/>
          <a:p>
            <a:pPr algn="ctr"/>
            <a:r>
              <a:rPr lang="zh-CN" altLang="en-US" sz="2400" b="1" dirty="0">
                <a:solidFill>
                  <a:schemeClr val="lt1"/>
                </a:solidFill>
                <a:latin typeface="微软雅黑" panose="020B0503020204020204" pitchFamily="34" charset="-122"/>
                <a:ea typeface="微软雅黑" panose="020B0503020204020204" pitchFamily="34" charset="-122"/>
              </a:rPr>
              <a:t>中 毒</a:t>
            </a:r>
          </a:p>
        </p:txBody>
      </p:sp>
      <p:sp>
        <p:nvSpPr>
          <p:cNvPr id="41" name="文本框 40"/>
          <p:cNvSpPr txBox="1"/>
          <p:nvPr>
            <p:custDataLst>
              <p:tags r:id="rId18"/>
            </p:custDataLst>
          </p:nvPr>
        </p:nvSpPr>
        <p:spPr>
          <a:xfrm>
            <a:off x="7042527" y="2734840"/>
            <a:ext cx="2667755" cy="398780"/>
          </a:xfrm>
          <a:prstGeom prst="rect">
            <a:avLst/>
          </a:prstGeom>
          <a:noFill/>
        </p:spPr>
        <p:txBody>
          <a:bodyPr wrap="square" rtlCol="0">
            <a:spAutoFit/>
          </a:bodyPr>
          <a:lstStyle/>
          <a:p>
            <a:pPr algn="ctr"/>
            <a:r>
              <a:rPr lang="zh-CN" altLang="en-US" sz="2000" dirty="0">
                <a:solidFill>
                  <a:schemeClr val="lt1"/>
                </a:solidFill>
                <a:latin typeface="微软雅黑" panose="020B0503020204020204" pitchFamily="34" charset="-122"/>
                <a:ea typeface="微软雅黑" panose="020B0503020204020204" pitchFamily="34" charset="-122"/>
              </a:rPr>
              <a:t>有限空间</a:t>
            </a:r>
          </a:p>
        </p:txBody>
      </p:sp>
      <p:sp>
        <p:nvSpPr>
          <p:cNvPr id="42" name="文本框 41"/>
          <p:cNvSpPr txBox="1"/>
          <p:nvPr>
            <p:custDataLst>
              <p:tags r:id="rId19"/>
            </p:custDataLst>
          </p:nvPr>
        </p:nvSpPr>
        <p:spPr>
          <a:xfrm>
            <a:off x="9741892" y="3765074"/>
            <a:ext cx="1612036" cy="460375"/>
          </a:xfrm>
          <a:prstGeom prst="rect">
            <a:avLst/>
          </a:prstGeom>
          <a:noFill/>
        </p:spPr>
        <p:txBody>
          <a:bodyPr wrap="square" rtlCol="0">
            <a:spAutoFit/>
          </a:bodyPr>
          <a:lstStyle/>
          <a:p>
            <a:pPr algn="ctr"/>
            <a:r>
              <a:rPr lang="zh-CN" altLang="en-US" sz="2400" b="1" dirty="0">
                <a:solidFill>
                  <a:schemeClr val="lt1"/>
                </a:solidFill>
                <a:latin typeface="微软雅黑" panose="020B0503020204020204" pitchFamily="34" charset="-122"/>
                <a:ea typeface="微软雅黑" panose="020B0503020204020204" pitchFamily="34" charset="-122"/>
              </a:rPr>
              <a:t>其他伤害</a:t>
            </a:r>
          </a:p>
        </p:txBody>
      </p:sp>
      <p:sp>
        <p:nvSpPr>
          <p:cNvPr id="43" name="文本框 42"/>
          <p:cNvSpPr txBox="1"/>
          <p:nvPr>
            <p:custDataLst>
              <p:tags r:id="rId20"/>
            </p:custDataLst>
          </p:nvPr>
        </p:nvSpPr>
        <p:spPr>
          <a:xfrm>
            <a:off x="9487430" y="4242843"/>
            <a:ext cx="2218030" cy="922020"/>
          </a:xfrm>
          <a:prstGeom prst="rect">
            <a:avLst/>
          </a:prstGeom>
          <a:noFill/>
        </p:spPr>
        <p:txBody>
          <a:bodyPr wrap="square" rtlCol="0">
            <a:spAutoFit/>
          </a:bodyPr>
          <a:lstStyle/>
          <a:p>
            <a:pPr algn="ctr"/>
            <a:r>
              <a:rPr lang="zh-CN" altLang="en-US" sz="1800" dirty="0">
                <a:solidFill>
                  <a:schemeClr val="lt1"/>
                </a:solidFill>
                <a:latin typeface="微软雅黑" panose="020B0503020204020204" pitchFamily="34" charset="-122"/>
                <a:ea typeface="微软雅黑" panose="020B0503020204020204" pitchFamily="34" charset="-122"/>
              </a:rPr>
              <a:t>如尘肺、机械伤害等（涉尘、冶金、船舶</a:t>
            </a:r>
            <a:r>
              <a:rPr lang="en-US" altLang="zh-CN" sz="1800" dirty="0">
                <a:solidFill>
                  <a:schemeClr val="lt1"/>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3.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774427" y="368302"/>
            <a:ext cx="2083073"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一、火灾</a:t>
            </a:r>
          </a:p>
        </p:txBody>
      </p:sp>
      <p:pic>
        <p:nvPicPr>
          <p:cNvPr id="28"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0188" y="2146617"/>
            <a:ext cx="4183062" cy="3332506"/>
          </a:xfrm>
          <a:prstGeom prst="rect">
            <a:avLst/>
          </a:prstGeom>
          <a:noFill/>
          <a:ln w="9525">
            <a:noFill/>
          </a:ln>
        </p:spPr>
      </p:pic>
      <p:pic>
        <p:nvPicPr>
          <p:cNvPr id="29" name="Picture 5" descr="d:\program files\360se6\User Data\temp\20140814010800_53942.jpg"/>
          <p:cNvPicPr>
            <a:picLocks noChangeAspect="1"/>
          </p:cNvPicPr>
          <p:nvPr/>
        </p:nvPicPr>
        <p:blipFill>
          <a:blip r:embed="rId5"/>
          <a:stretch>
            <a:fillRect/>
          </a:stretch>
        </p:blipFill>
        <p:spPr>
          <a:xfrm>
            <a:off x="990600" y="1832695"/>
            <a:ext cx="4183062" cy="3960350"/>
          </a:xfrm>
          <a:prstGeom prst="rect">
            <a:avLst/>
          </a:prstGeom>
          <a:noFill/>
          <a:ln w="9525">
            <a:noFill/>
          </a:ln>
        </p:spPr>
      </p:pic>
      <p:sp>
        <p:nvSpPr>
          <p:cNvPr id="30" name="文本框 29"/>
          <p:cNvSpPr txBox="1"/>
          <p:nvPr/>
        </p:nvSpPr>
        <p:spPr>
          <a:xfrm>
            <a:off x="7493634" y="5562213"/>
            <a:ext cx="3269616" cy="460375"/>
          </a:xfrm>
          <a:prstGeom prst="rect">
            <a:avLst/>
          </a:prstGeom>
          <a:noFill/>
        </p:spPr>
        <p:txBody>
          <a:bodyPr wrap="square" rtlCol="0">
            <a:spAutoFit/>
          </a:bodyPr>
          <a:lstStyle/>
          <a:p>
            <a:r>
              <a:rPr lang="zh-CN" altLang="en-US" sz="2400" dirty="0">
                <a:solidFill>
                  <a:srgbClr val="000000"/>
                </a:solidFill>
                <a:latin typeface="微软雅黑" panose="020B0503020204020204" pitchFamily="34" charset="-122"/>
                <a:ea typeface="微软雅黑" panose="020B0503020204020204" pitchFamily="34" charset="-122"/>
              </a:rPr>
              <a:t>物质的燃烧过程</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4.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12" name="文本框 11"/>
          <p:cNvSpPr txBox="1"/>
          <p:nvPr/>
        </p:nvSpPr>
        <p:spPr>
          <a:xfrm>
            <a:off x="883707" y="351223"/>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液氨泄漏爆炸事故</a:t>
            </a:r>
          </a:p>
        </p:txBody>
      </p:sp>
      <p:pic>
        <p:nvPicPr>
          <p:cNvPr id="28" name="Picture 5"/>
          <p:cNvPicPr>
            <a:picLocks noChangeAspect="1"/>
          </p:cNvPicPr>
          <p:nvPr/>
        </p:nvPicPr>
        <p:blipFill>
          <a:blip r:embed="rId8"/>
          <a:stretch>
            <a:fillRect/>
          </a:stretch>
        </p:blipFill>
        <p:spPr>
          <a:xfrm>
            <a:off x="563530" y="2128224"/>
            <a:ext cx="5119908" cy="3576446"/>
          </a:xfrm>
          <a:prstGeom prst="rect">
            <a:avLst/>
          </a:prstGeom>
          <a:noFill/>
          <a:ln w="9525">
            <a:noFill/>
          </a:ln>
        </p:spPr>
      </p:pic>
      <p:sp>
        <p:nvSpPr>
          <p:cNvPr id="29" name="Rectangle 6"/>
          <p:cNvSpPr>
            <a:spLocks noChangeArrowheads="1"/>
          </p:cNvSpPr>
          <p:nvPr>
            <p:custDataLst>
              <p:tags r:id="rId2"/>
            </p:custDataLst>
          </p:nvPr>
        </p:nvSpPr>
        <p:spPr bwMode="auto">
          <a:xfrm>
            <a:off x="6009474" y="4684255"/>
            <a:ext cx="5759671" cy="920750"/>
          </a:xfrm>
          <a:prstGeom prst="rect">
            <a:avLst/>
          </a:prstGeom>
          <a:noFill/>
          <a:ln w="9525">
            <a:noFill/>
            <a:miter lim="800000"/>
          </a:ln>
          <a:effectLst>
            <a:prstShdw prst="shdw17" dist="17961" dir="2700000">
              <a:schemeClr val="accent1">
                <a:gamma/>
                <a:shade val="60000"/>
                <a:invGamma/>
              </a:schemeClr>
            </a:prstShdw>
          </a:effectLst>
        </p:spPr>
        <p:txBody>
          <a:bodyPr wrap="square" lIns="91429" tIns="45715" rIns="91429" bIns="45715">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defRPr/>
            </a:pPr>
            <a:r>
              <a:rPr lang="zh-CN" altLang="en-US" dirty="0">
                <a:solidFill>
                  <a:schemeClr val="dk1"/>
                </a:solidFill>
                <a:latin typeface="微软雅黑" panose="020B0503020204020204" pitchFamily="34" charset="-122"/>
                <a:ea typeface="微软雅黑" panose="020B0503020204020204" pitchFamily="34" charset="-122"/>
              </a:rPr>
              <a:t>该事故造成</a:t>
            </a:r>
            <a:r>
              <a:rPr lang="en-US" altLang="zh-CN" dirty="0">
                <a:solidFill>
                  <a:schemeClr val="dk1"/>
                </a:solidFill>
                <a:latin typeface="微软雅黑" panose="020B0503020204020204" pitchFamily="34" charset="-122"/>
                <a:ea typeface="微软雅黑" panose="020B0503020204020204" pitchFamily="34" charset="-122"/>
              </a:rPr>
              <a:t>121</a:t>
            </a:r>
            <a:r>
              <a:rPr lang="zh-CN" altLang="en-US" dirty="0">
                <a:solidFill>
                  <a:schemeClr val="dk1"/>
                </a:solidFill>
                <a:latin typeface="微软雅黑" panose="020B0503020204020204" pitchFamily="34" charset="-122"/>
                <a:ea typeface="微软雅黑" panose="020B0503020204020204" pitchFamily="34" charset="-122"/>
              </a:rPr>
              <a:t>人遇难，</a:t>
            </a:r>
            <a:r>
              <a:rPr lang="en-US" altLang="zh-CN" dirty="0">
                <a:solidFill>
                  <a:schemeClr val="dk1"/>
                </a:solidFill>
                <a:latin typeface="微软雅黑" panose="020B0503020204020204" pitchFamily="34" charset="-122"/>
                <a:ea typeface="微软雅黑" panose="020B0503020204020204" pitchFamily="34" charset="-122"/>
              </a:rPr>
              <a:t>76</a:t>
            </a:r>
            <a:r>
              <a:rPr lang="zh-CN" altLang="en-US" dirty="0">
                <a:solidFill>
                  <a:schemeClr val="dk1"/>
                </a:solidFill>
                <a:latin typeface="微软雅黑" panose="020B0503020204020204" pitchFamily="34" charset="-122"/>
                <a:ea typeface="微软雅黑" panose="020B0503020204020204" pitchFamily="34" charset="-122"/>
              </a:rPr>
              <a:t>人受伤，</a:t>
            </a:r>
            <a:r>
              <a:rPr lang="en-US" altLang="zh-CN" dirty="0">
                <a:solidFill>
                  <a:schemeClr val="dk1"/>
                </a:solidFill>
                <a:latin typeface="微软雅黑" panose="020B0503020204020204" pitchFamily="34" charset="-122"/>
                <a:ea typeface="微软雅黑" panose="020B0503020204020204" pitchFamily="34" charset="-122"/>
              </a:rPr>
              <a:t>3000</a:t>
            </a:r>
            <a:r>
              <a:rPr lang="zh-CN" altLang="en-US" dirty="0">
                <a:solidFill>
                  <a:schemeClr val="dk1"/>
                </a:solidFill>
                <a:latin typeface="微软雅黑" panose="020B0503020204020204" pitchFamily="34" charset="-122"/>
                <a:ea typeface="微软雅黑" panose="020B0503020204020204" pitchFamily="34" charset="-122"/>
              </a:rPr>
              <a:t>名周围群众疏散。</a:t>
            </a:r>
          </a:p>
        </p:txBody>
      </p:sp>
      <p:sp>
        <p:nvSpPr>
          <p:cNvPr id="30" name="Rectangle 6"/>
          <p:cNvSpPr>
            <a:spLocks noChangeArrowheads="1"/>
          </p:cNvSpPr>
          <p:nvPr>
            <p:custDataLst>
              <p:tags r:id="rId3"/>
            </p:custDataLst>
          </p:nvPr>
        </p:nvSpPr>
        <p:spPr bwMode="auto">
          <a:xfrm>
            <a:off x="6009474" y="2800010"/>
            <a:ext cx="5397773" cy="920750"/>
          </a:xfrm>
          <a:prstGeom prst="rect">
            <a:avLst/>
          </a:prstGeom>
          <a:noFill/>
          <a:ln w="9525">
            <a:noFill/>
            <a:miter lim="800000"/>
          </a:ln>
          <a:effectLst>
            <a:prstShdw prst="shdw17" dist="17961" dir="2700000">
              <a:schemeClr val="accent1">
                <a:gamma/>
                <a:shade val="60000"/>
                <a:invGamma/>
              </a:schemeClr>
            </a:prstShdw>
          </a:effectLst>
        </p:spPr>
        <p:txBody>
          <a:bodyPr wrap="square" lIns="91429" tIns="45715" rIns="91429" bIns="45715">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defRPr/>
            </a:pPr>
            <a:r>
              <a:rPr lang="en-US" altLang="zh-CN" dirty="0">
                <a:solidFill>
                  <a:schemeClr val="dk1"/>
                </a:solidFill>
                <a:latin typeface="微软雅黑" panose="020B0503020204020204" pitchFamily="34" charset="-122"/>
                <a:ea typeface="微软雅黑" panose="020B0503020204020204" pitchFamily="34" charset="-122"/>
              </a:rPr>
              <a:t>2013</a:t>
            </a:r>
            <a:r>
              <a:rPr lang="zh-CN" altLang="en-US" dirty="0">
                <a:solidFill>
                  <a:schemeClr val="dk1"/>
                </a:solidFill>
                <a:latin typeface="微软雅黑" panose="020B0503020204020204" pitchFamily="34" charset="-122"/>
                <a:ea typeface="微软雅黑" panose="020B0503020204020204" pitchFamily="34" charset="-122"/>
              </a:rPr>
              <a:t>年</a:t>
            </a:r>
            <a:r>
              <a:rPr lang="en-US" altLang="zh-CN" dirty="0">
                <a:solidFill>
                  <a:schemeClr val="dk1"/>
                </a:solidFill>
                <a:latin typeface="微软雅黑" panose="020B0503020204020204" pitchFamily="34" charset="-122"/>
                <a:ea typeface="微软雅黑" panose="020B0503020204020204" pitchFamily="34" charset="-122"/>
              </a:rPr>
              <a:t>6</a:t>
            </a:r>
            <a:r>
              <a:rPr lang="zh-CN" altLang="en-US" dirty="0">
                <a:solidFill>
                  <a:schemeClr val="dk1"/>
                </a:solidFill>
                <a:latin typeface="微软雅黑" panose="020B0503020204020204" pitchFamily="34" charset="-122"/>
                <a:ea typeface="微软雅黑" panose="020B0503020204020204" pitchFamily="34" charset="-122"/>
              </a:rPr>
              <a:t>月</a:t>
            </a:r>
            <a:r>
              <a:rPr lang="en-US" altLang="zh-CN" dirty="0">
                <a:solidFill>
                  <a:schemeClr val="dk1"/>
                </a:solidFill>
                <a:latin typeface="微软雅黑" panose="020B0503020204020204" pitchFamily="34" charset="-122"/>
                <a:ea typeface="微软雅黑" panose="020B0503020204020204" pitchFamily="34" charset="-122"/>
              </a:rPr>
              <a:t>3</a:t>
            </a:r>
            <a:r>
              <a:rPr lang="zh-CN" altLang="en-US" dirty="0">
                <a:solidFill>
                  <a:schemeClr val="dk1"/>
                </a:solidFill>
                <a:latin typeface="微软雅黑" panose="020B0503020204020204" pitchFamily="34" charset="-122"/>
                <a:ea typeface="微软雅黑" panose="020B0503020204020204" pitchFamily="34" charset="-122"/>
              </a:rPr>
              <a:t>日清晨，吉林省德惠市宝源丰禽业有限公司发生液氨泄漏爆炸事故。</a:t>
            </a:r>
          </a:p>
        </p:txBody>
      </p:sp>
      <p:sp>
        <p:nvSpPr>
          <p:cNvPr id="31" name="teacher-at-the-blackboard_65882"/>
          <p:cNvSpPr>
            <a:spLocks noChangeAspect="1"/>
          </p:cNvSpPr>
          <p:nvPr>
            <p:custDataLst>
              <p:tags r:id="rId4"/>
            </p:custDataLst>
          </p:nvPr>
        </p:nvSpPr>
        <p:spPr bwMode="auto">
          <a:xfrm>
            <a:off x="6009474" y="2131182"/>
            <a:ext cx="546581" cy="523189"/>
          </a:xfrm>
          <a:custGeom>
            <a:avLst/>
            <a:gdLst>
              <a:gd name="connsiteX0" fmla="*/ 37204 w 608415"/>
              <a:gd name="connsiteY0" fmla="*/ 154115 h 582377"/>
              <a:gd name="connsiteX1" fmla="*/ 185044 w 608415"/>
              <a:gd name="connsiteY1" fmla="*/ 154115 h 582377"/>
              <a:gd name="connsiteX2" fmla="*/ 225753 w 608415"/>
              <a:gd name="connsiteY2" fmla="*/ 173761 h 582377"/>
              <a:gd name="connsiteX3" fmla="*/ 265489 w 608415"/>
              <a:gd name="connsiteY3" fmla="*/ 223847 h 582377"/>
              <a:gd name="connsiteX4" fmla="*/ 273865 w 608415"/>
              <a:gd name="connsiteY4" fmla="*/ 234399 h 582377"/>
              <a:gd name="connsiteX5" fmla="*/ 333225 w 608415"/>
              <a:gd name="connsiteY5" fmla="*/ 234448 h 582377"/>
              <a:gd name="connsiteX6" fmla="*/ 349440 w 608415"/>
              <a:gd name="connsiteY6" fmla="*/ 250689 h 582377"/>
              <a:gd name="connsiteX7" fmla="*/ 349440 w 608415"/>
              <a:gd name="connsiteY7" fmla="*/ 263576 h 582377"/>
              <a:gd name="connsiteX8" fmla="*/ 333225 w 608415"/>
              <a:gd name="connsiteY8" fmla="*/ 279768 h 582377"/>
              <a:gd name="connsiteX9" fmla="*/ 262957 w 608415"/>
              <a:gd name="connsiteY9" fmla="*/ 279768 h 582377"/>
              <a:gd name="connsiteX10" fmla="*/ 245183 w 608415"/>
              <a:gd name="connsiteY10" fmla="*/ 271161 h 582377"/>
              <a:gd name="connsiteX11" fmla="*/ 215576 w 608415"/>
              <a:gd name="connsiteY11" fmla="*/ 233183 h 582377"/>
              <a:gd name="connsiteX12" fmla="*/ 209197 w 608415"/>
              <a:gd name="connsiteY12" fmla="*/ 230071 h 582377"/>
              <a:gd name="connsiteX13" fmla="*/ 207200 w 608415"/>
              <a:gd name="connsiteY13" fmla="*/ 230071 h 582377"/>
              <a:gd name="connsiteX14" fmla="*/ 199117 w 608415"/>
              <a:gd name="connsiteY14" fmla="*/ 238095 h 582377"/>
              <a:gd name="connsiteX15" fmla="*/ 198873 w 608415"/>
              <a:gd name="connsiteY15" fmla="*/ 566184 h 582377"/>
              <a:gd name="connsiteX16" fmla="*/ 182658 w 608415"/>
              <a:gd name="connsiteY16" fmla="*/ 582377 h 582377"/>
              <a:gd name="connsiteX17" fmla="*/ 155388 w 608415"/>
              <a:gd name="connsiteY17" fmla="*/ 582377 h 582377"/>
              <a:gd name="connsiteX18" fmla="*/ 139124 w 608415"/>
              <a:gd name="connsiteY18" fmla="*/ 566184 h 582377"/>
              <a:gd name="connsiteX19" fmla="*/ 139124 w 608415"/>
              <a:gd name="connsiteY19" fmla="*/ 430270 h 582377"/>
              <a:gd name="connsiteX20" fmla="*/ 130456 w 608415"/>
              <a:gd name="connsiteY20" fmla="*/ 421566 h 582377"/>
              <a:gd name="connsiteX21" fmla="*/ 121739 w 608415"/>
              <a:gd name="connsiteY21" fmla="*/ 430270 h 582377"/>
              <a:gd name="connsiteX22" fmla="*/ 121739 w 608415"/>
              <a:gd name="connsiteY22" fmla="*/ 565503 h 582377"/>
              <a:gd name="connsiteX23" fmla="*/ 104842 w 608415"/>
              <a:gd name="connsiteY23" fmla="*/ 582377 h 582377"/>
              <a:gd name="connsiteX24" fmla="*/ 78157 w 608415"/>
              <a:gd name="connsiteY24" fmla="*/ 582377 h 582377"/>
              <a:gd name="connsiteX25" fmla="*/ 61941 w 608415"/>
              <a:gd name="connsiteY25" fmla="*/ 566184 h 582377"/>
              <a:gd name="connsiteX26" fmla="*/ 61795 w 608415"/>
              <a:gd name="connsiteY26" fmla="*/ 238095 h 582377"/>
              <a:gd name="connsiteX27" fmla="*/ 53760 w 608415"/>
              <a:gd name="connsiteY27" fmla="*/ 230071 h 582377"/>
              <a:gd name="connsiteX28" fmla="*/ 45725 w 608415"/>
              <a:gd name="connsiteY28" fmla="*/ 238095 h 582377"/>
              <a:gd name="connsiteX29" fmla="*/ 45725 w 608415"/>
              <a:gd name="connsiteY29" fmla="*/ 364283 h 582377"/>
              <a:gd name="connsiteX30" fmla="*/ 29461 w 608415"/>
              <a:gd name="connsiteY30" fmla="*/ 380476 h 582377"/>
              <a:gd name="connsiteX31" fmla="*/ 16216 w 608415"/>
              <a:gd name="connsiteY31" fmla="*/ 380476 h 582377"/>
              <a:gd name="connsiteX32" fmla="*/ 0 w 608415"/>
              <a:gd name="connsiteY32" fmla="*/ 364283 h 582377"/>
              <a:gd name="connsiteX33" fmla="*/ 0 w 608415"/>
              <a:gd name="connsiteY33" fmla="*/ 191267 h 582377"/>
              <a:gd name="connsiteX34" fmla="*/ 37204 w 608415"/>
              <a:gd name="connsiteY34" fmla="*/ 154115 h 582377"/>
              <a:gd name="connsiteX35" fmla="*/ 281805 w 608415"/>
              <a:gd name="connsiteY35" fmla="*/ 51936 h 582377"/>
              <a:gd name="connsiteX36" fmla="*/ 592197 w 608415"/>
              <a:gd name="connsiteY36" fmla="*/ 51936 h 582377"/>
              <a:gd name="connsiteX37" fmla="*/ 608415 w 608415"/>
              <a:gd name="connsiteY37" fmla="*/ 68179 h 582377"/>
              <a:gd name="connsiteX38" fmla="*/ 608415 w 608415"/>
              <a:gd name="connsiteY38" fmla="*/ 273407 h 582377"/>
              <a:gd name="connsiteX39" fmla="*/ 592197 w 608415"/>
              <a:gd name="connsiteY39" fmla="*/ 289601 h 582377"/>
              <a:gd name="connsiteX40" fmla="*/ 347848 w 608415"/>
              <a:gd name="connsiteY40" fmla="*/ 289601 h 582377"/>
              <a:gd name="connsiteX41" fmla="*/ 368937 w 608415"/>
              <a:gd name="connsiteY41" fmla="*/ 257066 h 582377"/>
              <a:gd name="connsiteX42" fmla="*/ 362167 w 608415"/>
              <a:gd name="connsiteY42" fmla="*/ 236252 h 582377"/>
              <a:gd name="connsiteX43" fmla="*/ 424460 w 608415"/>
              <a:gd name="connsiteY43" fmla="*/ 159997 h 582377"/>
              <a:gd name="connsiteX44" fmla="*/ 423047 w 608415"/>
              <a:gd name="connsiteY44" fmla="*/ 144142 h 582377"/>
              <a:gd name="connsiteX45" fmla="*/ 406683 w 608415"/>
              <a:gd name="connsiteY45" fmla="*/ 145844 h 582377"/>
              <a:gd name="connsiteX46" fmla="*/ 343660 w 608415"/>
              <a:gd name="connsiteY46" fmla="*/ 222927 h 582377"/>
              <a:gd name="connsiteX47" fmla="*/ 333140 w 608415"/>
              <a:gd name="connsiteY47" fmla="*/ 221370 h 582377"/>
              <a:gd name="connsiteX48" fmla="*/ 333140 w 608415"/>
              <a:gd name="connsiteY48" fmla="*/ 221468 h 582377"/>
              <a:gd name="connsiteX49" fmla="*/ 280247 w 608415"/>
              <a:gd name="connsiteY49" fmla="*/ 221468 h 582377"/>
              <a:gd name="connsiteX50" fmla="*/ 265538 w 608415"/>
              <a:gd name="connsiteY50" fmla="*/ 202890 h 582377"/>
              <a:gd name="connsiteX51" fmla="*/ 265538 w 608415"/>
              <a:gd name="connsiteY51" fmla="*/ 68179 h 582377"/>
              <a:gd name="connsiteX52" fmla="*/ 281805 w 608415"/>
              <a:gd name="connsiteY52" fmla="*/ 51936 h 582377"/>
              <a:gd name="connsiteX53" fmla="*/ 130688 w 608415"/>
              <a:gd name="connsiteY53" fmla="*/ 0 h 582377"/>
              <a:gd name="connsiteX54" fmla="*/ 197161 w 608415"/>
              <a:gd name="connsiteY54" fmla="*/ 66402 h 582377"/>
              <a:gd name="connsiteX55" fmla="*/ 130688 w 608415"/>
              <a:gd name="connsiteY55" fmla="*/ 132804 h 582377"/>
              <a:gd name="connsiteX56" fmla="*/ 64215 w 608415"/>
              <a:gd name="connsiteY56" fmla="*/ 66402 h 582377"/>
              <a:gd name="connsiteX57" fmla="*/ 130688 w 608415"/>
              <a:gd name="connsiteY57" fmla="*/ 0 h 58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8415" h="582377">
                <a:moveTo>
                  <a:pt x="37204" y="154115"/>
                </a:moveTo>
                <a:lnTo>
                  <a:pt x="185044" y="154115"/>
                </a:lnTo>
                <a:cubicBezTo>
                  <a:pt x="200870" y="154115"/>
                  <a:pt x="215868" y="161409"/>
                  <a:pt x="225753" y="173761"/>
                </a:cubicBezTo>
                <a:lnTo>
                  <a:pt x="265489" y="223847"/>
                </a:lnTo>
                <a:lnTo>
                  <a:pt x="273865" y="234399"/>
                </a:lnTo>
                <a:cubicBezTo>
                  <a:pt x="273865" y="234399"/>
                  <a:pt x="311506" y="234399"/>
                  <a:pt x="333225" y="234448"/>
                </a:cubicBezTo>
                <a:cubicBezTo>
                  <a:pt x="342185" y="234448"/>
                  <a:pt x="349440" y="241742"/>
                  <a:pt x="349440" y="250689"/>
                </a:cubicBezTo>
                <a:lnTo>
                  <a:pt x="349440" y="263576"/>
                </a:lnTo>
                <a:cubicBezTo>
                  <a:pt x="349440" y="272523"/>
                  <a:pt x="342185" y="279768"/>
                  <a:pt x="333225" y="279768"/>
                </a:cubicBezTo>
                <a:lnTo>
                  <a:pt x="262957" y="279768"/>
                </a:lnTo>
                <a:cubicBezTo>
                  <a:pt x="255993" y="279768"/>
                  <a:pt x="249468" y="276608"/>
                  <a:pt x="245183" y="271161"/>
                </a:cubicBezTo>
                <a:lnTo>
                  <a:pt x="215576" y="233183"/>
                </a:lnTo>
                <a:cubicBezTo>
                  <a:pt x="214066" y="231238"/>
                  <a:pt x="211680" y="230071"/>
                  <a:pt x="209197" y="230071"/>
                </a:cubicBezTo>
                <a:lnTo>
                  <a:pt x="207200" y="230071"/>
                </a:lnTo>
                <a:cubicBezTo>
                  <a:pt x="202769" y="230071"/>
                  <a:pt x="199117" y="233621"/>
                  <a:pt x="199117" y="238095"/>
                </a:cubicBezTo>
                <a:lnTo>
                  <a:pt x="198873" y="566184"/>
                </a:lnTo>
                <a:cubicBezTo>
                  <a:pt x="198873" y="575132"/>
                  <a:pt x="191618" y="582377"/>
                  <a:pt x="182658" y="582377"/>
                </a:cubicBezTo>
                <a:lnTo>
                  <a:pt x="155388" y="582377"/>
                </a:lnTo>
                <a:cubicBezTo>
                  <a:pt x="146428" y="582377"/>
                  <a:pt x="139124" y="575132"/>
                  <a:pt x="139124" y="566184"/>
                </a:cubicBezTo>
                <a:lnTo>
                  <a:pt x="139124" y="430270"/>
                </a:lnTo>
                <a:cubicBezTo>
                  <a:pt x="139124" y="425456"/>
                  <a:pt x="135228" y="421566"/>
                  <a:pt x="130456" y="421566"/>
                </a:cubicBezTo>
                <a:cubicBezTo>
                  <a:pt x="125635" y="421566"/>
                  <a:pt x="121739" y="425456"/>
                  <a:pt x="121739" y="430270"/>
                </a:cubicBezTo>
                <a:lnTo>
                  <a:pt x="121739" y="565503"/>
                </a:lnTo>
                <a:cubicBezTo>
                  <a:pt x="121739" y="574791"/>
                  <a:pt x="114143" y="582377"/>
                  <a:pt x="104842" y="582377"/>
                </a:cubicBezTo>
                <a:lnTo>
                  <a:pt x="78157" y="582377"/>
                </a:lnTo>
                <a:cubicBezTo>
                  <a:pt x="69197" y="582377"/>
                  <a:pt x="61941" y="575132"/>
                  <a:pt x="61941" y="566184"/>
                </a:cubicBezTo>
                <a:lnTo>
                  <a:pt x="61795" y="238095"/>
                </a:lnTo>
                <a:cubicBezTo>
                  <a:pt x="61795" y="233670"/>
                  <a:pt x="58240" y="230071"/>
                  <a:pt x="53760" y="230071"/>
                </a:cubicBezTo>
                <a:cubicBezTo>
                  <a:pt x="49329" y="230071"/>
                  <a:pt x="45725" y="233621"/>
                  <a:pt x="45725" y="238095"/>
                </a:cubicBezTo>
                <a:lnTo>
                  <a:pt x="45725" y="364283"/>
                </a:lnTo>
                <a:cubicBezTo>
                  <a:pt x="45725" y="373230"/>
                  <a:pt x="38421" y="380476"/>
                  <a:pt x="29461" y="380476"/>
                </a:cubicBezTo>
                <a:lnTo>
                  <a:pt x="16216" y="380476"/>
                </a:lnTo>
                <a:cubicBezTo>
                  <a:pt x="7256" y="380476"/>
                  <a:pt x="0" y="373230"/>
                  <a:pt x="0" y="364283"/>
                </a:cubicBezTo>
                <a:lnTo>
                  <a:pt x="0" y="191267"/>
                </a:lnTo>
                <a:cubicBezTo>
                  <a:pt x="0" y="170746"/>
                  <a:pt x="16703" y="154115"/>
                  <a:pt x="37204" y="154115"/>
                </a:cubicBezTo>
                <a:close/>
                <a:moveTo>
                  <a:pt x="281805" y="51936"/>
                </a:moveTo>
                <a:lnTo>
                  <a:pt x="592197" y="51936"/>
                </a:lnTo>
                <a:cubicBezTo>
                  <a:pt x="601158" y="51936"/>
                  <a:pt x="608415" y="59231"/>
                  <a:pt x="608415" y="68179"/>
                </a:cubicBezTo>
                <a:lnTo>
                  <a:pt x="608415" y="273407"/>
                </a:lnTo>
                <a:cubicBezTo>
                  <a:pt x="608415" y="282355"/>
                  <a:pt x="601158" y="289601"/>
                  <a:pt x="592197" y="289601"/>
                </a:cubicBezTo>
                <a:lnTo>
                  <a:pt x="347848" y="289601"/>
                </a:lnTo>
                <a:cubicBezTo>
                  <a:pt x="360219" y="284008"/>
                  <a:pt x="368937" y="271510"/>
                  <a:pt x="368937" y="257066"/>
                </a:cubicBezTo>
                <a:cubicBezTo>
                  <a:pt x="368937" y="249285"/>
                  <a:pt x="366404" y="242088"/>
                  <a:pt x="362167" y="236252"/>
                </a:cubicBezTo>
                <a:lnTo>
                  <a:pt x="424460" y="159997"/>
                </a:lnTo>
                <a:cubicBezTo>
                  <a:pt x="428405" y="155182"/>
                  <a:pt x="427772" y="148130"/>
                  <a:pt x="423047" y="144142"/>
                </a:cubicBezTo>
                <a:cubicBezTo>
                  <a:pt x="418177" y="140009"/>
                  <a:pt x="410677" y="140933"/>
                  <a:pt x="406683" y="145844"/>
                </a:cubicBezTo>
                <a:lnTo>
                  <a:pt x="343660" y="222927"/>
                </a:lnTo>
                <a:cubicBezTo>
                  <a:pt x="340299" y="221954"/>
                  <a:pt x="336792" y="221370"/>
                  <a:pt x="333140" y="221370"/>
                </a:cubicBezTo>
                <a:lnTo>
                  <a:pt x="333140" y="221468"/>
                </a:lnTo>
                <a:lnTo>
                  <a:pt x="280247" y="221468"/>
                </a:lnTo>
                <a:lnTo>
                  <a:pt x="265538" y="202890"/>
                </a:lnTo>
                <a:lnTo>
                  <a:pt x="265538" y="68179"/>
                </a:lnTo>
                <a:cubicBezTo>
                  <a:pt x="265538" y="59231"/>
                  <a:pt x="272844" y="51936"/>
                  <a:pt x="281805" y="51936"/>
                </a:cubicBezTo>
                <a:close/>
                <a:moveTo>
                  <a:pt x="130688" y="0"/>
                </a:moveTo>
                <a:cubicBezTo>
                  <a:pt x="167400" y="0"/>
                  <a:pt x="197161" y="29729"/>
                  <a:pt x="197161" y="66402"/>
                </a:cubicBezTo>
                <a:cubicBezTo>
                  <a:pt x="197161" y="103075"/>
                  <a:pt x="167400" y="132804"/>
                  <a:pt x="130688" y="132804"/>
                </a:cubicBezTo>
                <a:cubicBezTo>
                  <a:pt x="93976" y="132804"/>
                  <a:pt x="64215" y="103075"/>
                  <a:pt x="64215" y="66402"/>
                </a:cubicBezTo>
                <a:cubicBezTo>
                  <a:pt x="64215" y="29729"/>
                  <a:pt x="93976" y="0"/>
                  <a:pt x="130688" y="0"/>
                </a:cubicBezTo>
                <a:close/>
              </a:path>
            </a:pathLst>
          </a:custGeom>
          <a:solidFill>
            <a:schemeClr val="accent1"/>
          </a:solidFill>
          <a:ln>
            <a:noFill/>
          </a:ln>
        </p:spPr>
      </p:sp>
      <p:sp>
        <p:nvSpPr>
          <p:cNvPr id="34" name="文本框 33"/>
          <p:cNvSpPr txBox="1"/>
          <p:nvPr/>
        </p:nvSpPr>
        <p:spPr>
          <a:xfrm>
            <a:off x="6795195" y="2161943"/>
            <a:ext cx="1826269" cy="460375"/>
          </a:xfrm>
          <a:prstGeom prst="rect">
            <a:avLst/>
          </a:prstGeom>
          <a:noFill/>
        </p:spPr>
        <p:txBody>
          <a:bodyPr wrap="square" rtlCol="0">
            <a:spAutoFit/>
          </a:bodyPr>
          <a:lstStyle/>
          <a:p>
            <a:r>
              <a:rPr lang="zh-CN" altLang="en-US" sz="2400" dirty="0">
                <a:solidFill>
                  <a:srgbClr val="000000"/>
                </a:solidFill>
                <a:latin typeface="微软雅黑" panose="020B0503020204020204" pitchFamily="34" charset="-122"/>
                <a:ea typeface="微软雅黑" panose="020B0503020204020204" pitchFamily="34" charset="-122"/>
              </a:rPr>
              <a:t>事故简述</a:t>
            </a:r>
          </a:p>
        </p:txBody>
      </p:sp>
      <p:sp>
        <p:nvSpPr>
          <p:cNvPr id="39" name="teacher-at-the-blackboard_65882"/>
          <p:cNvSpPr>
            <a:spLocks noChangeAspect="1"/>
          </p:cNvSpPr>
          <p:nvPr>
            <p:custDataLst>
              <p:tags r:id="rId5"/>
            </p:custDataLst>
          </p:nvPr>
        </p:nvSpPr>
        <p:spPr bwMode="auto">
          <a:xfrm>
            <a:off x="6081096" y="3906040"/>
            <a:ext cx="403337" cy="546581"/>
          </a:xfrm>
          <a:custGeom>
            <a:avLst/>
            <a:gdLst>
              <a:gd name="T0" fmla="*/ 189 w 930"/>
              <a:gd name="T1" fmla="*/ 255 h 1262"/>
              <a:gd name="T2" fmla="*/ 238 w 930"/>
              <a:gd name="T3" fmla="*/ 343 h 1262"/>
              <a:gd name="T4" fmla="*/ 661 w 930"/>
              <a:gd name="T5" fmla="*/ 294 h 1262"/>
              <a:gd name="T6" fmla="*/ 756 w 930"/>
              <a:gd name="T7" fmla="*/ 255 h 1262"/>
              <a:gd name="T8" fmla="*/ 850 w 930"/>
              <a:gd name="T9" fmla="*/ 446 h 1262"/>
              <a:gd name="T10" fmla="*/ 785 w 930"/>
              <a:gd name="T11" fmla="*/ 151 h 1262"/>
              <a:gd name="T12" fmla="*/ 665 w 930"/>
              <a:gd name="T13" fmla="*/ 149 h 1262"/>
              <a:gd name="T14" fmla="*/ 537 w 930"/>
              <a:gd name="T15" fmla="*/ 99 h 1262"/>
              <a:gd name="T16" fmla="*/ 487 w 930"/>
              <a:gd name="T17" fmla="*/ 0 h 1262"/>
              <a:gd name="T18" fmla="*/ 313 w 930"/>
              <a:gd name="T19" fmla="*/ 50 h 1262"/>
              <a:gd name="T20" fmla="*/ 234 w 930"/>
              <a:gd name="T21" fmla="*/ 99 h 1262"/>
              <a:gd name="T22" fmla="*/ 185 w 930"/>
              <a:gd name="T23" fmla="*/ 151 h 1262"/>
              <a:gd name="T24" fmla="*/ 0 w 930"/>
              <a:gd name="T25" fmla="*/ 216 h 1262"/>
              <a:gd name="T26" fmla="*/ 65 w 930"/>
              <a:gd name="T27" fmla="*/ 1261 h 1262"/>
              <a:gd name="T28" fmla="*/ 291 w 930"/>
              <a:gd name="T29" fmla="*/ 1165 h 1262"/>
              <a:gd name="T30" fmla="*/ 93 w 930"/>
              <a:gd name="T31" fmla="*/ 255 h 1262"/>
              <a:gd name="T32" fmla="*/ 460 w 930"/>
              <a:gd name="T33" fmla="*/ 68 h 1262"/>
              <a:gd name="T34" fmla="*/ 389 w 930"/>
              <a:gd name="T35" fmla="*/ 91 h 1262"/>
              <a:gd name="T36" fmla="*/ 889 w 930"/>
              <a:gd name="T37" fmla="*/ 610 h 1262"/>
              <a:gd name="T38" fmla="*/ 819 w 930"/>
              <a:gd name="T39" fmla="*/ 550 h 1262"/>
              <a:gd name="T40" fmla="*/ 757 w 930"/>
              <a:gd name="T41" fmla="*/ 610 h 1262"/>
              <a:gd name="T42" fmla="*/ 687 w 930"/>
              <a:gd name="T43" fmla="*/ 550 h 1262"/>
              <a:gd name="T44" fmla="*/ 622 w 930"/>
              <a:gd name="T45" fmla="*/ 610 h 1262"/>
              <a:gd name="T46" fmla="*/ 552 w 930"/>
              <a:gd name="T47" fmla="*/ 550 h 1262"/>
              <a:gd name="T48" fmla="*/ 483 w 930"/>
              <a:gd name="T49" fmla="*/ 610 h 1262"/>
              <a:gd name="T50" fmla="*/ 413 w 930"/>
              <a:gd name="T51" fmla="*/ 550 h 1262"/>
              <a:gd name="T52" fmla="*/ 372 w 930"/>
              <a:gd name="T53" fmla="*/ 610 h 1262"/>
              <a:gd name="T54" fmla="*/ 930 w 930"/>
              <a:gd name="T55" fmla="*/ 1262 h 1262"/>
              <a:gd name="T56" fmla="*/ 889 w 930"/>
              <a:gd name="T57" fmla="*/ 610 h 1262"/>
              <a:gd name="T58" fmla="*/ 412 w 930"/>
              <a:gd name="T59" fmla="*/ 1222 h 1262"/>
              <a:gd name="T60" fmla="*/ 413 w 930"/>
              <a:gd name="T61" fmla="*/ 650 h 1262"/>
              <a:gd name="T62" fmla="*/ 890 w 930"/>
              <a:gd name="T63" fmla="*/ 650 h 1262"/>
              <a:gd name="T64" fmla="*/ 890 w 930"/>
              <a:gd name="T65" fmla="*/ 1222 h 1262"/>
              <a:gd name="T66" fmla="*/ 855 w 930"/>
              <a:gd name="T67" fmla="*/ 1104 h 1262"/>
              <a:gd name="T68" fmla="*/ 457 w 930"/>
              <a:gd name="T69" fmla="*/ 1056 h 1262"/>
              <a:gd name="T70" fmla="*/ 457 w 930"/>
              <a:gd name="T71" fmla="*/ 949 h 1262"/>
              <a:gd name="T72" fmla="*/ 855 w 930"/>
              <a:gd name="T73" fmla="*/ 902 h 1262"/>
              <a:gd name="T74" fmla="*/ 457 w 930"/>
              <a:gd name="T75" fmla="*/ 949 h 1262"/>
              <a:gd name="T76" fmla="*/ 855 w 930"/>
              <a:gd name="T77" fmla="*/ 795 h 1262"/>
              <a:gd name="T78" fmla="*/ 457 w 930"/>
              <a:gd name="T79" fmla="*/ 747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30" h="1262">
                <a:moveTo>
                  <a:pt x="93" y="255"/>
                </a:moveTo>
                <a:lnTo>
                  <a:pt x="189" y="255"/>
                </a:lnTo>
                <a:lnTo>
                  <a:pt x="189" y="294"/>
                </a:lnTo>
                <a:cubicBezTo>
                  <a:pt x="189" y="321"/>
                  <a:pt x="211" y="343"/>
                  <a:pt x="238" y="343"/>
                </a:cubicBezTo>
                <a:lnTo>
                  <a:pt x="611" y="343"/>
                </a:lnTo>
                <a:cubicBezTo>
                  <a:pt x="638" y="343"/>
                  <a:pt x="661" y="321"/>
                  <a:pt x="661" y="294"/>
                </a:cubicBezTo>
                <a:lnTo>
                  <a:pt x="661" y="255"/>
                </a:lnTo>
                <a:lnTo>
                  <a:pt x="756" y="255"/>
                </a:lnTo>
                <a:lnTo>
                  <a:pt x="756" y="446"/>
                </a:lnTo>
                <a:lnTo>
                  <a:pt x="850" y="446"/>
                </a:lnTo>
                <a:lnTo>
                  <a:pt x="850" y="216"/>
                </a:lnTo>
                <a:cubicBezTo>
                  <a:pt x="850" y="180"/>
                  <a:pt x="821" y="151"/>
                  <a:pt x="785" y="151"/>
                </a:cubicBezTo>
                <a:lnTo>
                  <a:pt x="665" y="151"/>
                </a:lnTo>
                <a:lnTo>
                  <a:pt x="665" y="149"/>
                </a:lnTo>
                <a:cubicBezTo>
                  <a:pt x="665" y="122"/>
                  <a:pt x="643" y="99"/>
                  <a:pt x="615" y="99"/>
                </a:cubicBezTo>
                <a:lnTo>
                  <a:pt x="537" y="99"/>
                </a:lnTo>
                <a:lnTo>
                  <a:pt x="537" y="50"/>
                </a:lnTo>
                <a:cubicBezTo>
                  <a:pt x="537" y="22"/>
                  <a:pt x="515" y="0"/>
                  <a:pt x="487" y="0"/>
                </a:cubicBezTo>
                <a:lnTo>
                  <a:pt x="362" y="0"/>
                </a:lnTo>
                <a:cubicBezTo>
                  <a:pt x="335" y="0"/>
                  <a:pt x="313" y="22"/>
                  <a:pt x="313" y="50"/>
                </a:cubicBezTo>
                <a:lnTo>
                  <a:pt x="313" y="99"/>
                </a:lnTo>
                <a:lnTo>
                  <a:pt x="234" y="99"/>
                </a:lnTo>
                <a:cubicBezTo>
                  <a:pt x="207" y="99"/>
                  <a:pt x="185" y="122"/>
                  <a:pt x="185" y="149"/>
                </a:cubicBezTo>
                <a:lnTo>
                  <a:pt x="185" y="151"/>
                </a:lnTo>
                <a:lnTo>
                  <a:pt x="65" y="151"/>
                </a:lnTo>
                <a:cubicBezTo>
                  <a:pt x="29" y="151"/>
                  <a:pt x="0" y="180"/>
                  <a:pt x="0" y="216"/>
                </a:cubicBezTo>
                <a:lnTo>
                  <a:pt x="0" y="1196"/>
                </a:lnTo>
                <a:cubicBezTo>
                  <a:pt x="0" y="1232"/>
                  <a:pt x="29" y="1261"/>
                  <a:pt x="65" y="1261"/>
                </a:cubicBezTo>
                <a:lnTo>
                  <a:pt x="291" y="1261"/>
                </a:lnTo>
                <a:lnTo>
                  <a:pt x="291" y="1165"/>
                </a:lnTo>
                <a:lnTo>
                  <a:pt x="93" y="1165"/>
                </a:lnTo>
                <a:lnTo>
                  <a:pt x="93" y="255"/>
                </a:lnTo>
                <a:close/>
                <a:moveTo>
                  <a:pt x="389" y="68"/>
                </a:moveTo>
                <a:lnTo>
                  <a:pt x="460" y="68"/>
                </a:lnTo>
                <a:lnTo>
                  <a:pt x="460" y="91"/>
                </a:lnTo>
                <a:lnTo>
                  <a:pt x="389" y="91"/>
                </a:lnTo>
                <a:lnTo>
                  <a:pt x="389" y="68"/>
                </a:lnTo>
                <a:close/>
                <a:moveTo>
                  <a:pt x="889" y="610"/>
                </a:moveTo>
                <a:lnTo>
                  <a:pt x="889" y="550"/>
                </a:lnTo>
                <a:lnTo>
                  <a:pt x="819" y="550"/>
                </a:lnTo>
                <a:lnTo>
                  <a:pt x="819" y="610"/>
                </a:lnTo>
                <a:lnTo>
                  <a:pt x="757" y="610"/>
                </a:lnTo>
                <a:lnTo>
                  <a:pt x="757" y="550"/>
                </a:lnTo>
                <a:lnTo>
                  <a:pt x="687" y="550"/>
                </a:lnTo>
                <a:lnTo>
                  <a:pt x="687" y="610"/>
                </a:lnTo>
                <a:lnTo>
                  <a:pt x="622" y="610"/>
                </a:lnTo>
                <a:lnTo>
                  <a:pt x="622" y="550"/>
                </a:lnTo>
                <a:lnTo>
                  <a:pt x="552" y="550"/>
                </a:lnTo>
                <a:lnTo>
                  <a:pt x="552" y="610"/>
                </a:lnTo>
                <a:lnTo>
                  <a:pt x="483" y="610"/>
                </a:lnTo>
                <a:lnTo>
                  <a:pt x="483" y="550"/>
                </a:lnTo>
                <a:lnTo>
                  <a:pt x="413" y="550"/>
                </a:lnTo>
                <a:lnTo>
                  <a:pt x="413" y="610"/>
                </a:lnTo>
                <a:lnTo>
                  <a:pt x="372" y="610"/>
                </a:lnTo>
                <a:lnTo>
                  <a:pt x="372" y="1262"/>
                </a:lnTo>
                <a:lnTo>
                  <a:pt x="930" y="1262"/>
                </a:lnTo>
                <a:lnTo>
                  <a:pt x="930" y="610"/>
                </a:lnTo>
                <a:lnTo>
                  <a:pt x="889" y="610"/>
                </a:lnTo>
                <a:close/>
                <a:moveTo>
                  <a:pt x="890" y="1222"/>
                </a:moveTo>
                <a:lnTo>
                  <a:pt x="412" y="1222"/>
                </a:lnTo>
                <a:lnTo>
                  <a:pt x="412" y="650"/>
                </a:lnTo>
                <a:lnTo>
                  <a:pt x="413" y="650"/>
                </a:lnTo>
                <a:lnTo>
                  <a:pt x="889" y="650"/>
                </a:lnTo>
                <a:lnTo>
                  <a:pt x="890" y="650"/>
                </a:lnTo>
                <a:lnTo>
                  <a:pt x="890" y="1222"/>
                </a:lnTo>
                <a:lnTo>
                  <a:pt x="890" y="1222"/>
                </a:lnTo>
                <a:close/>
                <a:moveTo>
                  <a:pt x="457" y="1104"/>
                </a:moveTo>
                <a:lnTo>
                  <a:pt x="855" y="1104"/>
                </a:lnTo>
                <a:lnTo>
                  <a:pt x="855" y="1056"/>
                </a:lnTo>
                <a:lnTo>
                  <a:pt x="457" y="1056"/>
                </a:lnTo>
                <a:lnTo>
                  <a:pt x="457" y="1104"/>
                </a:lnTo>
                <a:close/>
                <a:moveTo>
                  <a:pt x="457" y="949"/>
                </a:moveTo>
                <a:lnTo>
                  <a:pt x="855" y="949"/>
                </a:lnTo>
                <a:lnTo>
                  <a:pt x="855" y="902"/>
                </a:lnTo>
                <a:lnTo>
                  <a:pt x="457" y="902"/>
                </a:lnTo>
                <a:lnTo>
                  <a:pt x="457" y="949"/>
                </a:lnTo>
                <a:close/>
                <a:moveTo>
                  <a:pt x="457" y="795"/>
                </a:moveTo>
                <a:lnTo>
                  <a:pt x="855" y="795"/>
                </a:lnTo>
                <a:lnTo>
                  <a:pt x="855" y="747"/>
                </a:lnTo>
                <a:lnTo>
                  <a:pt x="457" y="747"/>
                </a:lnTo>
                <a:lnTo>
                  <a:pt x="457" y="795"/>
                </a:lnTo>
                <a:close/>
              </a:path>
            </a:pathLst>
          </a:custGeom>
          <a:solidFill>
            <a:schemeClr val="accent1"/>
          </a:solidFill>
          <a:ln>
            <a:noFill/>
          </a:ln>
        </p:spPr>
        <p:txBody>
          <a:bodyPr/>
          <a:lstStyle/>
          <a:p>
            <a:endParaRPr lang="zh-CN" altLang="en-US" sz="1800">
              <a:solidFill>
                <a:schemeClr val="dk1"/>
              </a:solidFill>
            </a:endParaRPr>
          </a:p>
        </p:txBody>
      </p:sp>
      <p:sp>
        <p:nvSpPr>
          <p:cNvPr id="36" name="文本框 35"/>
          <p:cNvSpPr txBox="1"/>
          <p:nvPr/>
        </p:nvSpPr>
        <p:spPr>
          <a:xfrm>
            <a:off x="6795194" y="3990956"/>
            <a:ext cx="1826269" cy="460375"/>
          </a:xfrm>
          <a:prstGeom prst="rect">
            <a:avLst/>
          </a:prstGeom>
          <a:noFill/>
        </p:spPr>
        <p:txBody>
          <a:bodyPr wrap="square" rtlCol="0">
            <a:spAutoFit/>
          </a:bodyPr>
          <a:lstStyle/>
          <a:p>
            <a:r>
              <a:rPr lang="zh-CN" altLang="en-US" sz="2400" dirty="0">
                <a:solidFill>
                  <a:srgbClr val="000000"/>
                </a:solidFill>
                <a:latin typeface="微软雅黑" panose="020B0503020204020204" pitchFamily="34" charset="-122"/>
                <a:ea typeface="微软雅黑" panose="020B0503020204020204" pitchFamily="34" charset="-122"/>
              </a:rPr>
              <a:t>事故结果</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5.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8" name="文本框 7"/>
          <p:cNvSpPr txBox="1"/>
          <p:nvPr/>
        </p:nvSpPr>
        <p:spPr>
          <a:xfrm>
            <a:off x="883707" y="351223"/>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点火源的控制</a:t>
            </a:r>
          </a:p>
        </p:txBody>
      </p:sp>
      <p:pic>
        <p:nvPicPr>
          <p:cNvPr id="9" name="Picture 3">
            <a:hlinkClick r:id="rId15" action="ppaction://hlinkfile"/>
          </p:cNvPr>
          <p:cNvPicPr>
            <a:picLocks noChangeAspect="1"/>
          </p:cNvPicPr>
          <p:nvPr/>
        </p:nvPicPr>
        <p:blipFill>
          <a:blip r:embed="rId16"/>
          <a:stretch>
            <a:fillRect/>
          </a:stretch>
        </p:blipFill>
        <p:spPr>
          <a:xfrm>
            <a:off x="6969919" y="1264444"/>
            <a:ext cx="3929063" cy="5014912"/>
          </a:xfrm>
          <a:prstGeom prst="rect">
            <a:avLst/>
          </a:prstGeom>
          <a:noFill/>
          <a:ln w="9525">
            <a:noFill/>
          </a:ln>
        </p:spPr>
      </p:pic>
      <p:sp>
        <p:nvSpPr>
          <p:cNvPr id="4" name="椭圆 3"/>
          <p:cNvSpPr/>
          <p:nvPr>
            <p:custDataLst>
              <p:tags r:id="rId2"/>
            </p:custDataLst>
          </p:nvPr>
        </p:nvSpPr>
        <p:spPr>
          <a:xfrm>
            <a:off x="9296400" y="5236368"/>
            <a:ext cx="1409700" cy="1409700"/>
          </a:xfrm>
          <a:prstGeom prst="ellipse">
            <a:avLst/>
          </a:prstGeom>
          <a:noFill/>
          <a:ln w="444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grpSp>
        <p:nvGrpSpPr>
          <p:cNvPr id="12" name="组合 11"/>
          <p:cNvGrpSpPr/>
          <p:nvPr/>
        </p:nvGrpSpPr>
        <p:grpSpPr>
          <a:xfrm>
            <a:off x="3836457" y="5417998"/>
            <a:ext cx="2381673" cy="540248"/>
            <a:chOff x="1771649" y="4974758"/>
            <a:chExt cx="2381673" cy="540248"/>
          </a:xfrm>
        </p:grpSpPr>
        <p:sp>
          <p:nvSpPr>
            <p:cNvPr id="10" name="矩形 9"/>
            <p:cNvSpPr/>
            <p:nvPr>
              <p:custDataLst>
                <p:tags r:id="rId11"/>
              </p:custDataLst>
            </p:nvPr>
          </p:nvSpPr>
          <p:spPr>
            <a:xfrm>
              <a:off x="1771649" y="4974758"/>
              <a:ext cx="2381673" cy="5232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1" name="矩形 10"/>
            <p:cNvSpPr/>
            <p:nvPr>
              <p:custDataLst>
                <p:tags r:id="rId12"/>
              </p:custDataLst>
            </p:nvPr>
          </p:nvSpPr>
          <p:spPr>
            <a:xfrm>
              <a:off x="1790699" y="4980971"/>
              <a:ext cx="2316480" cy="534035"/>
            </a:xfrm>
            <a:prstGeom prst="rect">
              <a:avLst/>
            </a:prstGeom>
          </p:spPr>
          <p:txBody>
            <a:bodyPr wrap="none">
              <a:spAutoFit/>
            </a:bodyPr>
            <a:lstStyle/>
            <a:p>
              <a:pPr>
                <a:lnSpc>
                  <a:spcPct val="120000"/>
                </a:lnSpc>
              </a:pPr>
              <a:r>
                <a:rPr lang="zh-CN" altLang="en-US" sz="2400" dirty="0">
                  <a:solidFill>
                    <a:schemeClr val="lt1"/>
                  </a:solidFill>
                  <a:latin typeface="微软雅黑" panose="020B0503020204020204" pitchFamily="34" charset="-122"/>
                  <a:ea typeface="微软雅黑" panose="020B0503020204020204" pitchFamily="34" charset="-122"/>
                </a:rPr>
                <a:t>电气、静电火花</a:t>
              </a:r>
            </a:p>
          </p:txBody>
        </p:sp>
      </p:grpSp>
      <p:grpSp>
        <p:nvGrpSpPr>
          <p:cNvPr id="13" name="组合 12"/>
          <p:cNvGrpSpPr/>
          <p:nvPr/>
        </p:nvGrpSpPr>
        <p:grpSpPr>
          <a:xfrm>
            <a:off x="902757" y="5417998"/>
            <a:ext cx="2381673" cy="540248"/>
            <a:chOff x="1771649" y="4974758"/>
            <a:chExt cx="2381673" cy="540248"/>
          </a:xfrm>
        </p:grpSpPr>
        <p:sp>
          <p:nvSpPr>
            <p:cNvPr id="14" name="矩形 13"/>
            <p:cNvSpPr/>
            <p:nvPr>
              <p:custDataLst>
                <p:tags r:id="rId9"/>
              </p:custDataLst>
            </p:nvPr>
          </p:nvSpPr>
          <p:spPr>
            <a:xfrm>
              <a:off x="1771649" y="4974758"/>
              <a:ext cx="2381673" cy="5232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5" name="矩形 14"/>
            <p:cNvSpPr/>
            <p:nvPr>
              <p:custDataLst>
                <p:tags r:id="rId10"/>
              </p:custDataLst>
            </p:nvPr>
          </p:nvSpPr>
          <p:spPr>
            <a:xfrm>
              <a:off x="2357123" y="4980971"/>
              <a:ext cx="1402080" cy="534035"/>
            </a:xfrm>
            <a:prstGeom prst="rect">
              <a:avLst/>
            </a:prstGeom>
          </p:spPr>
          <p:txBody>
            <a:bodyPr wrap="none">
              <a:spAutoFit/>
            </a:bodyPr>
            <a:lstStyle/>
            <a:p>
              <a:pPr>
                <a:lnSpc>
                  <a:spcPct val="120000"/>
                </a:lnSpc>
              </a:pPr>
              <a:r>
                <a:rPr lang="zh-CN" altLang="en-US" sz="2400" dirty="0">
                  <a:solidFill>
                    <a:schemeClr val="lt1"/>
                  </a:solidFill>
                  <a:latin typeface="微软雅黑" panose="020B0503020204020204" pitchFamily="34" charset="-122"/>
                  <a:ea typeface="微软雅黑" panose="020B0503020204020204" pitchFamily="34" charset="-122"/>
                </a:rPr>
                <a:t>自燃发热</a:t>
              </a:r>
            </a:p>
          </p:txBody>
        </p:sp>
      </p:grpSp>
      <p:grpSp>
        <p:nvGrpSpPr>
          <p:cNvPr id="16" name="组合 15"/>
          <p:cNvGrpSpPr/>
          <p:nvPr/>
        </p:nvGrpSpPr>
        <p:grpSpPr>
          <a:xfrm>
            <a:off x="926278" y="3429000"/>
            <a:ext cx="5291852" cy="534035"/>
            <a:chOff x="1771649" y="4974758"/>
            <a:chExt cx="5291852" cy="534035"/>
          </a:xfrm>
        </p:grpSpPr>
        <p:sp>
          <p:nvSpPr>
            <p:cNvPr id="17" name="矩形 16"/>
            <p:cNvSpPr/>
            <p:nvPr>
              <p:custDataLst>
                <p:tags r:id="rId7"/>
              </p:custDataLst>
            </p:nvPr>
          </p:nvSpPr>
          <p:spPr>
            <a:xfrm>
              <a:off x="1771649" y="4974758"/>
              <a:ext cx="5291852" cy="5232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8" name="矩形 17"/>
            <p:cNvSpPr/>
            <p:nvPr>
              <p:custDataLst>
                <p:tags r:id="rId8"/>
              </p:custDataLst>
            </p:nvPr>
          </p:nvSpPr>
          <p:spPr>
            <a:xfrm>
              <a:off x="3094136" y="4974758"/>
              <a:ext cx="2621280" cy="534035"/>
            </a:xfrm>
            <a:prstGeom prst="rect">
              <a:avLst/>
            </a:prstGeom>
          </p:spPr>
          <p:txBody>
            <a:bodyPr wrap="none">
              <a:spAutoFit/>
            </a:bodyPr>
            <a:lstStyle/>
            <a:p>
              <a:pPr>
                <a:lnSpc>
                  <a:spcPct val="120000"/>
                </a:lnSpc>
              </a:pPr>
              <a:r>
                <a:rPr lang="zh-CN" altLang="en-US" sz="2400" dirty="0">
                  <a:solidFill>
                    <a:schemeClr val="lt1"/>
                  </a:solidFill>
                  <a:latin typeface="微软雅黑" panose="020B0503020204020204" pitchFamily="34" charset="-122"/>
                  <a:ea typeface="微软雅黑" panose="020B0503020204020204" pitchFamily="34" charset="-122"/>
                </a:rPr>
                <a:t>高热物及高温表面</a:t>
              </a:r>
            </a:p>
          </p:txBody>
        </p:sp>
      </p:grpSp>
      <p:grpSp>
        <p:nvGrpSpPr>
          <p:cNvPr id="20" name="组合 19"/>
          <p:cNvGrpSpPr/>
          <p:nvPr/>
        </p:nvGrpSpPr>
        <p:grpSpPr>
          <a:xfrm>
            <a:off x="3836457" y="1565451"/>
            <a:ext cx="2381673" cy="534035"/>
            <a:chOff x="1771649" y="4964423"/>
            <a:chExt cx="2381673" cy="534035"/>
          </a:xfrm>
        </p:grpSpPr>
        <p:sp>
          <p:nvSpPr>
            <p:cNvPr id="21" name="矩形 20"/>
            <p:cNvSpPr/>
            <p:nvPr>
              <p:custDataLst>
                <p:tags r:id="rId5"/>
              </p:custDataLst>
            </p:nvPr>
          </p:nvSpPr>
          <p:spPr>
            <a:xfrm>
              <a:off x="1771649" y="4974758"/>
              <a:ext cx="2381673" cy="5232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2" name="矩形 21"/>
            <p:cNvSpPr/>
            <p:nvPr>
              <p:custDataLst>
                <p:tags r:id="rId6"/>
              </p:custDataLst>
            </p:nvPr>
          </p:nvSpPr>
          <p:spPr>
            <a:xfrm>
              <a:off x="2106810" y="4964423"/>
              <a:ext cx="1706880" cy="534035"/>
            </a:xfrm>
            <a:prstGeom prst="rect">
              <a:avLst/>
            </a:prstGeom>
          </p:spPr>
          <p:txBody>
            <a:bodyPr wrap="none">
              <a:spAutoFit/>
            </a:bodyPr>
            <a:lstStyle/>
            <a:p>
              <a:pPr algn="ctr">
                <a:lnSpc>
                  <a:spcPct val="120000"/>
                </a:lnSpc>
              </a:pPr>
              <a:r>
                <a:rPr lang="zh-CN" altLang="en-US" sz="2400" dirty="0">
                  <a:solidFill>
                    <a:schemeClr val="lt1"/>
                  </a:solidFill>
                  <a:latin typeface="微软雅黑" panose="020B0503020204020204" pitchFamily="34" charset="-122"/>
                  <a:ea typeface="微软雅黑" panose="020B0503020204020204" pitchFamily="34" charset="-122"/>
                </a:rPr>
                <a:t>摩擦与撞击</a:t>
              </a:r>
            </a:p>
          </p:txBody>
        </p:sp>
      </p:grpSp>
      <p:grpSp>
        <p:nvGrpSpPr>
          <p:cNvPr id="23" name="组合 22"/>
          <p:cNvGrpSpPr/>
          <p:nvPr/>
        </p:nvGrpSpPr>
        <p:grpSpPr>
          <a:xfrm>
            <a:off x="902757" y="1575786"/>
            <a:ext cx="2381673" cy="540248"/>
            <a:chOff x="1771649" y="4974758"/>
            <a:chExt cx="2381673" cy="540248"/>
          </a:xfrm>
        </p:grpSpPr>
        <p:sp>
          <p:nvSpPr>
            <p:cNvPr id="24" name="矩形 23"/>
            <p:cNvSpPr/>
            <p:nvPr>
              <p:custDataLst>
                <p:tags r:id="rId3"/>
              </p:custDataLst>
            </p:nvPr>
          </p:nvSpPr>
          <p:spPr>
            <a:xfrm>
              <a:off x="1771649" y="4974758"/>
              <a:ext cx="2381673" cy="5232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5" name="矩形 24"/>
            <p:cNvSpPr/>
            <p:nvPr>
              <p:custDataLst>
                <p:tags r:id="rId4"/>
              </p:custDataLst>
            </p:nvPr>
          </p:nvSpPr>
          <p:spPr>
            <a:xfrm>
              <a:off x="2567179" y="4980971"/>
              <a:ext cx="792480" cy="534035"/>
            </a:xfrm>
            <a:prstGeom prst="rect">
              <a:avLst/>
            </a:prstGeom>
          </p:spPr>
          <p:txBody>
            <a:bodyPr wrap="none">
              <a:spAutoFit/>
            </a:bodyPr>
            <a:lstStyle/>
            <a:p>
              <a:pPr>
                <a:lnSpc>
                  <a:spcPct val="120000"/>
                </a:lnSpc>
              </a:pPr>
              <a:r>
                <a:rPr lang="zh-CN" altLang="en-US" sz="2400" dirty="0">
                  <a:solidFill>
                    <a:schemeClr val="lt1"/>
                  </a:solidFill>
                  <a:latin typeface="微软雅黑" panose="020B0503020204020204" pitchFamily="34" charset="-122"/>
                  <a:ea typeface="微软雅黑" panose="020B0503020204020204" pitchFamily="34" charset="-122"/>
                </a:rPr>
                <a:t>明火</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6.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8" name="文本框 7"/>
          <p:cNvSpPr txBox="1"/>
          <p:nvPr/>
        </p:nvSpPr>
        <p:spPr>
          <a:xfrm>
            <a:off x="811136" y="317501"/>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灭火原理</a:t>
            </a:r>
          </a:p>
        </p:txBody>
      </p:sp>
      <p:pic>
        <p:nvPicPr>
          <p:cNvPr id="26" name="Picture 3" descr="RRJCY0P$B_MZLYB}T7NPG_C"/>
          <p:cNvPicPr>
            <a:picLocks noChangeAspect="1"/>
          </p:cNvPicPr>
          <p:nvPr/>
        </p:nvPicPr>
        <p:blipFill>
          <a:blip r:embed="rId6"/>
          <a:stretch>
            <a:fillRect/>
          </a:stretch>
        </p:blipFill>
        <p:spPr>
          <a:xfrm>
            <a:off x="408212" y="1655988"/>
            <a:ext cx="5687788" cy="4265841"/>
          </a:xfrm>
          <a:prstGeom prst="rect">
            <a:avLst/>
          </a:prstGeom>
          <a:noFill/>
          <a:ln w="9525">
            <a:noFill/>
          </a:ln>
        </p:spPr>
      </p:pic>
      <p:sp>
        <p:nvSpPr>
          <p:cNvPr id="2" name="矩形 1"/>
          <p:cNvSpPr/>
          <p:nvPr>
            <p:custDataLst>
              <p:tags r:id="rId2"/>
            </p:custDataLst>
          </p:nvPr>
        </p:nvSpPr>
        <p:spPr>
          <a:xfrm>
            <a:off x="6096000" y="1655987"/>
            <a:ext cx="5687788" cy="42658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3" name="矩形 2"/>
          <p:cNvSpPr/>
          <p:nvPr/>
        </p:nvSpPr>
        <p:spPr>
          <a:xfrm>
            <a:off x="6096000" y="1699528"/>
            <a:ext cx="5687788" cy="4194810"/>
          </a:xfrm>
          <a:prstGeom prst="rect">
            <a:avLst/>
          </a:prstGeom>
        </p:spPr>
        <p:txBody>
          <a:bodyPr wrap="square">
            <a:spAutoFit/>
          </a:bodyPr>
          <a:lstStyle/>
          <a:p>
            <a:pPr marL="285750" indent="-285750">
              <a:lnSpc>
                <a:spcPts val="3200"/>
              </a:lnSpc>
              <a:buFont typeface="Arial" panose="020B0604020202020204" pitchFamily="34" charset="0"/>
              <a:buChar char="•"/>
            </a:pPr>
            <a:r>
              <a:rPr lang="zh-CN" altLang="en-US" sz="1800" b="1" dirty="0">
                <a:solidFill>
                  <a:srgbClr val="FFFFFF"/>
                </a:solidFill>
                <a:latin typeface="微软雅黑" panose="020B0503020204020204" pitchFamily="34" charset="-122"/>
                <a:ea typeface="微软雅黑" panose="020B0503020204020204" pitchFamily="34" charset="-122"/>
              </a:rPr>
              <a:t>冷却灭火法</a:t>
            </a:r>
          </a:p>
          <a:p>
            <a:pPr>
              <a:lnSpc>
                <a:spcPts val="3200"/>
              </a:lnSpc>
            </a:pPr>
            <a:r>
              <a:rPr lang="zh-CN" altLang="en-US" sz="1800" dirty="0">
                <a:solidFill>
                  <a:srgbClr val="FFFFFF"/>
                </a:solidFill>
                <a:latin typeface="微软雅黑" panose="020B0503020204020204" pitchFamily="34" charset="-122"/>
                <a:ea typeface="微软雅黑" panose="020B0503020204020204" pitchFamily="34" charset="-122"/>
              </a:rPr>
              <a:t>    冷却固体到自燃点以下，液体到闪点以下，就不  </a:t>
            </a:r>
            <a:endParaRPr lang="en-US" altLang="zh-CN" sz="1800" dirty="0">
              <a:solidFill>
                <a:srgbClr val="FFFFFF"/>
              </a:solidFill>
              <a:latin typeface="微软雅黑" panose="020B0503020204020204" pitchFamily="34" charset="-122"/>
              <a:ea typeface="微软雅黑" panose="020B0503020204020204" pitchFamily="34" charset="-122"/>
            </a:endParaRPr>
          </a:p>
          <a:p>
            <a:pPr>
              <a:lnSpc>
                <a:spcPts val="3200"/>
              </a:lnSpc>
            </a:pPr>
            <a:r>
              <a:rPr lang="zh-CN" altLang="en-US" sz="1800" dirty="0">
                <a:solidFill>
                  <a:srgbClr val="FFFFFF"/>
                </a:solidFill>
                <a:latin typeface="微软雅黑" panose="020B0503020204020204" pitchFamily="34" charset="-122"/>
                <a:ea typeface="微软雅黑" panose="020B0503020204020204" pitchFamily="34" charset="-122"/>
              </a:rPr>
              <a:t>    能挥发出足够的气体而窒息。</a:t>
            </a:r>
          </a:p>
          <a:p>
            <a:pPr marL="285750" indent="-285750">
              <a:lnSpc>
                <a:spcPts val="3200"/>
              </a:lnSpc>
              <a:buFont typeface="Arial" panose="020B0604020202020204" pitchFamily="34" charset="0"/>
              <a:buChar char="•"/>
            </a:pPr>
            <a:r>
              <a:rPr lang="zh-CN" altLang="en-US" sz="1800" b="1" dirty="0">
                <a:solidFill>
                  <a:srgbClr val="FFFFFF"/>
                </a:solidFill>
                <a:latin typeface="微软雅黑" panose="020B0503020204020204" pitchFamily="34" charset="-122"/>
                <a:ea typeface="微软雅黑" panose="020B0503020204020204" pitchFamily="34" charset="-122"/>
              </a:rPr>
              <a:t>窒息灭火法</a:t>
            </a:r>
          </a:p>
          <a:p>
            <a:pPr>
              <a:lnSpc>
                <a:spcPts val="3200"/>
              </a:lnSpc>
            </a:pPr>
            <a:r>
              <a:rPr lang="zh-CN" altLang="en-US" sz="1800" dirty="0">
                <a:solidFill>
                  <a:srgbClr val="FFFFFF"/>
                </a:solidFill>
                <a:latin typeface="微软雅黑" panose="020B0503020204020204" pitchFamily="34" charset="-122"/>
                <a:ea typeface="微软雅黑" panose="020B0503020204020204" pitchFamily="34" charset="-122"/>
              </a:rPr>
              <a:t>    阻止空气进入或不燃气体冲淡空气，降低与隔绝</a:t>
            </a:r>
            <a:endParaRPr lang="en-US" altLang="zh-CN" sz="1800" dirty="0">
              <a:solidFill>
                <a:srgbClr val="FFFFFF"/>
              </a:solidFill>
              <a:latin typeface="微软雅黑" panose="020B0503020204020204" pitchFamily="34" charset="-122"/>
              <a:ea typeface="微软雅黑" panose="020B0503020204020204" pitchFamily="34" charset="-122"/>
            </a:endParaRPr>
          </a:p>
          <a:p>
            <a:pPr>
              <a:lnSpc>
                <a:spcPts val="3200"/>
              </a:lnSpc>
            </a:pPr>
            <a:r>
              <a:rPr lang="en-US" altLang="zh-CN" sz="1800" dirty="0">
                <a:solidFill>
                  <a:srgbClr val="FFFFFF"/>
                </a:solidFill>
                <a:latin typeface="微软雅黑" panose="020B0503020204020204" pitchFamily="34" charset="-122"/>
                <a:ea typeface="微软雅黑" panose="020B0503020204020204" pitchFamily="34" charset="-122"/>
              </a:rPr>
              <a:t>    </a:t>
            </a:r>
            <a:r>
              <a:rPr lang="zh-CN" altLang="en-US" sz="1800" dirty="0">
                <a:solidFill>
                  <a:srgbClr val="FFFFFF"/>
                </a:solidFill>
                <a:latin typeface="微软雅黑" panose="020B0503020204020204" pitchFamily="34" charset="-122"/>
                <a:ea typeface="微软雅黑" panose="020B0503020204020204" pitchFamily="34" charset="-122"/>
              </a:rPr>
              <a:t>氧含量。</a:t>
            </a:r>
          </a:p>
          <a:p>
            <a:pPr marL="285750" indent="-285750">
              <a:lnSpc>
                <a:spcPts val="3200"/>
              </a:lnSpc>
              <a:buFont typeface="Arial" panose="020B0604020202020204" pitchFamily="34" charset="0"/>
              <a:buChar char="•"/>
            </a:pPr>
            <a:r>
              <a:rPr lang="zh-CN" altLang="en-US" sz="1800" b="1" dirty="0">
                <a:solidFill>
                  <a:srgbClr val="FFFFFF"/>
                </a:solidFill>
                <a:latin typeface="微软雅黑" panose="020B0503020204020204" pitchFamily="34" charset="-122"/>
                <a:ea typeface="微软雅黑" panose="020B0503020204020204" pitchFamily="34" charset="-122"/>
              </a:rPr>
              <a:t>隔离灭火法</a:t>
            </a:r>
          </a:p>
          <a:p>
            <a:pPr>
              <a:lnSpc>
                <a:spcPts val="3200"/>
              </a:lnSpc>
            </a:pPr>
            <a:r>
              <a:rPr lang="zh-CN" altLang="en-US" sz="1800" dirty="0">
                <a:solidFill>
                  <a:srgbClr val="FFFFFF"/>
                </a:solidFill>
                <a:latin typeface="微软雅黑" panose="020B0503020204020204" pitchFamily="34" charset="-122"/>
                <a:ea typeface="微软雅黑" panose="020B0503020204020204" pitchFamily="34" charset="-122"/>
              </a:rPr>
              <a:t>    将可燃物与火焰、氧气隔离。</a:t>
            </a:r>
          </a:p>
          <a:p>
            <a:pPr marL="285750" indent="-285750">
              <a:lnSpc>
                <a:spcPts val="3200"/>
              </a:lnSpc>
              <a:buFont typeface="Arial" panose="020B0604020202020204" pitchFamily="34" charset="0"/>
              <a:buChar char="•"/>
            </a:pPr>
            <a:r>
              <a:rPr lang="zh-CN" altLang="en-US" sz="1800" b="1" dirty="0">
                <a:solidFill>
                  <a:srgbClr val="FFFFFF"/>
                </a:solidFill>
                <a:latin typeface="微软雅黑" panose="020B0503020204020204" pitchFamily="34" charset="-122"/>
                <a:ea typeface="微软雅黑" panose="020B0503020204020204" pitchFamily="34" charset="-122"/>
              </a:rPr>
              <a:t>化学抑制灭火法</a:t>
            </a:r>
          </a:p>
          <a:p>
            <a:pPr>
              <a:lnSpc>
                <a:spcPts val="3200"/>
              </a:lnSpc>
            </a:pPr>
            <a:r>
              <a:rPr lang="zh-CN" altLang="en-US" sz="1800" dirty="0">
                <a:solidFill>
                  <a:srgbClr val="FFFFFF"/>
                </a:solidFill>
                <a:latin typeface="微软雅黑" panose="020B0503020204020204" pitchFamily="34" charset="-122"/>
                <a:ea typeface="微软雅黑" panose="020B0503020204020204" pitchFamily="34" charset="-122"/>
              </a:rPr>
              <a:t>    将燃烧过程中产生的游离基抑制、降低。</a:t>
            </a:r>
          </a:p>
        </p:txBody>
      </p:sp>
      <p:cxnSp>
        <p:nvCxnSpPr>
          <p:cNvPr id="32" name="直接连接符 31"/>
          <p:cNvCxnSpPr/>
          <p:nvPr>
            <p:custDataLst>
              <p:tags r:id="rId3"/>
            </p:custDataLst>
          </p:nvPr>
        </p:nvCxnSpPr>
        <p:spPr>
          <a:xfrm>
            <a:off x="6720111" y="5921828"/>
            <a:ext cx="4818746" cy="0"/>
          </a:xfrm>
          <a:prstGeom prst="line">
            <a:avLst/>
          </a:prstGeom>
          <a:ln cmpd="sng">
            <a:solidFill>
              <a:schemeClr val="lt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7.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8" name="文本框 7"/>
          <p:cNvSpPr txBox="1"/>
          <p:nvPr/>
        </p:nvSpPr>
        <p:spPr>
          <a:xfrm>
            <a:off x="811136" y="317501"/>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灭火剂的选择</a:t>
            </a:r>
          </a:p>
        </p:txBody>
      </p:sp>
      <p:sp>
        <p:nvSpPr>
          <p:cNvPr id="9" name="Freeform 76"/>
          <p:cNvSpPr/>
          <p:nvPr>
            <p:custDataLst>
              <p:tags r:id="rId2"/>
            </p:custDataLst>
          </p:nvPr>
        </p:nvSpPr>
        <p:spPr bwMode="auto">
          <a:xfrm>
            <a:off x="6094413" y="2032650"/>
            <a:ext cx="2205363" cy="2203315"/>
          </a:xfrm>
          <a:custGeom>
            <a:avLst/>
            <a:gdLst/>
            <a:ahLst/>
            <a:cxnLst>
              <a:cxn ang="0">
                <a:pos x="183" y="603"/>
              </a:cxn>
              <a:cxn ang="0">
                <a:pos x="256" y="638"/>
              </a:cxn>
              <a:cxn ang="0">
                <a:pos x="218" y="731"/>
              </a:cxn>
              <a:cxn ang="0">
                <a:pos x="386" y="731"/>
              </a:cxn>
              <a:cxn ang="0">
                <a:pos x="347" y="638"/>
              </a:cxn>
              <a:cxn ang="0">
                <a:pos x="420" y="603"/>
              </a:cxn>
              <a:cxn ang="0">
                <a:pos x="603" y="603"/>
              </a:cxn>
              <a:cxn ang="0">
                <a:pos x="603" y="420"/>
              </a:cxn>
              <a:cxn ang="0">
                <a:pos x="639" y="347"/>
              </a:cxn>
              <a:cxn ang="0">
                <a:pos x="731" y="385"/>
              </a:cxn>
              <a:cxn ang="0">
                <a:pos x="731" y="217"/>
              </a:cxn>
              <a:cxn ang="0">
                <a:pos x="639" y="256"/>
              </a:cxn>
              <a:cxn ang="0">
                <a:pos x="603" y="183"/>
              </a:cxn>
              <a:cxn ang="0">
                <a:pos x="603" y="0"/>
              </a:cxn>
              <a:cxn ang="0">
                <a:pos x="420" y="0"/>
              </a:cxn>
              <a:cxn ang="0">
                <a:pos x="347" y="35"/>
              </a:cxn>
              <a:cxn ang="0">
                <a:pos x="386" y="128"/>
              </a:cxn>
              <a:cxn ang="0">
                <a:pos x="218" y="128"/>
              </a:cxn>
              <a:cxn ang="0">
                <a:pos x="256" y="35"/>
              </a:cxn>
              <a:cxn ang="0">
                <a:pos x="183" y="0"/>
              </a:cxn>
              <a:cxn ang="0">
                <a:pos x="0" y="0"/>
              </a:cxn>
              <a:cxn ang="0">
                <a:pos x="0" y="183"/>
              </a:cxn>
              <a:cxn ang="0">
                <a:pos x="35" y="256"/>
              </a:cxn>
              <a:cxn ang="0">
                <a:pos x="128" y="217"/>
              </a:cxn>
              <a:cxn ang="0">
                <a:pos x="128" y="385"/>
              </a:cxn>
              <a:cxn ang="0">
                <a:pos x="35" y="347"/>
              </a:cxn>
              <a:cxn ang="0">
                <a:pos x="0" y="420"/>
              </a:cxn>
              <a:cxn ang="0">
                <a:pos x="0" y="603"/>
              </a:cxn>
              <a:cxn ang="0">
                <a:pos x="183" y="603"/>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3"/>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10" name="Freeform 78"/>
          <p:cNvSpPr/>
          <p:nvPr>
            <p:custDataLst>
              <p:tags r:id="rId3"/>
            </p:custDataLst>
          </p:nvPr>
        </p:nvSpPr>
        <p:spPr bwMode="auto">
          <a:xfrm>
            <a:off x="3889049" y="3073844"/>
            <a:ext cx="2205363" cy="2203315"/>
          </a:xfrm>
          <a:custGeom>
            <a:avLst/>
            <a:gdLst/>
            <a:ahLst/>
            <a:cxnLst>
              <a:cxn ang="0">
                <a:pos x="399" y="216"/>
              </a:cxn>
              <a:cxn ang="0">
                <a:pos x="472" y="181"/>
              </a:cxn>
              <a:cxn ang="0">
                <a:pos x="433" y="88"/>
              </a:cxn>
              <a:cxn ang="0">
                <a:pos x="601" y="88"/>
              </a:cxn>
              <a:cxn ang="0">
                <a:pos x="563" y="181"/>
              </a:cxn>
              <a:cxn ang="0">
                <a:pos x="636" y="216"/>
              </a:cxn>
              <a:cxn ang="0">
                <a:pos x="819" y="216"/>
              </a:cxn>
              <a:cxn ang="0">
                <a:pos x="819" y="399"/>
              </a:cxn>
              <a:cxn ang="0">
                <a:pos x="784" y="472"/>
              </a:cxn>
              <a:cxn ang="0">
                <a:pos x="691" y="434"/>
              </a:cxn>
              <a:cxn ang="0">
                <a:pos x="691" y="602"/>
              </a:cxn>
              <a:cxn ang="0">
                <a:pos x="784" y="563"/>
              </a:cxn>
              <a:cxn ang="0">
                <a:pos x="819" y="636"/>
              </a:cxn>
              <a:cxn ang="0">
                <a:pos x="819" y="819"/>
              </a:cxn>
              <a:cxn ang="0">
                <a:pos x="636" y="819"/>
              </a:cxn>
              <a:cxn ang="0">
                <a:pos x="563" y="784"/>
              </a:cxn>
              <a:cxn ang="0">
                <a:pos x="601" y="691"/>
              </a:cxn>
              <a:cxn ang="0">
                <a:pos x="433" y="691"/>
              </a:cxn>
              <a:cxn ang="0">
                <a:pos x="472" y="784"/>
              </a:cxn>
              <a:cxn ang="0">
                <a:pos x="399" y="819"/>
              </a:cxn>
              <a:cxn ang="0">
                <a:pos x="216" y="819"/>
              </a:cxn>
              <a:cxn ang="0">
                <a:pos x="216" y="636"/>
              </a:cxn>
              <a:cxn ang="0">
                <a:pos x="180" y="563"/>
              </a:cxn>
              <a:cxn ang="0">
                <a:pos x="88" y="602"/>
              </a:cxn>
              <a:cxn ang="0">
                <a:pos x="88" y="434"/>
              </a:cxn>
              <a:cxn ang="0">
                <a:pos x="180" y="472"/>
              </a:cxn>
              <a:cxn ang="0">
                <a:pos x="216" y="399"/>
              </a:cxn>
              <a:cxn ang="0">
                <a:pos x="216" y="216"/>
              </a:cxn>
              <a:cxn ang="0">
                <a:pos x="399" y="216"/>
              </a:cxn>
            </a:cxnLst>
            <a:rect l="0" t="0"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accent3"/>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11" name="Freeform 77"/>
          <p:cNvSpPr/>
          <p:nvPr>
            <p:custDataLst>
              <p:tags r:id="rId4"/>
            </p:custDataLst>
          </p:nvPr>
        </p:nvSpPr>
        <p:spPr bwMode="auto">
          <a:xfrm>
            <a:off x="4471134" y="1450565"/>
            <a:ext cx="2205363" cy="2203315"/>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12" name="Freeform 79"/>
          <p:cNvSpPr/>
          <p:nvPr>
            <p:custDataLst>
              <p:tags r:id="rId5"/>
            </p:custDataLst>
          </p:nvPr>
        </p:nvSpPr>
        <p:spPr bwMode="auto">
          <a:xfrm>
            <a:off x="5512328" y="3653879"/>
            <a:ext cx="2205363" cy="2205364"/>
          </a:xfrm>
          <a:custGeom>
            <a:avLst/>
            <a:gdLst/>
            <a:ahLst/>
            <a:cxnLst>
              <a:cxn ang="0">
                <a:pos x="216" y="420"/>
              </a:cxn>
              <a:cxn ang="0">
                <a:pos x="181" y="347"/>
              </a:cxn>
              <a:cxn ang="0">
                <a:pos x="88" y="386"/>
              </a:cxn>
              <a:cxn ang="0">
                <a:pos x="88" y="218"/>
              </a:cxn>
              <a:cxn ang="0">
                <a:pos x="181" y="256"/>
              </a:cxn>
              <a:cxn ang="0">
                <a:pos x="216" y="183"/>
              </a:cxn>
              <a:cxn ang="0">
                <a:pos x="216" y="0"/>
              </a:cxn>
              <a:cxn ang="0">
                <a:pos x="399" y="0"/>
              </a:cxn>
              <a:cxn ang="0">
                <a:pos x="472" y="35"/>
              </a:cxn>
              <a:cxn ang="0">
                <a:pos x="434" y="128"/>
              </a:cxn>
              <a:cxn ang="0">
                <a:pos x="602" y="128"/>
              </a:cxn>
              <a:cxn ang="0">
                <a:pos x="563" y="35"/>
              </a:cxn>
              <a:cxn ang="0">
                <a:pos x="636" y="0"/>
              </a:cxn>
              <a:cxn ang="0">
                <a:pos x="819" y="0"/>
              </a:cxn>
              <a:cxn ang="0">
                <a:pos x="819" y="183"/>
              </a:cxn>
              <a:cxn ang="0">
                <a:pos x="784" y="256"/>
              </a:cxn>
              <a:cxn ang="0">
                <a:pos x="691" y="218"/>
              </a:cxn>
              <a:cxn ang="0">
                <a:pos x="691" y="386"/>
              </a:cxn>
              <a:cxn ang="0">
                <a:pos x="784" y="347"/>
              </a:cxn>
              <a:cxn ang="0">
                <a:pos x="819" y="420"/>
              </a:cxn>
              <a:cxn ang="0">
                <a:pos x="819" y="603"/>
              </a:cxn>
              <a:cxn ang="0">
                <a:pos x="636" y="603"/>
              </a:cxn>
              <a:cxn ang="0">
                <a:pos x="563" y="639"/>
              </a:cxn>
              <a:cxn ang="0">
                <a:pos x="602" y="731"/>
              </a:cxn>
              <a:cxn ang="0">
                <a:pos x="434" y="731"/>
              </a:cxn>
              <a:cxn ang="0">
                <a:pos x="472" y="639"/>
              </a:cxn>
              <a:cxn ang="0">
                <a:pos x="399" y="603"/>
              </a:cxn>
              <a:cxn ang="0">
                <a:pos x="216" y="603"/>
              </a:cxn>
              <a:cxn ang="0">
                <a:pos x="216" y="420"/>
              </a:cxn>
            </a:cxnLst>
            <a:rect l="0" t="0"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accent5"/>
          </a:solidFill>
          <a:ln w="19050">
            <a:solidFill>
              <a:srgbClr val="FFFFFF"/>
            </a:solidFill>
            <a:round/>
          </a:ln>
        </p:spPr>
        <p:txBody>
          <a:bodyPr vert="horz" wrap="square" lIns="45720" tIns="22860" rIns="45720" bIns="22860" numCol="1" anchor="t" anchorCtr="0" compatLnSpc="1"/>
          <a:lstStyle/>
          <a:p>
            <a:pPr defTabSz="457200">
              <a:defRPr/>
            </a:pPr>
            <a:endParaRPr lang="en-US" sz="900" kern="0">
              <a:solidFill>
                <a:sysClr val="windowText" lastClr="000000"/>
              </a:solidFill>
              <a:cs typeface="+mn-ea"/>
              <a:sym typeface="+mn-lt"/>
            </a:endParaRPr>
          </a:p>
        </p:txBody>
      </p:sp>
      <p:sp>
        <p:nvSpPr>
          <p:cNvPr id="4" name="矩形 3"/>
          <p:cNvSpPr/>
          <p:nvPr/>
        </p:nvSpPr>
        <p:spPr>
          <a:xfrm>
            <a:off x="2418882" y="2460815"/>
            <a:ext cx="1870710" cy="398780"/>
          </a:xfrm>
          <a:prstGeom prst="rect">
            <a:avLst/>
          </a:prstGeom>
        </p:spPr>
        <p:txBody>
          <a:bodyPr wrap="none">
            <a:spAutoFit/>
          </a:bodyPr>
          <a:lstStyle/>
          <a:p>
            <a:pPr marL="342900" indent="-342900">
              <a:buFont typeface="Arial" panose="020B0604020202020204" pitchFamily="34" charset="0"/>
              <a:buChar char="•"/>
            </a:pPr>
            <a:r>
              <a:rPr lang="zh-CN" altLang="en-US" sz="2000" kern="0" dirty="0">
                <a:solidFill>
                  <a:srgbClr val="000000"/>
                </a:solidFill>
                <a:latin typeface="微软雅黑" panose="020B0503020204020204" pitchFamily="34" charset="-122"/>
                <a:ea typeface="微软雅黑" panose="020B0503020204020204" pitchFamily="34" charset="-122"/>
              </a:rPr>
              <a:t>水和水蒸气 </a:t>
            </a:r>
          </a:p>
        </p:txBody>
      </p:sp>
      <p:sp>
        <p:nvSpPr>
          <p:cNvPr id="5" name="矩形 4"/>
          <p:cNvSpPr/>
          <p:nvPr/>
        </p:nvSpPr>
        <p:spPr>
          <a:xfrm>
            <a:off x="425306" y="2957032"/>
            <a:ext cx="3948430" cy="506730"/>
          </a:xfrm>
          <a:prstGeom prst="rect">
            <a:avLst/>
          </a:prstGeom>
        </p:spPr>
        <p:txBody>
          <a:bodyPr wrap="none">
            <a:spAutoFit/>
          </a:bodyPr>
          <a:lstStyle/>
          <a:p>
            <a:pPr marL="336550" indent="-336550">
              <a:lnSpc>
                <a:spcPct val="150000"/>
              </a:lnSpc>
              <a:spcBef>
                <a:spcPct val="20000"/>
              </a:spcBef>
              <a:buClr>
                <a:schemeClr val="bg2"/>
              </a:buClr>
              <a:buSzPct val="75000"/>
              <a:buFont typeface="Wingdings" panose="05000000000000000000" pitchFamily="2" charset="2"/>
              <a:buChar char="n"/>
              <a:defRPr/>
            </a:pPr>
            <a:r>
              <a:rPr lang="zh-CN" altLang="en-US" sz="1800" kern="0" dirty="0">
                <a:solidFill>
                  <a:srgbClr val="000000"/>
                </a:solidFill>
                <a:latin typeface="微软雅黑" panose="020B0503020204020204" pitchFamily="34" charset="-122"/>
                <a:ea typeface="微软雅黑" panose="020B0503020204020204" pitchFamily="34" charset="-122"/>
              </a:rPr>
              <a:t> </a:t>
            </a:r>
            <a:r>
              <a:rPr lang="en-US" altLang="zh-CN" sz="1800" kern="0" dirty="0">
                <a:solidFill>
                  <a:srgbClr val="000000"/>
                </a:solidFill>
                <a:latin typeface="微软雅黑" panose="020B0503020204020204" pitchFamily="34" charset="-122"/>
                <a:ea typeface="微软雅黑" panose="020B0503020204020204" pitchFamily="34" charset="-122"/>
              </a:rPr>
              <a:t>A</a:t>
            </a:r>
            <a:r>
              <a:rPr lang="zh-CN" altLang="en-US" sz="1800" kern="0" dirty="0">
                <a:solidFill>
                  <a:srgbClr val="000000"/>
                </a:solidFill>
                <a:latin typeface="微软雅黑" panose="020B0503020204020204" pitchFamily="34" charset="-122"/>
                <a:ea typeface="微软雅黑" panose="020B0503020204020204" pitchFamily="34" charset="-122"/>
              </a:rPr>
              <a:t>类火灾及冷却用，注意扑救禁忌</a:t>
            </a:r>
          </a:p>
        </p:txBody>
      </p:sp>
      <p:sp>
        <p:nvSpPr>
          <p:cNvPr id="14" name="矩形 13"/>
          <p:cNvSpPr/>
          <p:nvPr/>
        </p:nvSpPr>
        <p:spPr>
          <a:xfrm>
            <a:off x="4248966" y="5536012"/>
            <a:ext cx="1795780" cy="398780"/>
          </a:xfrm>
          <a:prstGeom prst="rect">
            <a:avLst/>
          </a:prstGeom>
        </p:spPr>
        <p:txBody>
          <a:bodyPr wrap="none">
            <a:spAutoFit/>
          </a:bodyPr>
          <a:lstStyle/>
          <a:p>
            <a:pPr marL="342900" indent="-342900">
              <a:buFont typeface="Arial" panose="020B0604020202020204" pitchFamily="34" charset="0"/>
              <a:buChar char="•"/>
            </a:pPr>
            <a:r>
              <a:rPr lang="zh-CN" altLang="en-US" sz="2000" kern="0" dirty="0">
                <a:solidFill>
                  <a:srgbClr val="000000"/>
                </a:solidFill>
                <a:latin typeface="微软雅黑" panose="020B0503020204020204" pitchFamily="34" charset="-122"/>
                <a:ea typeface="微软雅黑" panose="020B0503020204020204" pitchFamily="34" charset="-122"/>
              </a:rPr>
              <a:t>泡沫灭火剂</a:t>
            </a:r>
          </a:p>
        </p:txBody>
      </p:sp>
      <p:sp>
        <p:nvSpPr>
          <p:cNvPr id="16" name="矩形 15"/>
          <p:cNvSpPr/>
          <p:nvPr/>
        </p:nvSpPr>
        <p:spPr>
          <a:xfrm>
            <a:off x="6411117" y="966626"/>
            <a:ext cx="2303780" cy="398780"/>
          </a:xfrm>
          <a:prstGeom prst="rect">
            <a:avLst/>
          </a:prstGeom>
        </p:spPr>
        <p:txBody>
          <a:bodyPr wrap="none">
            <a:spAutoFit/>
          </a:bodyPr>
          <a:lstStyle/>
          <a:p>
            <a:pPr marL="342900" indent="-342900">
              <a:buFont typeface="Arial" panose="020B0604020202020204" pitchFamily="34" charset="0"/>
              <a:buChar char="•"/>
            </a:pPr>
            <a:r>
              <a:rPr lang="zh-CN" altLang="en-US" sz="2000" kern="0" dirty="0">
                <a:solidFill>
                  <a:srgbClr val="000000"/>
                </a:solidFill>
                <a:latin typeface="微软雅黑" panose="020B0503020204020204" pitchFamily="34" charset="-122"/>
                <a:ea typeface="微软雅黑" panose="020B0503020204020204" pitchFamily="34" charset="-122"/>
              </a:rPr>
              <a:t>二氧化碳灭火剂</a:t>
            </a:r>
          </a:p>
        </p:txBody>
      </p:sp>
      <p:sp>
        <p:nvSpPr>
          <p:cNvPr id="17" name="矩形 16"/>
          <p:cNvSpPr/>
          <p:nvPr/>
        </p:nvSpPr>
        <p:spPr>
          <a:xfrm>
            <a:off x="6094412" y="1389672"/>
            <a:ext cx="3752850" cy="506730"/>
          </a:xfrm>
          <a:prstGeom prst="rect">
            <a:avLst/>
          </a:prstGeom>
        </p:spPr>
        <p:txBody>
          <a:bodyPr wrap="none">
            <a:spAutoFit/>
          </a:bodyPr>
          <a:lstStyle/>
          <a:p>
            <a:pPr marL="336550" indent="-336550">
              <a:lnSpc>
                <a:spcPct val="150000"/>
              </a:lnSpc>
              <a:spcBef>
                <a:spcPct val="20000"/>
              </a:spcBef>
              <a:buClr>
                <a:schemeClr val="bg2"/>
              </a:buClr>
              <a:buSzPct val="75000"/>
              <a:buFont typeface="Wingdings" panose="05000000000000000000" pitchFamily="2" charset="2"/>
              <a:buChar char="n"/>
              <a:defRPr/>
            </a:pPr>
            <a:r>
              <a:rPr lang="en-US" altLang="zh-CN" sz="1800" kern="0" dirty="0">
                <a:solidFill>
                  <a:srgbClr val="000000"/>
                </a:solidFill>
                <a:latin typeface="微软雅黑" panose="020B0503020204020204" pitchFamily="34" charset="-122"/>
                <a:ea typeface="微软雅黑" panose="020B0503020204020204" pitchFamily="34" charset="-122"/>
              </a:rPr>
              <a:t>ABCE</a:t>
            </a:r>
            <a:r>
              <a:rPr lang="zh-CN" altLang="en-US" sz="1800" kern="0" dirty="0">
                <a:solidFill>
                  <a:srgbClr val="000000"/>
                </a:solidFill>
                <a:latin typeface="微软雅黑" panose="020B0503020204020204" pitchFamily="34" charset="-122"/>
                <a:ea typeface="微软雅黑" panose="020B0503020204020204" pitchFamily="34" charset="-122"/>
              </a:rPr>
              <a:t>类 高浓度易中毒 需注意。</a:t>
            </a:r>
          </a:p>
        </p:txBody>
      </p:sp>
      <p:sp>
        <p:nvSpPr>
          <p:cNvPr id="20" name="矩形 19"/>
          <p:cNvSpPr/>
          <p:nvPr/>
        </p:nvSpPr>
        <p:spPr>
          <a:xfrm>
            <a:off x="8238376" y="3996989"/>
            <a:ext cx="1870710" cy="398780"/>
          </a:xfrm>
          <a:prstGeom prst="rect">
            <a:avLst/>
          </a:prstGeom>
        </p:spPr>
        <p:txBody>
          <a:bodyPr wrap="none">
            <a:spAutoFit/>
          </a:bodyPr>
          <a:lstStyle/>
          <a:p>
            <a:pPr marL="342900" indent="-342900">
              <a:buFont typeface="Arial" panose="020B0604020202020204" pitchFamily="34" charset="0"/>
              <a:buChar char="•"/>
            </a:pPr>
            <a:r>
              <a:rPr lang="zh-CN" altLang="en-US" sz="2000" kern="0" dirty="0">
                <a:solidFill>
                  <a:srgbClr val="000000"/>
                </a:solidFill>
                <a:latin typeface="微软雅黑" panose="020B0503020204020204" pitchFamily="34" charset="-122"/>
                <a:ea typeface="微软雅黑" panose="020B0503020204020204" pitchFamily="34" charset="-122"/>
              </a:rPr>
              <a:t>干粉灭火剂 </a:t>
            </a:r>
          </a:p>
        </p:txBody>
      </p:sp>
      <p:sp>
        <p:nvSpPr>
          <p:cNvPr id="21" name="矩形 20"/>
          <p:cNvSpPr/>
          <p:nvPr/>
        </p:nvSpPr>
        <p:spPr>
          <a:xfrm>
            <a:off x="7921670" y="4420035"/>
            <a:ext cx="3660729" cy="922020"/>
          </a:xfrm>
          <a:prstGeom prst="rect">
            <a:avLst/>
          </a:prstGeom>
        </p:spPr>
        <p:txBody>
          <a:bodyPr wrap="square">
            <a:spAutoFit/>
          </a:bodyPr>
          <a:lstStyle/>
          <a:p>
            <a:pPr marL="336550" indent="-336550">
              <a:lnSpc>
                <a:spcPct val="150000"/>
              </a:lnSpc>
              <a:spcBef>
                <a:spcPct val="20000"/>
              </a:spcBef>
              <a:buClr>
                <a:schemeClr val="bg2"/>
              </a:buClr>
              <a:buSzPct val="75000"/>
              <a:buFont typeface="Wingdings" panose="05000000000000000000" pitchFamily="2" charset="2"/>
              <a:buChar char="n"/>
              <a:defRPr/>
            </a:pPr>
            <a:r>
              <a:rPr lang="en-US" altLang="zh-CN" sz="1800" kern="0" dirty="0">
                <a:solidFill>
                  <a:srgbClr val="000000"/>
                </a:solidFill>
                <a:latin typeface="微软雅黑" panose="020B0503020204020204" pitchFamily="34" charset="-122"/>
                <a:ea typeface="微软雅黑" panose="020B0503020204020204" pitchFamily="34" charset="-122"/>
              </a:rPr>
              <a:t>BC</a:t>
            </a:r>
            <a:r>
              <a:rPr lang="zh-CN" altLang="en-US" sz="1800" kern="0" dirty="0">
                <a:solidFill>
                  <a:srgbClr val="000000"/>
                </a:solidFill>
                <a:latin typeface="微软雅黑" panose="020B0503020204020204" pitchFamily="34" charset="-122"/>
                <a:ea typeface="微软雅黑" panose="020B0503020204020204" pitchFamily="34" charset="-122"/>
              </a:rPr>
              <a:t>类 </a:t>
            </a:r>
            <a:r>
              <a:rPr lang="en-US" altLang="zh-CN" sz="1800" kern="0" dirty="0">
                <a:solidFill>
                  <a:srgbClr val="000000"/>
                </a:solidFill>
                <a:latin typeface="微软雅黑" panose="020B0503020204020204" pitchFamily="34" charset="-122"/>
                <a:ea typeface="微软雅黑" panose="020B0503020204020204" pitchFamily="34" charset="-122"/>
              </a:rPr>
              <a:t>E</a:t>
            </a:r>
            <a:r>
              <a:rPr lang="zh-CN" altLang="en-US" sz="1800" kern="0" dirty="0">
                <a:solidFill>
                  <a:srgbClr val="000000"/>
                </a:solidFill>
                <a:latin typeface="微软雅黑" panose="020B0503020204020204" pitchFamily="34" charset="-122"/>
                <a:ea typeface="微软雅黑" panose="020B0503020204020204" pitchFamily="34" charset="-122"/>
              </a:rPr>
              <a:t>类低压带电也可 </a:t>
            </a:r>
            <a:r>
              <a:rPr lang="en-US" altLang="zh-CN" sz="1800" kern="0" dirty="0">
                <a:solidFill>
                  <a:srgbClr val="000000"/>
                </a:solidFill>
                <a:latin typeface="微软雅黑" panose="020B0503020204020204" pitchFamily="34" charset="-122"/>
                <a:ea typeface="微软雅黑" panose="020B0503020204020204" pitchFamily="34" charset="-122"/>
              </a:rPr>
              <a:t>A</a:t>
            </a:r>
            <a:r>
              <a:rPr lang="zh-CN" altLang="en-US" sz="1800" kern="0" dirty="0">
                <a:solidFill>
                  <a:srgbClr val="000000"/>
                </a:solidFill>
                <a:latin typeface="微软雅黑" panose="020B0503020204020204" pitchFamily="34" charset="-122"/>
                <a:ea typeface="微软雅黑" panose="020B0503020204020204" pitchFamily="34" charset="-122"/>
              </a:rPr>
              <a:t>类要看干粉成分</a:t>
            </a:r>
          </a:p>
        </p:txBody>
      </p:sp>
      <p:sp>
        <p:nvSpPr>
          <p:cNvPr id="6" name="文本框 5"/>
          <p:cNvSpPr txBox="1"/>
          <p:nvPr>
            <p:custDataLst>
              <p:tags r:id="rId6"/>
            </p:custDataLst>
          </p:nvPr>
        </p:nvSpPr>
        <p:spPr>
          <a:xfrm>
            <a:off x="5053219" y="2522603"/>
            <a:ext cx="775196" cy="584775"/>
          </a:xfrm>
          <a:prstGeom prst="rect">
            <a:avLst/>
          </a:prstGeom>
          <a:noFill/>
        </p:spPr>
        <p:txBody>
          <a:bodyPr wrap="square" rtlCol="0">
            <a:spAutoFit/>
          </a:bodyPr>
          <a:lstStyle/>
          <a:p>
            <a:r>
              <a:rPr lang="en-US" altLang="zh-CN" sz="3200" dirty="0">
                <a:solidFill>
                  <a:schemeClr val="lt1"/>
                </a:solidFill>
              </a:rPr>
              <a:t>01</a:t>
            </a:r>
          </a:p>
        </p:txBody>
      </p:sp>
      <p:sp>
        <p:nvSpPr>
          <p:cNvPr id="23" name="文本框 22"/>
          <p:cNvSpPr txBox="1"/>
          <p:nvPr>
            <p:custDataLst>
              <p:tags r:id="rId7"/>
            </p:custDataLst>
          </p:nvPr>
        </p:nvSpPr>
        <p:spPr>
          <a:xfrm>
            <a:off x="6655459" y="2568537"/>
            <a:ext cx="775196" cy="584775"/>
          </a:xfrm>
          <a:prstGeom prst="rect">
            <a:avLst/>
          </a:prstGeom>
          <a:noFill/>
        </p:spPr>
        <p:txBody>
          <a:bodyPr wrap="square" rtlCol="0">
            <a:spAutoFit/>
          </a:bodyPr>
          <a:lstStyle/>
          <a:p>
            <a:r>
              <a:rPr lang="en-US" altLang="zh-CN" sz="3200" dirty="0">
                <a:solidFill>
                  <a:schemeClr val="lt1"/>
                </a:solidFill>
              </a:rPr>
              <a:t>02</a:t>
            </a:r>
          </a:p>
        </p:txBody>
      </p:sp>
      <p:sp>
        <p:nvSpPr>
          <p:cNvPr id="24" name="文本框 23"/>
          <p:cNvSpPr txBox="1"/>
          <p:nvPr>
            <p:custDataLst>
              <p:tags r:id="rId8"/>
            </p:custDataLst>
          </p:nvPr>
        </p:nvSpPr>
        <p:spPr>
          <a:xfrm>
            <a:off x="4931619" y="4104711"/>
            <a:ext cx="775196" cy="584775"/>
          </a:xfrm>
          <a:prstGeom prst="rect">
            <a:avLst/>
          </a:prstGeom>
          <a:noFill/>
        </p:spPr>
        <p:txBody>
          <a:bodyPr wrap="square" rtlCol="0">
            <a:spAutoFit/>
          </a:bodyPr>
          <a:lstStyle/>
          <a:p>
            <a:r>
              <a:rPr lang="en-US" altLang="zh-CN" sz="3200" dirty="0">
                <a:solidFill>
                  <a:schemeClr val="lt1"/>
                </a:solidFill>
              </a:rPr>
              <a:t>03</a:t>
            </a:r>
          </a:p>
        </p:txBody>
      </p:sp>
      <p:sp>
        <p:nvSpPr>
          <p:cNvPr id="25" name="文本框 24"/>
          <p:cNvSpPr txBox="1"/>
          <p:nvPr>
            <p:custDataLst>
              <p:tags r:id="rId9"/>
            </p:custDataLst>
          </p:nvPr>
        </p:nvSpPr>
        <p:spPr>
          <a:xfrm>
            <a:off x="6553554" y="4173131"/>
            <a:ext cx="775196" cy="584775"/>
          </a:xfrm>
          <a:prstGeom prst="rect">
            <a:avLst/>
          </a:prstGeom>
          <a:noFill/>
        </p:spPr>
        <p:txBody>
          <a:bodyPr wrap="square" rtlCol="0">
            <a:spAutoFit/>
          </a:bodyPr>
          <a:lstStyle/>
          <a:p>
            <a:r>
              <a:rPr lang="en-US" altLang="zh-CN" sz="3200" dirty="0">
                <a:solidFill>
                  <a:schemeClr val="lt1"/>
                </a:solidFill>
              </a:rPr>
              <a:t>04</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8.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8" name="文本框 7"/>
          <p:cNvSpPr txBox="1"/>
          <p:nvPr/>
        </p:nvSpPr>
        <p:spPr>
          <a:xfrm>
            <a:off x="811136" y="317501"/>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二、爆炸</a:t>
            </a:r>
          </a:p>
        </p:txBody>
      </p:sp>
      <p:sp>
        <p:nvSpPr>
          <p:cNvPr id="3" name="矩形 2"/>
          <p:cNvSpPr/>
          <p:nvPr/>
        </p:nvSpPr>
        <p:spPr>
          <a:xfrm>
            <a:off x="4567376" y="1029635"/>
            <a:ext cx="3027680" cy="521970"/>
          </a:xfrm>
          <a:prstGeom prst="rect">
            <a:avLst/>
          </a:prstGeom>
        </p:spPr>
        <p:txBody>
          <a:bodyPr wrap="none">
            <a:spAutoFit/>
          </a:bodyPr>
          <a:lstStyle/>
          <a:p>
            <a:r>
              <a:rPr lang="zh-CN" altLang="en-US" sz="2800" dirty="0">
                <a:solidFill>
                  <a:srgbClr val="000000"/>
                </a:solidFill>
                <a:latin typeface="微软雅黑" panose="020B0503020204020204" pitchFamily="34" charset="-122"/>
                <a:ea typeface="微软雅黑" panose="020B0503020204020204" pitchFamily="34" charset="-122"/>
              </a:rPr>
              <a:t>化学爆炸的三要素</a:t>
            </a:r>
          </a:p>
        </p:txBody>
      </p:sp>
      <p:sp>
        <p:nvSpPr>
          <p:cNvPr id="2" name="椭圆 1"/>
          <p:cNvSpPr/>
          <p:nvPr>
            <p:custDataLst>
              <p:tags r:id="rId2"/>
            </p:custDataLst>
          </p:nvPr>
        </p:nvSpPr>
        <p:spPr>
          <a:xfrm>
            <a:off x="2329544" y="2012663"/>
            <a:ext cx="1246780" cy="12467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lt1"/>
              </a:solidFill>
            </a:endParaRPr>
          </a:p>
        </p:txBody>
      </p:sp>
      <p:sp>
        <p:nvSpPr>
          <p:cNvPr id="27" name="椭圆 26"/>
          <p:cNvSpPr/>
          <p:nvPr>
            <p:custDataLst>
              <p:tags r:id="rId3"/>
            </p:custDataLst>
          </p:nvPr>
        </p:nvSpPr>
        <p:spPr>
          <a:xfrm>
            <a:off x="5421779" y="2012663"/>
            <a:ext cx="1246780" cy="12467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lt1"/>
              </a:solidFill>
            </a:endParaRPr>
          </a:p>
        </p:txBody>
      </p:sp>
      <p:sp>
        <p:nvSpPr>
          <p:cNvPr id="28" name="椭圆 27"/>
          <p:cNvSpPr/>
          <p:nvPr>
            <p:custDataLst>
              <p:tags r:id="rId4"/>
            </p:custDataLst>
          </p:nvPr>
        </p:nvSpPr>
        <p:spPr>
          <a:xfrm>
            <a:off x="8514014" y="2012663"/>
            <a:ext cx="1246780" cy="12467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lt1"/>
              </a:solidFill>
            </a:endParaRPr>
          </a:p>
        </p:txBody>
      </p:sp>
      <p:sp>
        <p:nvSpPr>
          <p:cNvPr id="13" name="矩形 12"/>
          <p:cNvSpPr/>
          <p:nvPr>
            <p:custDataLst>
              <p:tags r:id="rId5"/>
            </p:custDataLst>
          </p:nvPr>
        </p:nvSpPr>
        <p:spPr>
          <a:xfrm>
            <a:off x="2561259" y="2409060"/>
            <a:ext cx="792480" cy="460375"/>
          </a:xfrm>
          <a:prstGeom prst="rect">
            <a:avLst/>
          </a:prstGeom>
        </p:spPr>
        <p:txBody>
          <a:bodyPr wrap="none">
            <a:spAutoFit/>
          </a:bodyPr>
          <a:lstStyle/>
          <a:p>
            <a:r>
              <a:rPr lang="zh-CN" altLang="en-US" sz="2400" dirty="0">
                <a:solidFill>
                  <a:schemeClr val="lt1"/>
                </a:solidFill>
                <a:latin typeface="微软雅黑" panose="020B0503020204020204" pitchFamily="34" charset="-122"/>
                <a:ea typeface="微软雅黑" panose="020B0503020204020204" pitchFamily="34" charset="-122"/>
              </a:rPr>
              <a:t>放热</a:t>
            </a:r>
          </a:p>
        </p:txBody>
      </p:sp>
      <p:sp>
        <p:nvSpPr>
          <p:cNvPr id="29" name="矩形 28"/>
          <p:cNvSpPr/>
          <p:nvPr>
            <p:custDataLst>
              <p:tags r:id="rId6"/>
            </p:custDataLst>
          </p:nvPr>
        </p:nvSpPr>
        <p:spPr>
          <a:xfrm>
            <a:off x="5590525" y="2409060"/>
            <a:ext cx="792480" cy="460375"/>
          </a:xfrm>
          <a:prstGeom prst="rect">
            <a:avLst/>
          </a:prstGeom>
        </p:spPr>
        <p:txBody>
          <a:bodyPr wrap="none">
            <a:spAutoFit/>
          </a:bodyPr>
          <a:lstStyle/>
          <a:p>
            <a:r>
              <a:rPr lang="zh-CN" altLang="en-US" sz="2400" dirty="0">
                <a:solidFill>
                  <a:schemeClr val="lt1"/>
                </a:solidFill>
                <a:latin typeface="微软雅黑" panose="020B0503020204020204" pitchFamily="34" charset="-122"/>
                <a:ea typeface="微软雅黑" panose="020B0503020204020204" pitchFamily="34" charset="-122"/>
              </a:rPr>
              <a:t>气体</a:t>
            </a:r>
          </a:p>
        </p:txBody>
      </p:sp>
      <p:sp>
        <p:nvSpPr>
          <p:cNvPr id="30" name="矩形 29"/>
          <p:cNvSpPr/>
          <p:nvPr>
            <p:custDataLst>
              <p:tags r:id="rId7"/>
            </p:custDataLst>
          </p:nvPr>
        </p:nvSpPr>
        <p:spPr>
          <a:xfrm>
            <a:off x="8745729" y="2409060"/>
            <a:ext cx="792480" cy="460375"/>
          </a:xfrm>
          <a:prstGeom prst="rect">
            <a:avLst/>
          </a:prstGeom>
        </p:spPr>
        <p:txBody>
          <a:bodyPr wrap="none">
            <a:spAutoFit/>
          </a:bodyPr>
          <a:lstStyle/>
          <a:p>
            <a:r>
              <a:rPr lang="zh-CN" altLang="en-US" sz="2400" dirty="0">
                <a:solidFill>
                  <a:schemeClr val="lt1"/>
                </a:solidFill>
                <a:latin typeface="微软雅黑" panose="020B0503020204020204" pitchFamily="34" charset="-122"/>
                <a:ea typeface="微软雅黑" panose="020B0503020204020204" pitchFamily="34" charset="-122"/>
              </a:rPr>
              <a:t>迅速</a:t>
            </a:r>
          </a:p>
        </p:txBody>
      </p:sp>
      <p:cxnSp>
        <p:nvCxnSpPr>
          <p:cNvPr id="18" name="直接连接符 17"/>
          <p:cNvCxnSpPr/>
          <p:nvPr>
            <p:custDataLst>
              <p:tags r:id="rId8"/>
            </p:custDataLst>
          </p:nvPr>
        </p:nvCxnSpPr>
        <p:spPr>
          <a:xfrm>
            <a:off x="1890348" y="3848171"/>
            <a:ext cx="8200571"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31" name="Picture 3" descr="C:\Documents and Settings\Administrator\Application Data\Tencent\Users\64603569\QQ\WinTemp\RichOle\ZPCFW)%GA9RI3)4LR6KU37G.jpg"/>
          <p:cNvPicPr>
            <a:picLocks noChangeAspect="1"/>
          </p:cNvPicPr>
          <p:nvPr/>
        </p:nvPicPr>
        <p:blipFill rotWithShape="1">
          <a:blip r:embed="rId11"/>
          <a:srcRect t="29102"/>
          <a:stretch>
            <a:fillRect/>
          </a:stretch>
        </p:blipFill>
        <p:spPr>
          <a:xfrm>
            <a:off x="2058466" y="4307490"/>
            <a:ext cx="3556356" cy="2233009"/>
          </a:xfrm>
          <a:prstGeom prst="rect">
            <a:avLst/>
          </a:prstGeom>
          <a:noFill/>
          <a:ln w="9525">
            <a:noFill/>
          </a:ln>
        </p:spPr>
      </p:pic>
      <p:pic>
        <p:nvPicPr>
          <p:cNvPr id="32" name="Picture 4"/>
          <p:cNvPicPr>
            <a:picLocks noChangeAspect="1"/>
          </p:cNvPicPr>
          <p:nvPr/>
        </p:nvPicPr>
        <p:blipFill rotWithShape="1">
          <a:blip r:embed="rId12"/>
          <a:srcRect b="19826"/>
          <a:stretch>
            <a:fillRect/>
          </a:stretch>
        </p:blipFill>
        <p:spPr>
          <a:xfrm>
            <a:off x="6534563" y="4307494"/>
            <a:ext cx="3556356" cy="223300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19.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8" name="文本框 7"/>
          <p:cNvSpPr txBox="1"/>
          <p:nvPr/>
        </p:nvSpPr>
        <p:spPr>
          <a:xfrm>
            <a:off x="811136" y="317501"/>
            <a:ext cx="3269616"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三、触电</a:t>
            </a:r>
          </a:p>
        </p:txBody>
      </p:sp>
      <p:sp>
        <p:nvSpPr>
          <p:cNvPr id="6" name="矩形 5"/>
          <p:cNvSpPr/>
          <p:nvPr/>
        </p:nvSpPr>
        <p:spPr>
          <a:xfrm>
            <a:off x="3439883" y="4644271"/>
            <a:ext cx="7329716" cy="758190"/>
          </a:xfrm>
          <a:prstGeom prst="rect">
            <a:avLst/>
          </a:prstGeom>
        </p:spPr>
        <p:txBody>
          <a:bodyPr wrap="square">
            <a:spAutoFit/>
          </a:bodyPr>
          <a:lstStyle/>
          <a:p>
            <a:pPr>
              <a:lnSpc>
                <a:spcPts val="2600"/>
              </a:lnSpc>
            </a:pPr>
            <a:r>
              <a:rPr lang="zh-CN" altLang="en-US" sz="1800" dirty="0">
                <a:solidFill>
                  <a:srgbClr val="000000"/>
                </a:solidFill>
                <a:latin typeface="微软雅黑" panose="020B0503020204020204" pitchFamily="34" charset="-122"/>
                <a:ea typeface="微软雅黑" panose="020B0503020204020204" pitchFamily="34" charset="-122"/>
              </a:rPr>
              <a:t>电伤是电流的热效应、化学效应及机械效应对人体外部造成的局部伤害，包括电弧烧伤、烫伤、电烙印等。</a:t>
            </a:r>
          </a:p>
        </p:txBody>
      </p:sp>
      <p:sp>
        <p:nvSpPr>
          <p:cNvPr id="9" name="矩形 8"/>
          <p:cNvSpPr/>
          <p:nvPr>
            <p:custDataLst>
              <p:tags r:id="rId2"/>
            </p:custDataLst>
          </p:nvPr>
        </p:nvSpPr>
        <p:spPr>
          <a:xfrm>
            <a:off x="1422400" y="1611086"/>
            <a:ext cx="1816100" cy="5232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0" name="文本框 9"/>
          <p:cNvSpPr txBox="1"/>
          <p:nvPr>
            <p:custDataLst>
              <p:tags r:id="rId3"/>
            </p:custDataLst>
          </p:nvPr>
        </p:nvSpPr>
        <p:spPr>
          <a:xfrm>
            <a:off x="1466850" y="1672641"/>
            <a:ext cx="1727200" cy="398780"/>
          </a:xfrm>
          <a:prstGeom prst="rect">
            <a:avLst/>
          </a:prstGeom>
          <a:noFill/>
        </p:spPr>
        <p:txBody>
          <a:bodyPr wrap="square" rtlCol="0">
            <a:spAutoFit/>
          </a:bodyPr>
          <a:lstStyle/>
          <a:p>
            <a:pPr algn="ctr"/>
            <a:r>
              <a:rPr lang="zh-CN" altLang="en-US" sz="2000" dirty="0">
                <a:solidFill>
                  <a:schemeClr val="lt1"/>
                </a:solidFill>
                <a:latin typeface="微软雅黑" panose="020B0503020204020204" pitchFamily="34" charset="-122"/>
                <a:ea typeface="微软雅黑" panose="020B0503020204020204" pitchFamily="34" charset="-122"/>
              </a:rPr>
              <a:t>触电事故</a:t>
            </a:r>
          </a:p>
        </p:txBody>
      </p:sp>
      <p:sp>
        <p:nvSpPr>
          <p:cNvPr id="11" name="矩形 10"/>
          <p:cNvSpPr/>
          <p:nvPr/>
        </p:nvSpPr>
        <p:spPr>
          <a:xfrm>
            <a:off x="3439884" y="1498377"/>
            <a:ext cx="7329715" cy="758190"/>
          </a:xfrm>
          <a:prstGeom prst="rect">
            <a:avLst/>
          </a:prstGeom>
        </p:spPr>
        <p:txBody>
          <a:bodyPr wrap="square">
            <a:spAutoFit/>
          </a:bodyPr>
          <a:lstStyle/>
          <a:p>
            <a:pPr>
              <a:lnSpc>
                <a:spcPts val="2600"/>
              </a:lnSpc>
            </a:pPr>
            <a:r>
              <a:rPr lang="zh-CN" altLang="en-US" sz="1800" dirty="0">
                <a:solidFill>
                  <a:srgbClr val="000000"/>
                </a:solidFill>
                <a:latin typeface="微软雅黑" panose="020B0503020204020204" pitchFamily="34" charset="-122"/>
                <a:ea typeface="微软雅黑" panose="020B0503020204020204" pitchFamily="34" charset="-122"/>
              </a:rPr>
              <a:t>触电事故是由电流的能量造成的，触电是电流对人体的伤害。电流对人体的伤害可分为电击和电伤。</a:t>
            </a:r>
          </a:p>
        </p:txBody>
      </p:sp>
      <p:sp>
        <p:nvSpPr>
          <p:cNvPr id="20" name="矩形 19"/>
          <p:cNvSpPr/>
          <p:nvPr>
            <p:custDataLst>
              <p:tags r:id="rId4"/>
            </p:custDataLst>
          </p:nvPr>
        </p:nvSpPr>
        <p:spPr>
          <a:xfrm>
            <a:off x="1422400" y="3121786"/>
            <a:ext cx="1816100" cy="5232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1" name="文本框 20"/>
          <p:cNvSpPr txBox="1"/>
          <p:nvPr>
            <p:custDataLst>
              <p:tags r:id="rId5"/>
            </p:custDataLst>
          </p:nvPr>
        </p:nvSpPr>
        <p:spPr>
          <a:xfrm>
            <a:off x="1466850" y="3183341"/>
            <a:ext cx="1727200" cy="398780"/>
          </a:xfrm>
          <a:prstGeom prst="rect">
            <a:avLst/>
          </a:prstGeom>
          <a:noFill/>
        </p:spPr>
        <p:txBody>
          <a:bodyPr wrap="square" rtlCol="0">
            <a:spAutoFit/>
          </a:bodyPr>
          <a:lstStyle/>
          <a:p>
            <a:pPr algn="ctr"/>
            <a:r>
              <a:rPr lang="zh-CN" altLang="en-US" sz="2000" dirty="0">
                <a:solidFill>
                  <a:schemeClr val="lt1"/>
                </a:solidFill>
                <a:latin typeface="微软雅黑" panose="020B0503020204020204" pitchFamily="34" charset="-122"/>
                <a:ea typeface="微软雅黑" panose="020B0503020204020204" pitchFamily="34" charset="-122"/>
              </a:rPr>
              <a:t>电    击</a:t>
            </a:r>
          </a:p>
        </p:txBody>
      </p:sp>
      <p:sp>
        <p:nvSpPr>
          <p:cNvPr id="22" name="矩形 21"/>
          <p:cNvSpPr/>
          <p:nvPr/>
        </p:nvSpPr>
        <p:spPr>
          <a:xfrm>
            <a:off x="3395435" y="2749120"/>
            <a:ext cx="7329715" cy="1424940"/>
          </a:xfrm>
          <a:prstGeom prst="rect">
            <a:avLst/>
          </a:prstGeom>
        </p:spPr>
        <p:txBody>
          <a:bodyPr wrap="square">
            <a:spAutoFit/>
          </a:bodyPr>
          <a:lstStyle/>
          <a:p>
            <a:pPr>
              <a:lnSpc>
                <a:spcPts val="2600"/>
              </a:lnSpc>
            </a:pPr>
            <a:r>
              <a:rPr lang="zh-CN" altLang="en-US" sz="1800" dirty="0">
                <a:solidFill>
                  <a:srgbClr val="000000"/>
                </a:solidFill>
                <a:latin typeface="微软雅黑" panose="020B0503020204020204" pitchFamily="34" charset="-122"/>
                <a:ea typeface="微软雅黑" panose="020B0503020204020204" pitchFamily="34" charset="-122"/>
              </a:rPr>
              <a:t>电击是电流通过人体内部，破坏人的心脏、神经系统、肺部的正常工作造成的伤害。人身触技带电的导线、漏电设备的外壳或其它带电体，以及由于雷击或电容器放电，都可能导毁电击。触及正常带电体的电击称为直接电击，触及故障带电体的电击称为间接电击。</a:t>
            </a:r>
          </a:p>
        </p:txBody>
      </p:sp>
      <p:sp>
        <p:nvSpPr>
          <p:cNvPr id="23" name="矩形 22"/>
          <p:cNvSpPr/>
          <p:nvPr>
            <p:custDataLst>
              <p:tags r:id="rId6"/>
            </p:custDataLst>
          </p:nvPr>
        </p:nvSpPr>
        <p:spPr>
          <a:xfrm>
            <a:off x="1422400" y="4729070"/>
            <a:ext cx="1816100" cy="5232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24" name="文本框 23"/>
          <p:cNvSpPr txBox="1"/>
          <p:nvPr>
            <p:custDataLst>
              <p:tags r:id="rId7"/>
            </p:custDataLst>
          </p:nvPr>
        </p:nvSpPr>
        <p:spPr>
          <a:xfrm>
            <a:off x="1466850" y="4790625"/>
            <a:ext cx="1727200" cy="398780"/>
          </a:xfrm>
          <a:prstGeom prst="rect">
            <a:avLst/>
          </a:prstGeom>
          <a:noFill/>
        </p:spPr>
        <p:txBody>
          <a:bodyPr wrap="square" rtlCol="0">
            <a:spAutoFit/>
          </a:bodyPr>
          <a:lstStyle/>
          <a:p>
            <a:pPr algn="ctr"/>
            <a:r>
              <a:rPr lang="zh-CN" altLang="en-US" sz="2000" dirty="0">
                <a:solidFill>
                  <a:schemeClr val="lt1"/>
                </a:solidFill>
                <a:latin typeface="微软雅黑" panose="020B0503020204020204" pitchFamily="34" charset="-122"/>
                <a:ea typeface="微软雅黑" panose="020B0503020204020204" pitchFamily="34" charset="-122"/>
              </a:rPr>
              <a:t>电    伤</a:t>
            </a:r>
          </a:p>
        </p:txBody>
      </p:sp>
      <p:sp>
        <p:nvSpPr>
          <p:cNvPr id="12" name="矩形 11"/>
          <p:cNvSpPr/>
          <p:nvPr/>
        </p:nvSpPr>
        <p:spPr>
          <a:xfrm>
            <a:off x="2196479" y="6004153"/>
            <a:ext cx="8528671" cy="368300"/>
          </a:xfrm>
          <a:prstGeom prst="rect">
            <a:avLst/>
          </a:prstGeom>
        </p:spPr>
        <p:txBody>
          <a:bodyPr wrap="square">
            <a:spAutoFit/>
          </a:bodyPr>
          <a:lstStyle/>
          <a:p>
            <a:r>
              <a:rPr lang="zh-CN" altLang="en-US" sz="1800" dirty="0">
                <a:solidFill>
                  <a:srgbClr val="000000"/>
                </a:solidFill>
                <a:latin typeface="微软雅黑" panose="020B0503020204020204" pitchFamily="34" charset="-122"/>
                <a:ea typeface="微软雅黑" panose="020B0503020204020204" pitchFamily="34" charset="-122"/>
              </a:rPr>
              <a:t>绝大部分触电事故是电击造成的，通常所说的触电事故基本上是指电击而言的。</a:t>
            </a:r>
          </a:p>
        </p:txBody>
      </p:sp>
      <p:cxnSp>
        <p:nvCxnSpPr>
          <p:cNvPr id="15" name="直接连接符 14"/>
          <p:cNvCxnSpPr/>
          <p:nvPr>
            <p:custDataLst>
              <p:tags r:id="rId8"/>
            </p:custDataLst>
          </p:nvPr>
        </p:nvCxnSpPr>
        <p:spPr>
          <a:xfrm>
            <a:off x="1422400" y="2496457"/>
            <a:ext cx="9173028"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9"/>
            </p:custDataLst>
          </p:nvPr>
        </p:nvCxnSpPr>
        <p:spPr>
          <a:xfrm>
            <a:off x="1335314" y="4339771"/>
            <a:ext cx="9173028"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custDataLst>
              <p:tags r:id="rId10"/>
            </p:custDataLst>
          </p:nvPr>
        </p:nvCxnSpPr>
        <p:spPr>
          <a:xfrm>
            <a:off x="1335314" y="5689600"/>
            <a:ext cx="9173028"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20.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timgsa.baidu.com/timg?image&amp;quality=80&amp;size=b9999_10000&amp;sec=1519199566608&amp;di=a925082287456dab38a92af9712a2efa&amp;imgtype=0&amp;src=http%3A%2F%2Fimage14-c.poco.cn%2Fmypoco%2Fmyphoto%2F20130228%2F07%2F173472766201302280709031235813863441_003.jpg"/>
          <p:cNvPicPr>
            <a:picLocks noChangeAspect="1" noChangeArrowheads="1"/>
          </p:cNvPicPr>
          <p:nvPr/>
        </p:nvPicPr>
        <p:blipFill rotWithShape="1">
          <a:blip r:embed="rId5">
            <a:extLst>
              <a:ext uri="{28A0092B-C50C-407E-A947-70E740481C1C}">
                <a14:useLocalDpi xmlns:a14="http://schemas.microsoft.com/office/drawing/2010/main" val="0"/>
              </a:ext>
            </a:extLst>
          </a:blip>
          <a:srcRect t="4651" b="11632"/>
          <a:stretch>
            <a:fillRect/>
          </a:stretch>
        </p:blipFill>
        <p:spPr bwMode="auto">
          <a:xfrm>
            <a:off x="0" y="0"/>
            <a:ext cx="12293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custDataLst>
              <p:tags r:id="rId1"/>
            </p:custDataLst>
          </p:nvPr>
        </p:nvSpPr>
        <p:spPr>
          <a:xfrm>
            <a:off x="0" y="0"/>
            <a:ext cx="12293600" cy="6858000"/>
          </a:xfrm>
          <a:prstGeom prst="rect">
            <a:avLst/>
          </a:prstGeom>
          <a:solidFill>
            <a:schemeClr val="dk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solidFill>
                <a:schemeClr val="lt1"/>
              </a:solidFill>
            </a:endParaRPr>
          </a:p>
        </p:txBody>
      </p:sp>
      <p:sp>
        <p:nvSpPr>
          <p:cNvPr id="19" name="文本框 18"/>
          <p:cNvSpPr txBox="1"/>
          <p:nvPr/>
        </p:nvSpPr>
        <p:spPr>
          <a:xfrm>
            <a:off x="948493" y="1022351"/>
            <a:ext cx="10396614" cy="1753235"/>
          </a:xfrm>
          <a:prstGeom prst="rect">
            <a:avLst/>
          </a:prstGeom>
          <a:noFill/>
        </p:spPr>
        <p:txBody>
          <a:bodyPr wrap="square" rtlCol="0">
            <a:spAutoFit/>
          </a:bodyPr>
          <a:lstStyle/>
          <a:p>
            <a:pPr>
              <a:lnSpc>
                <a:spcPct val="150000"/>
              </a:lnSpc>
            </a:pPr>
            <a:r>
              <a:rPr lang="zh-CN" altLang="en-US" sz="3600" dirty="0">
                <a:solidFill>
                  <a:srgbClr val="000000"/>
                </a:solidFill>
                <a:latin typeface="微软雅黑" panose="020B0503020204020204" pitchFamily="34" charset="-122"/>
                <a:ea typeface="微软雅黑" panose="020B0503020204020204" pitchFamily="34" charset="-122"/>
              </a:rPr>
              <a:t>按照人体触及带电体的方式和电流通过人体的途径</a:t>
            </a:r>
            <a:endParaRPr lang="en-US" altLang="zh-CN" sz="3600" dirty="0">
              <a:solidFill>
                <a:srgbClr val="000000"/>
              </a:solidFill>
              <a:latin typeface="微软雅黑" panose="020B0503020204020204" pitchFamily="34" charset="-122"/>
              <a:ea typeface="微软雅黑" panose="020B0503020204020204" pitchFamily="34" charset="-122"/>
            </a:endParaRPr>
          </a:p>
          <a:p>
            <a:pPr algn="ctr">
              <a:lnSpc>
                <a:spcPct val="150000"/>
              </a:lnSpc>
            </a:pPr>
            <a:r>
              <a:rPr lang="zh-CN" altLang="en-US" sz="3600" dirty="0">
                <a:solidFill>
                  <a:srgbClr val="000000"/>
                </a:solidFill>
                <a:latin typeface="微软雅黑" panose="020B0503020204020204" pitchFamily="34" charset="-122"/>
                <a:ea typeface="微软雅黑" panose="020B0503020204020204" pitchFamily="34" charset="-122"/>
              </a:rPr>
              <a:t>触电可以分为以下几种情况</a:t>
            </a:r>
          </a:p>
        </p:txBody>
      </p:sp>
      <p:sp>
        <p:nvSpPr>
          <p:cNvPr id="3" name="矩形 2"/>
          <p:cNvSpPr/>
          <p:nvPr>
            <p:custDataLst>
              <p:tags r:id="rId2"/>
            </p:custDataLst>
          </p:nvPr>
        </p:nvSpPr>
        <p:spPr>
          <a:xfrm>
            <a:off x="4318000" y="3429000"/>
            <a:ext cx="6096000" cy="2059305"/>
          </a:xfrm>
          <a:prstGeom prst="rect">
            <a:avLst/>
          </a:prstGeom>
        </p:spPr>
        <p:txBody>
          <a:bodyPr>
            <a:spAutoFit/>
          </a:bodyPr>
          <a:lstStyle/>
          <a:p>
            <a:pPr>
              <a:lnSpc>
                <a:spcPct val="120000"/>
              </a:lnSpc>
              <a:spcBef>
                <a:spcPct val="20000"/>
              </a:spcBef>
              <a:buClr>
                <a:schemeClr val="bg2"/>
              </a:buClr>
              <a:buSzPct val="75000"/>
              <a:defRPr/>
            </a:pPr>
            <a:r>
              <a:rPr lang="en-US" altLang="zh-CN" sz="3200" kern="0" dirty="0">
                <a:solidFill>
                  <a:schemeClr val="lt1">
                    <a:lumMod val="50000"/>
                  </a:schemeClr>
                </a:solidFill>
                <a:latin typeface="微软雅黑" panose="020B0503020204020204" pitchFamily="34" charset="-122"/>
                <a:ea typeface="微软雅黑" panose="020B0503020204020204" pitchFamily="34" charset="-122"/>
              </a:rPr>
              <a:t>(1) </a:t>
            </a:r>
            <a:r>
              <a:rPr lang="zh-CN" altLang="en-US" sz="3200" kern="0" dirty="0">
                <a:solidFill>
                  <a:schemeClr val="lt1">
                    <a:lumMod val="50000"/>
                  </a:schemeClr>
                </a:solidFill>
                <a:latin typeface="微软雅黑" panose="020B0503020204020204" pitchFamily="34" charset="-122"/>
                <a:ea typeface="微软雅黑" panose="020B0503020204020204" pitchFamily="34" charset="-122"/>
              </a:rPr>
              <a:t>直接接触触电；</a:t>
            </a:r>
          </a:p>
          <a:p>
            <a:pPr>
              <a:lnSpc>
                <a:spcPct val="120000"/>
              </a:lnSpc>
              <a:spcBef>
                <a:spcPct val="20000"/>
              </a:spcBef>
              <a:buClr>
                <a:schemeClr val="bg2"/>
              </a:buClr>
              <a:buSzPct val="75000"/>
              <a:defRPr/>
            </a:pPr>
            <a:r>
              <a:rPr lang="en-US" altLang="zh-CN" sz="3200" kern="0" dirty="0">
                <a:solidFill>
                  <a:schemeClr val="lt1">
                    <a:lumMod val="50000"/>
                  </a:schemeClr>
                </a:solidFill>
                <a:latin typeface="微软雅黑" panose="020B0503020204020204" pitchFamily="34" charset="-122"/>
                <a:ea typeface="微软雅黑" panose="020B0503020204020204" pitchFamily="34" charset="-122"/>
              </a:rPr>
              <a:t>(2) </a:t>
            </a:r>
            <a:r>
              <a:rPr lang="zh-CN" altLang="en-US" sz="3200" kern="0" dirty="0">
                <a:solidFill>
                  <a:schemeClr val="lt1">
                    <a:lumMod val="50000"/>
                  </a:schemeClr>
                </a:solidFill>
                <a:latin typeface="微软雅黑" panose="020B0503020204020204" pitchFamily="34" charset="-122"/>
                <a:ea typeface="微软雅黑" panose="020B0503020204020204" pitchFamily="34" charset="-122"/>
              </a:rPr>
              <a:t>间接接触触电；</a:t>
            </a:r>
          </a:p>
          <a:p>
            <a:pPr>
              <a:lnSpc>
                <a:spcPct val="120000"/>
              </a:lnSpc>
              <a:spcBef>
                <a:spcPct val="20000"/>
              </a:spcBef>
              <a:buClr>
                <a:schemeClr val="bg2"/>
              </a:buClr>
              <a:buSzPct val="75000"/>
              <a:defRPr/>
            </a:pPr>
            <a:r>
              <a:rPr lang="en-US" altLang="zh-CN" sz="3200" kern="0" dirty="0">
                <a:solidFill>
                  <a:schemeClr val="lt1">
                    <a:lumMod val="50000"/>
                  </a:schemeClr>
                </a:solidFill>
                <a:latin typeface="微软雅黑" panose="020B0503020204020204" pitchFamily="34" charset="-122"/>
                <a:ea typeface="微软雅黑" panose="020B0503020204020204" pitchFamily="34" charset="-122"/>
              </a:rPr>
              <a:t>(3) </a:t>
            </a:r>
            <a:r>
              <a:rPr lang="zh-CN" altLang="en-US" sz="3200" kern="0" dirty="0">
                <a:solidFill>
                  <a:schemeClr val="lt1">
                    <a:lumMod val="50000"/>
                  </a:schemeClr>
                </a:solidFill>
                <a:latin typeface="微软雅黑" panose="020B0503020204020204" pitchFamily="34" charset="-122"/>
                <a:ea typeface="微软雅黑" panose="020B0503020204020204" pitchFamily="34" charset="-122"/>
              </a:rPr>
              <a:t>跨步电压触电。</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
        <p14:prism isContent="1" isInverted="1"/>
      </p:transition>
    </mc:Choice>
    <mc:Fallback>
      <p:transition spd="slow" advClick="0" advTm="1000">
        <p:fade/>
      </p:transition>
    </mc:Fallback>
  </mc:AlternateContent>
</p:sld>
</file>

<file path=ppt/slides/slide21.xml><?xml version="1.0" encoding="utf-8"?>
<p:sld xmlns:mc="http://schemas.openxmlformats.org/markup-compatibility/2006" xmlns:v="urn:schemas-microsoft-com:vml"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24000" y="606423"/>
            <a:ext cx="9144000" cy="5934076"/>
            <a:chOff x="1524000" y="304800"/>
            <a:chExt cx="9144000" cy="5934076"/>
          </a:xfrm>
        </p:grpSpPr>
        <p:graphicFrame>
          <p:nvGraphicFramePr>
            <p:cNvPr id="3074" name="Object 2"/>
            <p:cNvGraphicFramePr/>
            <p:nvPr/>
          </p:nvGraphicFramePr>
          <p:xfrm>
            <a:off x="1524000" y="5029201"/>
            <a:ext cx="9144000" cy="1209675"/>
          </p:xfrm>
          <a:graphic>
            <a:graphicData uri="http://schemas.openxmlformats.org/presentationml/2006/ole">
              <mc:AlternateContent xmlns:mc="http://schemas.openxmlformats.org/markup-compatibility/2006">
                <mc:Choice xmlns:v="urn:schemas-microsoft-com:vml" Requires="v">
                  <p:oleObj r:id="rId20" imgW="4191000" imgH="1209675" progId="PBrush">
                    <p:embed/>
                  </p:oleObj>
                </mc:Choice>
                <mc:Fallback>
                  <p:oleObj r:id="rId20" imgW="4191000" imgH="1209675" progId="PBrush">
                    <p:embed/>
                    <p:pic>
                      <p:nvPicPr>
                        <p:cNvPr id="0" name="Object 2"/>
                        <p:cNvPicPr/>
                        <p:nvPr/>
                      </p:nvPicPr>
                      <p:blipFill>
                        <a:blip r:embed="rId21"/>
                        <a:stretch>
                          <a:fillRect/>
                        </a:stretch>
                      </p:blipFill>
                      <p:spPr>
                        <a:xfrm>
                          <a:off x="1524000" y="5029201"/>
                          <a:ext cx="9144000" cy="1209675"/>
                        </a:xfrm>
                        <a:prstGeom prst="rect">
                          <a:avLst/>
                        </a:prstGeom>
                        <a:noFill/>
                        <a:ln w="38100">
                          <a:noFill/>
                          <a:miter/>
                        </a:ln>
                      </p:spPr>
                    </p:pic>
                  </p:oleObj>
                </mc:Fallback>
              </mc:AlternateContent>
            </a:graphicData>
          </a:graphic>
        </p:graphicFrame>
        <p:graphicFrame>
          <p:nvGraphicFramePr>
            <p:cNvPr id="168963" name="Object 3"/>
            <p:cNvGraphicFramePr/>
            <p:nvPr/>
          </p:nvGraphicFramePr>
          <p:xfrm>
            <a:off x="1647826" y="2133600"/>
            <a:ext cx="4219575" cy="3113088"/>
          </p:xfrm>
          <a:graphic>
            <a:graphicData uri="http://schemas.openxmlformats.org/presentationml/2006/ole">
              <mc:AlternateContent xmlns:mc="http://schemas.openxmlformats.org/markup-compatibility/2006">
                <mc:Choice xmlns:v="urn:schemas-microsoft-com:vml" Requires="v">
                  <p:oleObj r:id="rId22" imgW="4218940" imgH="3951605" progId="">
                    <p:embed/>
                  </p:oleObj>
                </mc:Choice>
                <mc:Fallback>
                  <p:oleObj r:id="rId22" imgW="4218940" imgH="3951605" progId="">
                    <p:embed/>
                    <p:pic>
                      <p:nvPicPr>
                        <p:cNvPr id="0" name="Object 3"/>
                        <p:cNvPicPr/>
                        <p:nvPr/>
                      </p:nvPicPr>
                      <p:blipFill>
                        <a:blip r:embed="rId23"/>
                        <a:stretch>
                          <a:fillRect/>
                        </a:stretch>
                      </p:blipFill>
                      <p:spPr>
                        <a:xfrm>
                          <a:off x="1647826" y="2133600"/>
                          <a:ext cx="4219575" cy="3113088"/>
                        </a:xfrm>
                        <a:prstGeom prst="rect">
                          <a:avLst/>
                        </a:prstGeom>
                        <a:noFill/>
                        <a:ln w="38100">
                          <a:noFill/>
                          <a:miter/>
                        </a:ln>
                      </p:spPr>
                    </p:pic>
                  </p:oleObj>
                </mc:Fallback>
              </mc:AlternateContent>
            </a:graphicData>
          </a:graphic>
        </p:graphicFrame>
        <p:grpSp>
          <p:nvGrpSpPr>
            <p:cNvPr id="2" name="Group 4"/>
            <p:cNvGrpSpPr/>
            <p:nvPr/>
          </p:nvGrpSpPr>
          <p:grpSpPr>
            <a:xfrm>
              <a:off x="6629400" y="1828800"/>
              <a:ext cx="4038600" cy="3276600"/>
              <a:chOff x="3216" y="1200"/>
              <a:chExt cx="2544" cy="2064"/>
            </a:xfrm>
          </p:grpSpPr>
          <p:grpSp>
            <p:nvGrpSpPr>
              <p:cNvPr id="3104" name="Group 5"/>
              <p:cNvGrpSpPr/>
              <p:nvPr/>
            </p:nvGrpSpPr>
            <p:grpSpPr>
              <a:xfrm>
                <a:off x="3888" y="2784"/>
                <a:ext cx="1296" cy="480"/>
                <a:chOff x="3888" y="2928"/>
                <a:chExt cx="1296" cy="480"/>
              </a:xfrm>
            </p:grpSpPr>
            <p:sp>
              <p:nvSpPr>
                <p:cNvPr id="3108" name="Rectangle 6"/>
                <p:cNvSpPr/>
                <p:nvPr>
                  <p:custDataLst>
                    <p:tags r:id="rId16"/>
                  </p:custDataLst>
                </p:nvPr>
              </p:nvSpPr>
              <p:spPr>
                <a:xfrm>
                  <a:off x="3888" y="2928"/>
                  <a:ext cx="1296" cy="240"/>
                </a:xfrm>
                <a:prstGeom prst="rect">
                  <a:avLst/>
                </a:prstGeom>
                <a:solidFill>
                  <a:schemeClr val="accent4"/>
                </a:solidFill>
                <a:ln w="9525" cap="flat" cmpd="sng">
                  <a:solidFill>
                    <a:srgbClr val="FF9933"/>
                  </a:solidFill>
                  <a:prstDash val="solid"/>
                  <a:miter/>
                  <a:headEnd type="none" w="med" len="med"/>
                  <a:tailEnd type="none" w="med" len="med"/>
                </a:ln>
              </p:spPr>
              <p:txBody>
                <a:bodyPr wrap="none" anchor="ctr"/>
                <a:lstStyle/>
                <a:p>
                  <a:pPr>
                    <a:spcBef>
                      <a:spcPct val="20000"/>
                    </a:spcBef>
                  </a:pPr>
                  <a:endParaRPr lang="zh-CN" altLang="zh-CN" sz="3200" dirty="0">
                    <a:solidFill>
                      <a:srgbClr val="000000"/>
                    </a:solidFill>
                    <a:latin typeface="Arial" panose="020B0604020202020204" pitchFamily="34" charset="0"/>
                    <a:ea typeface="PMingLiU" panose="02020500000000000000" pitchFamily="18" charset="-120"/>
                  </a:endParaRPr>
                </a:p>
              </p:txBody>
            </p:sp>
            <p:sp>
              <p:nvSpPr>
                <p:cNvPr id="3109" name="Rectangle 7"/>
                <p:cNvSpPr/>
                <p:nvPr>
                  <p:custDataLst>
                    <p:tags r:id="rId17"/>
                  </p:custDataLst>
                </p:nvPr>
              </p:nvSpPr>
              <p:spPr>
                <a:xfrm>
                  <a:off x="4800" y="3168"/>
                  <a:ext cx="96" cy="240"/>
                </a:xfrm>
                <a:prstGeom prst="rect">
                  <a:avLst/>
                </a:prstGeom>
                <a:solidFill>
                  <a:schemeClr val="accent4"/>
                </a:solidFill>
                <a:ln w="9525" cap="flat" cmpd="sng">
                  <a:solidFill>
                    <a:schemeClr val="dk1"/>
                  </a:solidFill>
                  <a:prstDash val="solid"/>
                  <a:miter/>
                  <a:headEnd type="none" w="med" len="med"/>
                  <a:tailEnd type="none" w="med" len="med"/>
                </a:ln>
              </p:spPr>
              <p:txBody>
                <a:bodyPr wrap="none" anchor="ctr"/>
                <a:lstStyle/>
                <a:p>
                  <a:pPr>
                    <a:spcBef>
                      <a:spcPct val="20000"/>
                    </a:spcBef>
                  </a:pPr>
                  <a:endParaRPr lang="zh-CN" altLang="zh-CN" sz="3200" dirty="0">
                    <a:solidFill>
                      <a:srgbClr val="000000"/>
                    </a:solidFill>
                    <a:latin typeface="Arial" panose="020B0604020202020204" pitchFamily="34" charset="0"/>
                    <a:ea typeface="PMingLiU" panose="02020500000000000000" pitchFamily="18" charset="-120"/>
                  </a:endParaRPr>
                </a:p>
              </p:txBody>
            </p:sp>
            <p:sp>
              <p:nvSpPr>
                <p:cNvPr id="3110" name="Rectangle 8"/>
                <p:cNvSpPr/>
                <p:nvPr>
                  <p:custDataLst>
                    <p:tags r:id="rId18"/>
                  </p:custDataLst>
                </p:nvPr>
              </p:nvSpPr>
              <p:spPr>
                <a:xfrm>
                  <a:off x="4176" y="3168"/>
                  <a:ext cx="96" cy="240"/>
                </a:xfrm>
                <a:prstGeom prst="rect">
                  <a:avLst/>
                </a:prstGeom>
                <a:solidFill>
                  <a:schemeClr val="accent4"/>
                </a:solidFill>
                <a:ln w="9525" cap="flat" cmpd="sng">
                  <a:solidFill>
                    <a:schemeClr val="dk1"/>
                  </a:solidFill>
                  <a:prstDash val="solid"/>
                  <a:miter/>
                  <a:headEnd type="none" w="med" len="med"/>
                  <a:tailEnd type="none" w="med" len="med"/>
                </a:ln>
              </p:spPr>
              <p:txBody>
                <a:bodyPr wrap="none" anchor="ctr"/>
                <a:lstStyle/>
                <a:p>
                  <a:pPr algn="ctr"/>
                  <a:endParaRPr lang="zh-CN" altLang="zh-CN" sz="2400" dirty="0">
                    <a:solidFill>
                      <a:srgbClr val="FF9933"/>
                    </a:solidFill>
                    <a:latin typeface="Times New Roman" panose="02020603050405020304" pitchFamily="18" charset="0"/>
                  </a:endParaRPr>
                </a:p>
              </p:txBody>
            </p:sp>
          </p:grpSp>
          <p:grpSp>
            <p:nvGrpSpPr>
              <p:cNvPr id="3105" name="Group 9"/>
              <p:cNvGrpSpPr/>
              <p:nvPr/>
            </p:nvGrpSpPr>
            <p:grpSpPr>
              <a:xfrm>
                <a:off x="3216" y="1200"/>
                <a:ext cx="2544" cy="528"/>
                <a:chOff x="3216" y="1152"/>
                <a:chExt cx="2544" cy="528"/>
              </a:xfrm>
            </p:grpSpPr>
            <p:sp>
              <p:nvSpPr>
                <p:cNvPr id="3106" name="Line 10"/>
                <p:cNvSpPr/>
                <p:nvPr>
                  <p:custDataLst>
                    <p:tags r:id="rId15"/>
                  </p:custDataLst>
                </p:nvPr>
              </p:nvSpPr>
              <p:spPr>
                <a:xfrm>
                  <a:off x="3216" y="1152"/>
                  <a:ext cx="2544" cy="0"/>
                </a:xfrm>
                <a:prstGeom prst="line">
                  <a:avLst/>
                </a:prstGeom>
                <a:ln w="57150" cap="flat" cmpd="sng">
                  <a:solidFill>
                    <a:schemeClr val="dk1"/>
                  </a:solidFill>
                  <a:prstDash val="solid"/>
                  <a:headEnd type="none" w="med" len="med"/>
                  <a:tailEnd type="none" w="med" len="med"/>
                </a:ln>
              </p:spPr>
            </p:sp>
            <p:sp>
              <p:nvSpPr>
                <p:cNvPr id="3107" name="Line 11"/>
                <p:cNvSpPr/>
                <p:nvPr/>
              </p:nvSpPr>
              <p:spPr>
                <a:xfrm>
                  <a:off x="3216" y="1680"/>
                  <a:ext cx="2544" cy="0"/>
                </a:xfrm>
                <a:prstGeom prst="line">
                  <a:avLst/>
                </a:prstGeom>
                <a:ln w="57150" cap="flat" cmpd="sng">
                  <a:solidFill>
                    <a:srgbClr val="FF0066"/>
                  </a:solidFill>
                  <a:prstDash val="solid"/>
                  <a:headEnd type="none" w="med" len="med"/>
                  <a:tailEnd type="none" w="med" len="med"/>
                </a:ln>
              </p:spPr>
            </p:sp>
          </p:grpSp>
        </p:grpSp>
        <p:grpSp>
          <p:nvGrpSpPr>
            <p:cNvPr id="5" name="Group 12"/>
            <p:cNvGrpSpPr/>
            <p:nvPr/>
          </p:nvGrpSpPr>
          <p:grpSpPr>
            <a:xfrm>
              <a:off x="1524000" y="1443039"/>
              <a:ext cx="5016500" cy="1014413"/>
              <a:chOff x="0" y="900"/>
              <a:chExt cx="3160" cy="639"/>
            </a:xfrm>
          </p:grpSpPr>
          <p:sp>
            <p:nvSpPr>
              <p:cNvPr id="3101" name="Line 13"/>
              <p:cNvSpPr/>
              <p:nvPr/>
            </p:nvSpPr>
            <p:spPr>
              <a:xfrm>
                <a:off x="0" y="1440"/>
                <a:ext cx="2544" cy="0"/>
              </a:xfrm>
              <a:prstGeom prst="line">
                <a:avLst/>
              </a:prstGeom>
              <a:ln w="57150" cap="flat" cmpd="sng">
                <a:solidFill>
                  <a:srgbClr val="FF0066"/>
                </a:solidFill>
                <a:prstDash val="solid"/>
                <a:headEnd type="none" w="med" len="med"/>
                <a:tailEnd type="none" w="med" len="med"/>
              </a:ln>
            </p:spPr>
          </p:sp>
          <p:sp>
            <p:nvSpPr>
              <p:cNvPr id="3102" name="Text Box 14"/>
              <p:cNvSpPr txBox="1"/>
              <p:nvPr>
                <p:custDataLst>
                  <p:tags r:id="rId13"/>
                </p:custDataLst>
              </p:nvPr>
            </p:nvSpPr>
            <p:spPr>
              <a:xfrm>
                <a:off x="2592" y="900"/>
                <a:ext cx="568" cy="639"/>
              </a:xfrm>
              <a:prstGeom prst="rect">
                <a:avLst/>
              </a:prstGeom>
              <a:noFill/>
              <a:ln w="9525" cap="flat" cmpd="sng">
                <a:solidFill>
                  <a:schemeClr val="dk1">
                    <a:lumMod val="75000"/>
                    <a:lumOff val="25000"/>
                  </a:schemeClr>
                </a:solidFill>
                <a:prstDash val="solid"/>
                <a:miter/>
                <a:headEnd type="none" w="med" len="med"/>
                <a:tailEnd type="none" w="med" len="med"/>
              </a:ln>
            </p:spPr>
            <p:txBody>
              <a:bodyPr wrap="square">
                <a:spAutoFit/>
              </a:bodyPr>
              <a:lstStyle/>
              <a:p>
                <a:pPr algn="ctr">
                  <a:spcBef>
                    <a:spcPct val="50000"/>
                  </a:spcBef>
                </a:pPr>
                <a:r>
                  <a:rPr lang="zh-CN" altLang="en-US" sz="2400" dirty="0">
                    <a:solidFill>
                      <a:srgbClr val="000000"/>
                    </a:solidFill>
                    <a:latin typeface="微软雅黑" panose="020B0503020204020204" pitchFamily="34" charset="-122"/>
                    <a:ea typeface="微软雅黑" panose="020B0503020204020204" pitchFamily="34" charset="-122"/>
                  </a:rPr>
                  <a:t>零线</a:t>
                </a:r>
              </a:p>
              <a:p>
                <a:pPr algn="ctr">
                  <a:spcBef>
                    <a:spcPct val="50000"/>
                  </a:spcBef>
                </a:pPr>
                <a:r>
                  <a:rPr lang="zh-CN" altLang="en-US" sz="2400" dirty="0">
                    <a:solidFill>
                      <a:srgbClr val="000000"/>
                    </a:solidFill>
                    <a:latin typeface="微软雅黑" panose="020B0503020204020204" pitchFamily="34" charset="-122"/>
                    <a:ea typeface="微软雅黑" panose="020B0503020204020204" pitchFamily="34" charset="-122"/>
                  </a:rPr>
                  <a:t>火线</a:t>
                </a:r>
              </a:p>
            </p:txBody>
          </p:sp>
          <p:sp>
            <p:nvSpPr>
              <p:cNvPr id="3103" name="Line 15"/>
              <p:cNvSpPr/>
              <p:nvPr>
                <p:custDataLst>
                  <p:tags r:id="rId14"/>
                </p:custDataLst>
              </p:nvPr>
            </p:nvSpPr>
            <p:spPr>
              <a:xfrm>
                <a:off x="0" y="960"/>
                <a:ext cx="2544" cy="0"/>
              </a:xfrm>
              <a:prstGeom prst="line">
                <a:avLst/>
              </a:prstGeom>
              <a:ln w="57150" cap="flat" cmpd="sng">
                <a:solidFill>
                  <a:schemeClr val="dk1"/>
                </a:solidFill>
                <a:prstDash val="solid"/>
                <a:headEnd type="none" w="med" len="med"/>
                <a:tailEnd type="none" w="med" len="med"/>
              </a:ln>
            </p:spPr>
          </p:sp>
        </p:grpSp>
        <p:grpSp>
          <p:nvGrpSpPr>
            <p:cNvPr id="6" name="Group 16"/>
            <p:cNvGrpSpPr/>
            <p:nvPr/>
          </p:nvGrpSpPr>
          <p:grpSpPr>
            <a:xfrm>
              <a:off x="8229600" y="1752600"/>
              <a:ext cx="1804988" cy="2698750"/>
              <a:chOff x="4032" y="1288"/>
              <a:chExt cx="1137" cy="1700"/>
            </a:xfrm>
          </p:grpSpPr>
          <p:graphicFrame>
            <p:nvGraphicFramePr>
              <p:cNvPr id="3077" name="Object 17"/>
              <p:cNvGraphicFramePr/>
              <p:nvPr/>
            </p:nvGraphicFramePr>
            <p:xfrm>
              <a:off x="4032" y="1392"/>
              <a:ext cx="1137" cy="1596"/>
            </p:xfrm>
            <a:graphic>
              <a:graphicData uri="http://schemas.openxmlformats.org/presentationml/2006/ole">
                <mc:AlternateContent xmlns:mc="http://schemas.openxmlformats.org/markup-compatibility/2006">
                  <mc:Choice xmlns:v="urn:schemas-microsoft-com:vml" Requires="v">
                    <p:oleObj r:id="rId24" imgW="2673350" imgH="3752850" progId="">
                      <p:embed/>
                    </p:oleObj>
                  </mc:Choice>
                  <mc:Fallback>
                    <p:oleObj r:id="rId24" imgW="2673350" imgH="3752850" progId="">
                      <p:embed/>
                      <p:pic>
                        <p:nvPicPr>
                          <p:cNvPr id="0" name="Object 17"/>
                          <p:cNvPicPr/>
                          <p:nvPr/>
                        </p:nvPicPr>
                        <p:blipFill>
                          <a:blip r:embed="rId25"/>
                          <a:srcRect l="32481" t="32487"/>
                          <a:stretch>
                            <a:fillRect/>
                          </a:stretch>
                        </p:blipFill>
                        <p:spPr>
                          <a:xfrm>
                            <a:off x="4032" y="1392"/>
                            <a:ext cx="1137" cy="1596"/>
                          </a:xfrm>
                          <a:prstGeom prst="rect">
                            <a:avLst/>
                          </a:prstGeom>
                          <a:noFill/>
                          <a:ln w="38100">
                            <a:noFill/>
                            <a:miter/>
                          </a:ln>
                        </p:spPr>
                      </p:pic>
                    </p:oleObj>
                  </mc:Fallback>
                </mc:AlternateContent>
              </a:graphicData>
            </a:graphic>
          </p:graphicFrame>
          <p:sp>
            <p:nvSpPr>
              <p:cNvPr id="3100" name="Freeform 18"/>
              <p:cNvSpPr/>
              <p:nvPr>
                <p:custDataLst>
                  <p:tags r:id="rId12"/>
                </p:custDataLst>
              </p:nvPr>
            </p:nvSpPr>
            <p:spPr>
              <a:xfrm>
                <a:off x="4848" y="1288"/>
                <a:ext cx="192" cy="112"/>
              </a:xfrm>
              <a:custGeom>
                <a:avLst/>
                <a:gdLst>
                  <a:gd name="txL" fmla="*/ 0 w 192"/>
                  <a:gd name="txT" fmla="*/ 0 h 112"/>
                  <a:gd name="txR" fmla="*/ 192 w 192"/>
                  <a:gd name="txB" fmla="*/ 112 h 112"/>
                </a:gdLst>
                <a:ahLst/>
                <a:cxnLst>
                  <a:cxn ang="0">
                    <a:pos x="0" y="104"/>
                  </a:cxn>
                  <a:cxn ang="0">
                    <a:pos x="96" y="56"/>
                  </a:cxn>
                  <a:cxn ang="0">
                    <a:pos x="192" y="56"/>
                  </a:cxn>
                  <a:cxn ang="0">
                    <a:pos x="96" y="104"/>
                  </a:cxn>
                  <a:cxn ang="0">
                    <a:pos x="96" y="8"/>
                  </a:cxn>
                  <a:cxn ang="0">
                    <a:pos x="144" y="56"/>
                  </a:cxn>
                </a:cxnLst>
                <a:rect l="txL" t="txT" r="txR" b="txB"/>
                <a:pathLst>
                  <a:path w="192" h="112">
                    <a:moveTo>
                      <a:pt x="0" y="104"/>
                    </a:moveTo>
                    <a:cubicBezTo>
                      <a:pt x="32" y="84"/>
                      <a:pt x="64" y="64"/>
                      <a:pt x="96" y="56"/>
                    </a:cubicBezTo>
                    <a:cubicBezTo>
                      <a:pt x="128" y="48"/>
                      <a:pt x="192" y="48"/>
                      <a:pt x="192" y="56"/>
                    </a:cubicBezTo>
                    <a:cubicBezTo>
                      <a:pt x="192" y="64"/>
                      <a:pt x="112" y="112"/>
                      <a:pt x="96" y="104"/>
                    </a:cubicBezTo>
                    <a:cubicBezTo>
                      <a:pt x="80" y="96"/>
                      <a:pt x="88" y="16"/>
                      <a:pt x="96" y="8"/>
                    </a:cubicBezTo>
                    <a:cubicBezTo>
                      <a:pt x="104" y="0"/>
                      <a:pt x="144" y="48"/>
                      <a:pt x="144" y="56"/>
                    </a:cubicBezTo>
                  </a:path>
                </a:pathLst>
              </a:custGeom>
              <a:noFill/>
              <a:ln w="57150" cap="flat" cmpd="sng">
                <a:solidFill>
                  <a:schemeClr val="dk1">
                    <a:alpha val="100000"/>
                  </a:schemeClr>
                </a:solidFill>
                <a:prstDash val="solid"/>
                <a:round/>
                <a:headEnd type="none" w="med" len="med"/>
                <a:tailEnd type="none" w="med" len="med"/>
              </a:ln>
            </p:spPr>
            <p:txBody>
              <a:bodyPr/>
              <a:lstStyle/>
              <a:p>
                <a:endParaRPr lang="zh-CN" altLang="en-US" sz="1800">
                  <a:solidFill>
                    <a:schemeClr val="dk1"/>
                  </a:solidFill>
                </a:endParaRPr>
              </a:p>
            </p:txBody>
          </p:sp>
        </p:grpSp>
        <p:sp>
          <p:nvSpPr>
            <p:cNvPr id="168979" name="Freeform 19"/>
            <p:cNvSpPr/>
            <p:nvPr>
              <p:custDataLst>
                <p:tags r:id="rId2"/>
              </p:custDataLst>
            </p:nvPr>
          </p:nvSpPr>
          <p:spPr>
            <a:xfrm>
              <a:off x="8229600" y="1803400"/>
              <a:ext cx="1765300" cy="1549400"/>
            </a:xfrm>
            <a:custGeom>
              <a:avLst/>
              <a:gdLst>
                <a:gd name="txL" fmla="*/ 0 w 1112"/>
                <a:gd name="txT" fmla="*/ 0 h 976"/>
                <a:gd name="txR" fmla="*/ 1112 w 1112"/>
                <a:gd name="txB" fmla="*/ 976 h 976"/>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12" h="976">
                  <a:moveTo>
                    <a:pt x="968" y="0"/>
                  </a:moveTo>
                  <a:cubicBezTo>
                    <a:pt x="892" y="48"/>
                    <a:pt x="816" y="96"/>
                    <a:pt x="824" y="144"/>
                  </a:cubicBezTo>
                  <a:cubicBezTo>
                    <a:pt x="832" y="192"/>
                    <a:pt x="976" y="248"/>
                    <a:pt x="1016" y="288"/>
                  </a:cubicBezTo>
                  <a:cubicBezTo>
                    <a:pt x="1056" y="328"/>
                    <a:pt x="1112" y="344"/>
                    <a:pt x="1064" y="384"/>
                  </a:cubicBezTo>
                  <a:cubicBezTo>
                    <a:pt x="1016" y="424"/>
                    <a:pt x="848" y="488"/>
                    <a:pt x="728" y="528"/>
                  </a:cubicBezTo>
                  <a:cubicBezTo>
                    <a:pt x="608" y="568"/>
                    <a:pt x="432" y="576"/>
                    <a:pt x="344" y="624"/>
                  </a:cubicBezTo>
                  <a:cubicBezTo>
                    <a:pt x="256" y="672"/>
                    <a:pt x="232" y="760"/>
                    <a:pt x="200" y="816"/>
                  </a:cubicBezTo>
                  <a:cubicBezTo>
                    <a:pt x="168" y="872"/>
                    <a:pt x="176" y="944"/>
                    <a:pt x="152" y="960"/>
                  </a:cubicBezTo>
                  <a:cubicBezTo>
                    <a:pt x="128" y="976"/>
                    <a:pt x="80" y="952"/>
                    <a:pt x="56" y="912"/>
                  </a:cubicBezTo>
                  <a:cubicBezTo>
                    <a:pt x="32" y="872"/>
                    <a:pt x="16" y="776"/>
                    <a:pt x="8" y="720"/>
                  </a:cubicBezTo>
                  <a:cubicBezTo>
                    <a:pt x="0" y="664"/>
                    <a:pt x="0" y="600"/>
                    <a:pt x="8" y="576"/>
                  </a:cubicBezTo>
                </a:path>
              </a:pathLst>
            </a:custGeom>
            <a:noFill/>
            <a:ln w="60325" cap="flat" cmpd="sng">
              <a:solidFill>
                <a:srgbClr val="FF0000">
                  <a:alpha val="100000"/>
                </a:srgbClr>
              </a:solidFill>
              <a:prstDash val="solid"/>
              <a:round/>
              <a:headEnd type="none" w="med" len="med"/>
              <a:tailEnd type="none" w="med" len="med"/>
            </a:ln>
          </p:spPr>
          <p:txBody>
            <a:bodyPr/>
            <a:lstStyle/>
            <a:p>
              <a:endParaRPr lang="zh-CN" altLang="en-US" sz="1800">
                <a:solidFill>
                  <a:schemeClr val="dk1"/>
                </a:solidFill>
              </a:endParaRPr>
            </a:p>
          </p:txBody>
        </p:sp>
        <p:grpSp>
          <p:nvGrpSpPr>
            <p:cNvPr id="7" name="Group 20"/>
            <p:cNvGrpSpPr/>
            <p:nvPr/>
          </p:nvGrpSpPr>
          <p:grpSpPr>
            <a:xfrm>
              <a:off x="3200400" y="2209800"/>
              <a:ext cx="1841500" cy="2971800"/>
              <a:chOff x="1144" y="1488"/>
              <a:chExt cx="1160" cy="1872"/>
            </a:xfrm>
          </p:grpSpPr>
          <p:grpSp>
            <p:nvGrpSpPr>
              <p:cNvPr id="3096" name="Group 21"/>
              <p:cNvGrpSpPr/>
              <p:nvPr/>
            </p:nvGrpSpPr>
            <p:grpSpPr>
              <a:xfrm>
                <a:off x="1144" y="1488"/>
                <a:ext cx="1160" cy="1744"/>
                <a:chOff x="1144" y="1488"/>
                <a:chExt cx="1160" cy="1744"/>
              </a:xfrm>
            </p:grpSpPr>
            <p:sp>
              <p:nvSpPr>
                <p:cNvPr id="3098" name="Freeform 22"/>
                <p:cNvSpPr/>
                <p:nvPr>
                  <p:custDataLst>
                    <p:tags r:id="rId10"/>
                  </p:custDataLst>
                </p:nvPr>
              </p:nvSpPr>
              <p:spPr>
                <a:xfrm>
                  <a:off x="1144" y="1488"/>
                  <a:ext cx="1016" cy="1744"/>
                </a:xfrm>
                <a:custGeom>
                  <a:avLst/>
                  <a:gdLst>
                    <a:gd name="txL" fmla="*/ 0 w 1016"/>
                    <a:gd name="txT" fmla="*/ 0 h 1744"/>
                    <a:gd name="txR" fmla="*/ 1016 w 1016"/>
                    <a:gd name="txB" fmla="*/ 1744 h 1744"/>
                  </a:gdLst>
                  <a:ahLst/>
                  <a:cxnLst>
                    <a:cxn ang="0">
                      <a:pos x="440" y="0"/>
                    </a:cxn>
                    <a:cxn ang="0">
                      <a:pos x="488" y="48"/>
                    </a:cxn>
                    <a:cxn ang="0">
                      <a:pos x="488" y="144"/>
                    </a:cxn>
                    <a:cxn ang="0">
                      <a:pos x="632" y="432"/>
                    </a:cxn>
                    <a:cxn ang="0">
                      <a:pos x="536" y="576"/>
                    </a:cxn>
                    <a:cxn ang="0">
                      <a:pos x="56" y="912"/>
                    </a:cxn>
                    <a:cxn ang="0">
                      <a:pos x="200" y="1104"/>
                    </a:cxn>
                    <a:cxn ang="0">
                      <a:pos x="440" y="1296"/>
                    </a:cxn>
                    <a:cxn ang="0">
                      <a:pos x="440" y="1536"/>
                    </a:cxn>
                    <a:cxn ang="0">
                      <a:pos x="488" y="1728"/>
                    </a:cxn>
                    <a:cxn ang="0">
                      <a:pos x="728" y="1632"/>
                    </a:cxn>
                    <a:cxn ang="0">
                      <a:pos x="1016" y="1632"/>
                    </a:cxn>
                  </a:cxnLst>
                  <a:rect l="txL" t="txT" r="txR" b="txB"/>
                  <a:pathLst>
                    <a:path w="1016" h="1744">
                      <a:moveTo>
                        <a:pt x="440" y="0"/>
                      </a:moveTo>
                      <a:cubicBezTo>
                        <a:pt x="460" y="12"/>
                        <a:pt x="480" y="24"/>
                        <a:pt x="488" y="48"/>
                      </a:cubicBezTo>
                      <a:cubicBezTo>
                        <a:pt x="496" y="72"/>
                        <a:pt x="464" y="80"/>
                        <a:pt x="488" y="144"/>
                      </a:cubicBezTo>
                      <a:cubicBezTo>
                        <a:pt x="512" y="208"/>
                        <a:pt x="624" y="360"/>
                        <a:pt x="632" y="432"/>
                      </a:cubicBezTo>
                      <a:cubicBezTo>
                        <a:pt x="640" y="504"/>
                        <a:pt x="632" y="496"/>
                        <a:pt x="536" y="576"/>
                      </a:cubicBezTo>
                      <a:cubicBezTo>
                        <a:pt x="440" y="656"/>
                        <a:pt x="112" y="824"/>
                        <a:pt x="56" y="912"/>
                      </a:cubicBezTo>
                      <a:cubicBezTo>
                        <a:pt x="0" y="1000"/>
                        <a:pt x="136" y="1040"/>
                        <a:pt x="200" y="1104"/>
                      </a:cubicBezTo>
                      <a:cubicBezTo>
                        <a:pt x="264" y="1168"/>
                        <a:pt x="400" y="1224"/>
                        <a:pt x="440" y="1296"/>
                      </a:cubicBezTo>
                      <a:cubicBezTo>
                        <a:pt x="480" y="1368"/>
                        <a:pt x="432" y="1464"/>
                        <a:pt x="440" y="1536"/>
                      </a:cubicBezTo>
                      <a:cubicBezTo>
                        <a:pt x="448" y="1608"/>
                        <a:pt x="440" y="1712"/>
                        <a:pt x="488" y="1728"/>
                      </a:cubicBezTo>
                      <a:cubicBezTo>
                        <a:pt x="536" y="1744"/>
                        <a:pt x="640" y="1648"/>
                        <a:pt x="728" y="1632"/>
                      </a:cubicBezTo>
                      <a:cubicBezTo>
                        <a:pt x="816" y="1616"/>
                        <a:pt x="960" y="1632"/>
                        <a:pt x="1016" y="1632"/>
                      </a:cubicBezTo>
                    </a:path>
                  </a:pathLst>
                </a:custGeom>
                <a:noFill/>
                <a:ln w="50800" cap="flat" cmpd="sng">
                  <a:solidFill>
                    <a:srgbClr val="FF0000">
                      <a:alpha val="100000"/>
                    </a:srgbClr>
                  </a:solidFill>
                  <a:prstDash val="solid"/>
                  <a:round/>
                  <a:headEnd type="none" w="med" len="med"/>
                  <a:tailEnd type="none" w="med" len="med"/>
                </a:ln>
              </p:spPr>
              <p:txBody>
                <a:bodyPr/>
                <a:lstStyle/>
                <a:p>
                  <a:endParaRPr lang="zh-CN" altLang="en-US" sz="1800">
                    <a:solidFill>
                      <a:schemeClr val="dk1"/>
                    </a:solidFill>
                  </a:endParaRPr>
                </a:p>
              </p:txBody>
            </p:sp>
            <p:sp>
              <p:nvSpPr>
                <p:cNvPr id="3099" name="Freeform 23"/>
                <p:cNvSpPr/>
                <p:nvPr>
                  <p:custDataLst>
                    <p:tags r:id="rId11"/>
                  </p:custDataLst>
                </p:nvPr>
              </p:nvSpPr>
              <p:spPr>
                <a:xfrm>
                  <a:off x="1584" y="2544"/>
                  <a:ext cx="720" cy="592"/>
                </a:xfrm>
                <a:custGeom>
                  <a:avLst/>
                  <a:gdLst>
                    <a:gd name="txL" fmla="*/ 0 w 720"/>
                    <a:gd name="txT" fmla="*/ 0 h 592"/>
                    <a:gd name="txR" fmla="*/ 720 w 720"/>
                    <a:gd name="txB" fmla="*/ 592 h 592"/>
                  </a:gdLst>
                  <a:ahLst/>
                  <a:cxnLst>
                    <a:cxn ang="0">
                      <a:pos x="0" y="224"/>
                    </a:cxn>
                    <a:cxn ang="0">
                      <a:pos x="144" y="176"/>
                    </a:cxn>
                    <a:cxn ang="0">
                      <a:pos x="288" y="128"/>
                    </a:cxn>
                    <a:cxn ang="0">
                      <a:pos x="336" y="80"/>
                    </a:cxn>
                    <a:cxn ang="0">
                      <a:pos x="480" y="32"/>
                    </a:cxn>
                    <a:cxn ang="0">
                      <a:pos x="576" y="32"/>
                    </a:cxn>
                    <a:cxn ang="0">
                      <a:pos x="576" y="224"/>
                    </a:cxn>
                    <a:cxn ang="0">
                      <a:pos x="576" y="320"/>
                    </a:cxn>
                    <a:cxn ang="0">
                      <a:pos x="672" y="560"/>
                    </a:cxn>
                    <a:cxn ang="0">
                      <a:pos x="720" y="512"/>
                    </a:cxn>
                  </a:cxnLst>
                  <a:rect l="txL" t="txT" r="txR" b="txB"/>
                  <a:pathLst>
                    <a:path w="720" h="592">
                      <a:moveTo>
                        <a:pt x="0" y="224"/>
                      </a:moveTo>
                      <a:cubicBezTo>
                        <a:pt x="48" y="208"/>
                        <a:pt x="96" y="192"/>
                        <a:pt x="144" y="176"/>
                      </a:cubicBezTo>
                      <a:cubicBezTo>
                        <a:pt x="192" y="160"/>
                        <a:pt x="256" y="144"/>
                        <a:pt x="288" y="128"/>
                      </a:cubicBezTo>
                      <a:cubicBezTo>
                        <a:pt x="320" y="112"/>
                        <a:pt x="304" y="96"/>
                        <a:pt x="336" y="80"/>
                      </a:cubicBezTo>
                      <a:cubicBezTo>
                        <a:pt x="368" y="64"/>
                        <a:pt x="440" y="40"/>
                        <a:pt x="480" y="32"/>
                      </a:cubicBezTo>
                      <a:cubicBezTo>
                        <a:pt x="520" y="24"/>
                        <a:pt x="560" y="0"/>
                        <a:pt x="576" y="32"/>
                      </a:cubicBezTo>
                      <a:cubicBezTo>
                        <a:pt x="592" y="64"/>
                        <a:pt x="576" y="176"/>
                        <a:pt x="576" y="224"/>
                      </a:cubicBezTo>
                      <a:cubicBezTo>
                        <a:pt x="576" y="272"/>
                        <a:pt x="560" y="264"/>
                        <a:pt x="576" y="320"/>
                      </a:cubicBezTo>
                      <a:cubicBezTo>
                        <a:pt x="592" y="376"/>
                        <a:pt x="648" y="528"/>
                        <a:pt x="672" y="560"/>
                      </a:cubicBezTo>
                      <a:cubicBezTo>
                        <a:pt x="696" y="592"/>
                        <a:pt x="720" y="520"/>
                        <a:pt x="720" y="512"/>
                      </a:cubicBezTo>
                    </a:path>
                  </a:pathLst>
                </a:custGeom>
                <a:noFill/>
                <a:ln w="57150" cap="flat" cmpd="sng">
                  <a:solidFill>
                    <a:srgbClr val="FF0066">
                      <a:alpha val="100000"/>
                    </a:srgbClr>
                  </a:solidFill>
                  <a:prstDash val="solid"/>
                  <a:round/>
                  <a:headEnd type="none" w="med" len="med"/>
                  <a:tailEnd type="none" w="med" len="med"/>
                </a:ln>
              </p:spPr>
              <p:txBody>
                <a:bodyPr/>
                <a:lstStyle/>
                <a:p>
                  <a:endParaRPr lang="zh-CN" altLang="en-US" sz="1800">
                    <a:solidFill>
                      <a:schemeClr val="dk1"/>
                    </a:solidFill>
                  </a:endParaRPr>
                </a:p>
              </p:txBody>
            </p:sp>
          </p:grpSp>
          <p:sp>
            <p:nvSpPr>
              <p:cNvPr id="3097" name="Freeform 24"/>
              <p:cNvSpPr/>
              <p:nvPr>
                <p:custDataLst>
                  <p:tags r:id="rId9"/>
                </p:custDataLst>
              </p:nvPr>
            </p:nvSpPr>
            <p:spPr>
              <a:xfrm>
                <a:off x="1968" y="3080"/>
                <a:ext cx="264" cy="280"/>
              </a:xfrm>
              <a:custGeom>
                <a:avLst/>
                <a:gdLst>
                  <a:gd name="txL" fmla="*/ 0 w 264"/>
                  <a:gd name="txT" fmla="*/ 0 h 280"/>
                  <a:gd name="txR" fmla="*/ 264 w 264"/>
                  <a:gd name="txB" fmla="*/ 280 h 280"/>
                </a:gdLst>
                <a:ahLst/>
                <a:cxnLst>
                  <a:cxn ang="0">
                    <a:pos x="144" y="40"/>
                  </a:cxn>
                  <a:cxn ang="0">
                    <a:pos x="240" y="40"/>
                  </a:cxn>
                  <a:cxn ang="0">
                    <a:pos x="0" y="280"/>
                  </a:cxn>
                </a:cxnLst>
                <a:rect l="txL" t="txT" r="txR" b="txB"/>
                <a:pathLst>
                  <a:path w="264" h="280">
                    <a:moveTo>
                      <a:pt x="144" y="40"/>
                    </a:moveTo>
                    <a:cubicBezTo>
                      <a:pt x="204" y="20"/>
                      <a:pt x="264" y="0"/>
                      <a:pt x="240" y="40"/>
                    </a:cubicBezTo>
                    <a:cubicBezTo>
                      <a:pt x="216" y="80"/>
                      <a:pt x="40" y="240"/>
                      <a:pt x="0" y="280"/>
                    </a:cubicBezTo>
                  </a:path>
                </a:pathLst>
              </a:custGeom>
              <a:noFill/>
              <a:ln w="57150" cap="flat" cmpd="sng">
                <a:solidFill>
                  <a:srgbClr val="FF0000">
                    <a:alpha val="100000"/>
                  </a:srgbClr>
                </a:solidFill>
                <a:prstDash val="solid"/>
                <a:round/>
                <a:headEnd type="none" w="med" len="med"/>
                <a:tailEnd type="none" w="med" len="med"/>
              </a:ln>
            </p:spPr>
            <p:txBody>
              <a:bodyPr/>
              <a:lstStyle/>
              <a:p>
                <a:endParaRPr lang="zh-CN" altLang="en-US" sz="1800">
                  <a:solidFill>
                    <a:schemeClr val="dk1"/>
                  </a:solidFill>
                </a:endParaRPr>
              </a:p>
            </p:txBody>
          </p:sp>
        </p:grpSp>
        <p:sp>
          <p:nvSpPr>
            <p:cNvPr id="168986" name="Text Box 26"/>
            <p:cNvSpPr txBox="1"/>
            <p:nvPr/>
          </p:nvSpPr>
          <p:spPr>
            <a:xfrm>
              <a:off x="9982200" y="3276600"/>
              <a:ext cx="533400" cy="1567180"/>
            </a:xfrm>
            <a:prstGeom prst="rect">
              <a:avLst/>
            </a:prstGeom>
            <a:noFill/>
            <a:ln w="9525">
              <a:noFill/>
            </a:ln>
          </p:spPr>
          <p:txBody>
            <a:bodyPr lIns="91393" tIns="45698" rIns="91393" bIns="45698">
              <a:spAutoFit/>
            </a:bodyPr>
            <a:lstStyle/>
            <a:p>
              <a:pPr>
                <a:spcBef>
                  <a:spcPct val="50000"/>
                </a:spcBef>
              </a:pPr>
              <a:r>
                <a:rPr lang="zh-CN" altLang="en-US" sz="2400" b="1" dirty="0">
                  <a:solidFill>
                    <a:srgbClr val="000000"/>
                  </a:solidFill>
                  <a:latin typeface="微软雅黑" panose="020B0503020204020204" pitchFamily="34" charset="-122"/>
                  <a:ea typeface="微软雅黑" panose="020B0503020204020204" pitchFamily="34" charset="-122"/>
                </a:rPr>
                <a:t>双相触电</a:t>
              </a:r>
            </a:p>
          </p:txBody>
        </p:sp>
        <p:grpSp>
          <p:nvGrpSpPr>
            <p:cNvPr id="9" name="Group 27"/>
            <p:cNvGrpSpPr/>
            <p:nvPr/>
          </p:nvGrpSpPr>
          <p:grpSpPr>
            <a:xfrm>
              <a:off x="5486400" y="304800"/>
              <a:ext cx="3352800" cy="4953000"/>
              <a:chOff x="2496" y="192"/>
              <a:chExt cx="2112" cy="3120"/>
            </a:xfrm>
          </p:grpSpPr>
          <p:grpSp>
            <p:nvGrpSpPr>
              <p:cNvPr id="3088" name="Group 28"/>
              <p:cNvGrpSpPr/>
              <p:nvPr/>
            </p:nvGrpSpPr>
            <p:grpSpPr>
              <a:xfrm>
                <a:off x="2496" y="720"/>
                <a:ext cx="2112" cy="2592"/>
                <a:chOff x="5568" y="432"/>
                <a:chExt cx="2112" cy="2880"/>
              </a:xfrm>
            </p:grpSpPr>
            <p:sp>
              <p:nvSpPr>
                <p:cNvPr id="3090" name="Rectangle 29"/>
                <p:cNvSpPr/>
                <p:nvPr>
                  <p:custDataLst>
                    <p:tags r:id="rId4"/>
                  </p:custDataLst>
                </p:nvPr>
              </p:nvSpPr>
              <p:spPr>
                <a:xfrm>
                  <a:off x="5760" y="2496"/>
                  <a:ext cx="1632" cy="384"/>
                </a:xfrm>
                <a:prstGeom prst="rect">
                  <a:avLst/>
                </a:prstGeom>
                <a:solidFill>
                  <a:schemeClr val="accent4"/>
                </a:solidFill>
                <a:ln w="9525" cap="flat" cmpd="sng">
                  <a:solidFill>
                    <a:schemeClr val="dk1"/>
                  </a:solidFill>
                  <a:prstDash val="solid"/>
                  <a:miter/>
                  <a:headEnd type="none" w="med" len="med"/>
                  <a:tailEnd type="none" w="med" len="med"/>
                </a:ln>
              </p:spPr>
              <p:txBody>
                <a:bodyPr wrap="none" anchor="ctr"/>
                <a:lstStyle/>
                <a:p>
                  <a:pPr>
                    <a:spcBef>
                      <a:spcPct val="20000"/>
                    </a:spcBef>
                  </a:pPr>
                  <a:endParaRPr lang="zh-CN" altLang="zh-CN" sz="3200" dirty="0">
                    <a:solidFill>
                      <a:srgbClr val="000000"/>
                    </a:solidFill>
                    <a:latin typeface="Arial" panose="020B0604020202020204" pitchFamily="34" charset="0"/>
                    <a:ea typeface="PMingLiU" panose="02020500000000000000" pitchFamily="18" charset="-120"/>
                  </a:endParaRPr>
                </a:p>
              </p:txBody>
            </p:sp>
            <p:graphicFrame>
              <p:nvGraphicFramePr>
                <p:cNvPr id="3076" name="Object 30"/>
                <p:cNvGraphicFramePr/>
                <p:nvPr/>
              </p:nvGraphicFramePr>
              <p:xfrm>
                <a:off x="6240" y="690"/>
                <a:ext cx="816" cy="2046"/>
              </p:xfrm>
              <a:graphic>
                <a:graphicData uri="http://schemas.openxmlformats.org/presentationml/2006/ole">
                  <mc:AlternateContent xmlns:mc="http://schemas.openxmlformats.org/markup-compatibility/2006">
                    <mc:Choice xmlns:v="urn:schemas-microsoft-com:vml" Requires="v">
                      <p:oleObj r:id="rId26" imgW="1296035" imgH="3934460" progId="">
                        <p:embed/>
                      </p:oleObj>
                    </mc:Choice>
                    <mc:Fallback>
                      <p:oleObj r:id="rId26" imgW="1296035" imgH="3934460" progId="">
                        <p:embed/>
                        <p:pic>
                          <p:nvPicPr>
                            <p:cNvPr id="0" name="Object 30"/>
                            <p:cNvPicPr/>
                            <p:nvPr/>
                          </p:nvPicPr>
                          <p:blipFill>
                            <a:blip r:embed="rId27"/>
                            <a:srcRect t="17433"/>
                            <a:stretch>
                              <a:fillRect/>
                            </a:stretch>
                          </p:blipFill>
                          <p:spPr>
                            <a:xfrm>
                              <a:off x="6240" y="690"/>
                              <a:ext cx="816" cy="2046"/>
                            </a:xfrm>
                            <a:prstGeom prst="rect">
                              <a:avLst/>
                            </a:prstGeom>
                            <a:noFill/>
                            <a:ln w="38100">
                              <a:noFill/>
                              <a:miter/>
                            </a:ln>
                          </p:spPr>
                        </p:pic>
                      </p:oleObj>
                    </mc:Fallback>
                  </mc:AlternateContent>
                </a:graphicData>
              </a:graphic>
            </p:graphicFrame>
            <p:sp>
              <p:nvSpPr>
                <p:cNvPr id="3091" name="Rectangle 31"/>
                <p:cNvSpPr/>
                <p:nvPr>
                  <p:custDataLst>
                    <p:tags r:id="rId5"/>
                  </p:custDataLst>
                </p:nvPr>
              </p:nvSpPr>
              <p:spPr>
                <a:xfrm>
                  <a:off x="6048" y="2880"/>
                  <a:ext cx="144" cy="432"/>
                </a:xfrm>
                <a:prstGeom prst="rect">
                  <a:avLst/>
                </a:prstGeom>
                <a:solidFill>
                  <a:schemeClr val="accent4"/>
                </a:solidFill>
                <a:ln w="9525" cap="flat" cmpd="sng">
                  <a:solidFill>
                    <a:schemeClr val="dk1"/>
                  </a:solidFill>
                  <a:prstDash val="solid"/>
                  <a:miter/>
                  <a:headEnd type="none" w="med" len="med"/>
                  <a:tailEnd type="none" w="med" len="med"/>
                </a:ln>
              </p:spPr>
              <p:txBody>
                <a:bodyPr wrap="none" anchor="ctr"/>
                <a:lstStyle/>
                <a:p>
                  <a:pPr>
                    <a:spcBef>
                      <a:spcPct val="20000"/>
                    </a:spcBef>
                  </a:pPr>
                  <a:endParaRPr lang="zh-CN" altLang="zh-CN" sz="3200" dirty="0">
                    <a:solidFill>
                      <a:srgbClr val="000000"/>
                    </a:solidFill>
                    <a:latin typeface="Arial" panose="020B0604020202020204" pitchFamily="34" charset="0"/>
                    <a:ea typeface="PMingLiU" panose="02020500000000000000" pitchFamily="18" charset="-120"/>
                  </a:endParaRPr>
                </a:p>
              </p:txBody>
            </p:sp>
            <p:sp>
              <p:nvSpPr>
                <p:cNvPr id="3092" name="Rectangle 32"/>
                <p:cNvSpPr/>
                <p:nvPr>
                  <p:custDataLst>
                    <p:tags r:id="rId6"/>
                  </p:custDataLst>
                </p:nvPr>
              </p:nvSpPr>
              <p:spPr>
                <a:xfrm>
                  <a:off x="6768" y="2880"/>
                  <a:ext cx="144" cy="432"/>
                </a:xfrm>
                <a:prstGeom prst="rect">
                  <a:avLst/>
                </a:prstGeom>
                <a:solidFill>
                  <a:schemeClr val="accent4"/>
                </a:solidFill>
                <a:ln w="9525" cap="flat" cmpd="sng">
                  <a:solidFill>
                    <a:schemeClr val="dk1"/>
                  </a:solidFill>
                  <a:prstDash val="solid"/>
                  <a:miter/>
                  <a:headEnd type="none" w="med" len="med"/>
                  <a:tailEnd type="none" w="med" len="med"/>
                </a:ln>
              </p:spPr>
              <p:txBody>
                <a:bodyPr wrap="none" anchor="ctr"/>
                <a:lstStyle/>
                <a:p>
                  <a:pPr>
                    <a:spcBef>
                      <a:spcPct val="20000"/>
                    </a:spcBef>
                  </a:pPr>
                  <a:endParaRPr lang="zh-CN" altLang="zh-CN" sz="3200" dirty="0">
                    <a:solidFill>
                      <a:srgbClr val="000000"/>
                    </a:solidFill>
                    <a:latin typeface="Arial" panose="020B0604020202020204" pitchFamily="34" charset="0"/>
                    <a:ea typeface="PMingLiU" panose="02020500000000000000" pitchFamily="18" charset="-120"/>
                  </a:endParaRPr>
                </a:p>
              </p:txBody>
            </p:sp>
            <p:sp>
              <p:nvSpPr>
                <p:cNvPr id="3093" name="Line 33"/>
                <p:cNvSpPr/>
                <p:nvPr>
                  <p:custDataLst>
                    <p:tags r:id="rId7"/>
                  </p:custDataLst>
                </p:nvPr>
              </p:nvSpPr>
              <p:spPr>
                <a:xfrm>
                  <a:off x="5568" y="576"/>
                  <a:ext cx="0" cy="0"/>
                </a:xfrm>
                <a:prstGeom prst="line">
                  <a:avLst/>
                </a:prstGeom>
                <a:ln w="9525" cap="flat" cmpd="sng">
                  <a:solidFill>
                    <a:schemeClr val="dk1"/>
                  </a:solidFill>
                  <a:prstDash val="solid"/>
                  <a:headEnd type="none" w="med" len="med"/>
                  <a:tailEnd type="none" w="med" len="med"/>
                </a:ln>
              </p:spPr>
            </p:sp>
            <p:sp>
              <p:nvSpPr>
                <p:cNvPr id="3094" name="Line 34"/>
                <p:cNvSpPr/>
                <p:nvPr/>
              </p:nvSpPr>
              <p:spPr>
                <a:xfrm>
                  <a:off x="5616" y="480"/>
                  <a:ext cx="2064" cy="0"/>
                </a:xfrm>
                <a:prstGeom prst="line">
                  <a:avLst/>
                </a:prstGeom>
                <a:ln w="57150" cap="flat" cmpd="sng">
                  <a:solidFill>
                    <a:srgbClr val="FF0000"/>
                  </a:solidFill>
                  <a:prstDash val="solid"/>
                  <a:headEnd type="none" w="med" len="med"/>
                  <a:tailEnd type="none" w="med" len="med"/>
                </a:ln>
              </p:spPr>
            </p:sp>
            <p:sp>
              <p:nvSpPr>
                <p:cNvPr id="3095" name="Oval 35"/>
                <p:cNvSpPr/>
                <p:nvPr>
                  <p:custDataLst>
                    <p:tags r:id="rId8"/>
                  </p:custDataLst>
                </p:nvPr>
              </p:nvSpPr>
              <p:spPr>
                <a:xfrm>
                  <a:off x="6960" y="432"/>
                  <a:ext cx="48" cy="288"/>
                </a:xfrm>
                <a:prstGeom prst="ellipse">
                  <a:avLst/>
                </a:prstGeom>
                <a:solidFill>
                  <a:schemeClr val="dk1"/>
                </a:solidFill>
                <a:ln w="9525" cap="flat" cmpd="sng">
                  <a:solidFill>
                    <a:schemeClr val="dk1"/>
                  </a:solidFill>
                  <a:prstDash val="solid"/>
                  <a:headEnd type="none" w="med" len="med"/>
                  <a:tailEnd type="none" w="med" len="med"/>
                </a:ln>
              </p:spPr>
              <p:txBody>
                <a:bodyPr wrap="none" anchor="ctr"/>
                <a:lstStyle/>
                <a:p>
                  <a:pPr>
                    <a:spcBef>
                      <a:spcPct val="20000"/>
                    </a:spcBef>
                  </a:pPr>
                  <a:endParaRPr lang="zh-CN" altLang="zh-CN" sz="3200" dirty="0">
                    <a:solidFill>
                      <a:srgbClr val="000000"/>
                    </a:solidFill>
                    <a:latin typeface="Arial" panose="020B0604020202020204" pitchFamily="34" charset="0"/>
                    <a:ea typeface="PMingLiU" panose="02020500000000000000" pitchFamily="18" charset="-120"/>
                  </a:endParaRPr>
                </a:p>
              </p:txBody>
            </p:sp>
          </p:grpSp>
          <p:sp>
            <p:nvSpPr>
              <p:cNvPr id="3089" name="AutoShape 36"/>
              <p:cNvSpPr/>
              <p:nvPr>
                <p:custDataLst>
                  <p:tags r:id="rId3"/>
                </p:custDataLst>
              </p:nvPr>
            </p:nvSpPr>
            <p:spPr>
              <a:xfrm>
                <a:off x="3792" y="192"/>
                <a:ext cx="816" cy="480"/>
              </a:xfrm>
              <a:prstGeom prst="wedgeRoundRectCallout">
                <a:avLst>
                  <a:gd name="adj1" fmla="val -86028"/>
                  <a:gd name="adj2" fmla="val 115625"/>
                  <a:gd name="adj3" fmla="val 16667"/>
                </a:avLst>
              </a:prstGeom>
              <a:solidFill>
                <a:schemeClr val="lt1"/>
              </a:solidFill>
              <a:ln w="9525" cap="flat" cmpd="sng">
                <a:solidFill>
                  <a:srgbClr val="FF6600"/>
                </a:solidFill>
                <a:prstDash val="solid"/>
                <a:miter/>
                <a:headEnd type="none" w="med" len="med"/>
                <a:tailEnd type="none" w="med" len="med"/>
              </a:ln>
            </p:spPr>
            <p:txBody>
              <a:bodyPr/>
              <a:lstStyle/>
              <a:p>
                <a:pPr>
                  <a:spcBef>
                    <a:spcPct val="50000"/>
                  </a:spcBef>
                </a:pPr>
                <a:r>
                  <a:rPr lang="zh-CN" altLang="en-US" sz="2000" dirty="0">
                    <a:solidFill>
                      <a:srgbClr val="000000"/>
                    </a:solidFill>
                    <a:latin typeface="微软雅黑" panose="020B0503020204020204" pitchFamily="34" charset="-122"/>
                    <a:ea typeface="微软雅黑" panose="020B0503020204020204" pitchFamily="34" charset="-122"/>
                  </a:rPr>
                  <a:t>这样是安全的！</a:t>
                </a:r>
              </a:p>
              <a:p>
                <a:pPr algn="ctr"/>
                <a:endParaRPr lang="zh-CN" altLang="en-US" sz="2000" dirty="0">
                  <a:solidFill>
                    <a:srgbClr val="000000"/>
                  </a:solidFill>
                  <a:latin typeface="微软雅黑" panose="020B0503020204020204" pitchFamily="34" charset="-122"/>
                  <a:ea typeface="微软雅黑" panose="020B0503020204020204" pitchFamily="34" charset="-122"/>
                </a:endParaRPr>
              </a:p>
            </p:txBody>
          </p:sp>
        </p:grpSp>
        <p:sp>
          <p:nvSpPr>
            <p:cNvPr id="3087" name="Text Box 38"/>
            <p:cNvSpPr txBox="1"/>
            <p:nvPr/>
          </p:nvSpPr>
          <p:spPr>
            <a:xfrm>
              <a:off x="1524000" y="4343400"/>
              <a:ext cx="533400" cy="1567180"/>
            </a:xfrm>
            <a:prstGeom prst="rect">
              <a:avLst/>
            </a:prstGeom>
            <a:noFill/>
            <a:ln w="9525">
              <a:noFill/>
            </a:ln>
          </p:spPr>
          <p:txBody>
            <a:bodyPr lIns="91393" tIns="45698" rIns="91393" bIns="45698">
              <a:spAutoFit/>
            </a:bodyPr>
            <a:lstStyle/>
            <a:p>
              <a:pPr>
                <a:spcBef>
                  <a:spcPct val="50000"/>
                </a:spcBef>
              </a:pPr>
              <a:r>
                <a:rPr lang="zh-CN" altLang="en-US" sz="2400" b="1" dirty="0">
                  <a:solidFill>
                    <a:srgbClr val="000000"/>
                  </a:solidFill>
                  <a:latin typeface="微软雅黑" panose="020B0503020204020204" pitchFamily="34" charset="-122"/>
                  <a:ea typeface="微软雅黑" panose="020B0503020204020204" pitchFamily="34" charset="-122"/>
                </a:rPr>
                <a:t>单相触电</a:t>
              </a:r>
            </a:p>
          </p:txBody>
        </p:sp>
      </p:grpSp>
      <p:sp>
        <p:nvSpPr>
          <p:cNvPr id="38"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39" name="文本框 38"/>
          <p:cNvSpPr txBox="1"/>
          <p:nvPr/>
        </p:nvSpPr>
        <p:spPr>
          <a:xfrm>
            <a:off x="811136" y="317501"/>
            <a:ext cx="3697364"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低压触电的两种形式</a:t>
            </a:r>
          </a:p>
        </p:txBody>
      </p:sp>
    </p:spTree>
  </p:cSld>
  <p:clrMapOvr>
    <a:masterClrMapping/>
  </p:clrMapOvr>
  <p:transition/>
</p:sld>
</file>

<file path=ppt/slides/slide22.xml><?xml version="1.0" encoding="utf-8"?>
<p:sld xmlns:a14="http://schemas.microsoft.com/office/drawing/2010/main" xmlns:mc="http://schemas.openxmlformats.org/markup-compatibility/2006" xmlns:v="urn:schemas-microsoft-com:vml"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8"/>
          <p:cNvPicPr>
            <a:picLocks noChangeAspect="1"/>
          </p:cNvPicPr>
          <p:nvPr/>
        </p:nvPicPr>
        <p:blipFill>
          <a:blip r:embed="rId9">
            <a:extLst>
              <a:ext uri="{BEBA8EAE-BF5A-486C-A8C5-ECC9F3942E4B}">
                <a14:imgProps xmlns:a14="http://schemas.microsoft.com/office/drawing/2010/main">
                  <a14:imgLayer r:embed="rId10">
                    <a14:imgEffect>
                      <a14:backgroundRemoval t="0" b="93651" l="5556" r="95556"/>
                    </a14:imgEffect>
                  </a14:imgLayer>
                </a14:imgProps>
              </a:ext>
            </a:extLst>
          </a:blip>
          <a:stretch>
            <a:fillRect/>
          </a:stretch>
        </p:blipFill>
        <p:spPr>
          <a:xfrm>
            <a:off x="7050909" y="553079"/>
            <a:ext cx="3352800" cy="2443163"/>
          </a:xfrm>
          <a:prstGeom prst="rect">
            <a:avLst/>
          </a:prstGeom>
          <a:noFill/>
          <a:ln w="9525" cap="flat" cmpd="sng">
            <a:noFill/>
            <a:prstDash val="solid"/>
            <a:miter/>
            <a:headEnd type="none" w="med" len="med"/>
            <a:tailEnd type="none" w="med" len="med"/>
          </a:ln>
        </p:spPr>
      </p:pic>
      <p:grpSp>
        <p:nvGrpSpPr>
          <p:cNvPr id="3" name="Group 9"/>
          <p:cNvGrpSpPr/>
          <p:nvPr/>
        </p:nvGrpSpPr>
        <p:grpSpPr>
          <a:xfrm>
            <a:off x="1524000" y="1313766"/>
            <a:ext cx="4267200" cy="5544235"/>
            <a:chOff x="0" y="308"/>
            <a:chExt cx="3312" cy="3486"/>
          </a:xfrm>
        </p:grpSpPr>
        <p:graphicFrame>
          <p:nvGraphicFramePr>
            <p:cNvPr id="4099" name="Object 10"/>
            <p:cNvGraphicFramePr/>
            <p:nvPr/>
          </p:nvGraphicFramePr>
          <p:xfrm>
            <a:off x="0" y="3024"/>
            <a:ext cx="3312" cy="770"/>
          </p:xfrm>
          <a:graphic>
            <a:graphicData uri="http://schemas.openxmlformats.org/presentationml/2006/ole">
              <mc:AlternateContent xmlns:mc="http://schemas.openxmlformats.org/markup-compatibility/2006">
                <mc:Choice xmlns:v="urn:schemas-microsoft-com:vml" Requires="v">
                  <p:oleObj r:id="rId11" imgW="4191000" imgH="1209675" progId="PBrush">
                    <p:embed/>
                  </p:oleObj>
                </mc:Choice>
                <mc:Fallback>
                  <p:oleObj r:id="rId11" imgW="4191000" imgH="1209675" progId="PBrush">
                    <p:embed/>
                    <p:pic>
                      <p:nvPicPr>
                        <p:cNvPr id="0" name="Object 10"/>
                        <p:cNvPicPr/>
                        <p:nvPr/>
                      </p:nvPicPr>
                      <p:blipFill>
                        <a:blip r:embed="rId12"/>
                        <a:srcRect l="22116" r="11539" b="-1050"/>
                        <a:stretch>
                          <a:fillRect/>
                        </a:stretch>
                      </p:blipFill>
                      <p:spPr>
                        <a:xfrm>
                          <a:off x="0" y="3024"/>
                          <a:ext cx="3312" cy="770"/>
                        </a:xfrm>
                        <a:prstGeom prst="rect">
                          <a:avLst/>
                        </a:prstGeom>
                        <a:noFill/>
                        <a:ln w="38100">
                          <a:noFill/>
                          <a:miter/>
                        </a:ln>
                      </p:spPr>
                    </p:pic>
                  </p:oleObj>
                </mc:Fallback>
              </mc:AlternateContent>
            </a:graphicData>
          </a:graphic>
        </p:graphicFrame>
        <p:sp>
          <p:nvSpPr>
            <p:cNvPr id="4113" name="Freeform 11"/>
            <p:cNvSpPr/>
            <p:nvPr>
              <p:custDataLst>
                <p:tags r:id="rId6"/>
              </p:custDataLst>
            </p:nvPr>
          </p:nvSpPr>
          <p:spPr>
            <a:xfrm>
              <a:off x="973" y="308"/>
              <a:ext cx="35" cy="1132"/>
            </a:xfrm>
            <a:custGeom>
              <a:avLst/>
              <a:gdLst>
                <a:gd name="txL" fmla="*/ 0 w 56"/>
                <a:gd name="txT" fmla="*/ 0 h 288"/>
                <a:gd name="txR" fmla="*/ 56 w 56"/>
                <a:gd name="txB" fmla="*/ 288 h 288"/>
              </a:gdLst>
              <a:ahLst/>
              <a:cxnLst>
                <a:cxn ang="0">
                  <a:pos x="3" y="0"/>
                </a:cxn>
                <a:cxn ang="0">
                  <a:pos x="3" y="2147483647"/>
                </a:cxn>
                <a:cxn ang="0">
                  <a:pos x="3" y="2147483647"/>
                </a:cxn>
              </a:cxnLst>
              <a:rect l="txL" t="txT" r="txR" b="txB"/>
              <a:pathLst>
                <a:path w="56" h="288">
                  <a:moveTo>
                    <a:pt x="8" y="0"/>
                  </a:moveTo>
                  <a:cubicBezTo>
                    <a:pt x="4" y="24"/>
                    <a:pt x="0" y="48"/>
                    <a:pt x="8" y="96"/>
                  </a:cubicBezTo>
                  <a:cubicBezTo>
                    <a:pt x="16" y="144"/>
                    <a:pt x="48" y="248"/>
                    <a:pt x="56" y="288"/>
                  </a:cubicBezTo>
                </a:path>
              </a:pathLst>
            </a:custGeom>
            <a:noFill/>
            <a:ln w="57150" cap="flat" cmpd="sng">
              <a:solidFill>
                <a:srgbClr val="660033">
                  <a:alpha val="100000"/>
                </a:srgbClr>
              </a:solidFill>
              <a:prstDash val="solid"/>
              <a:round/>
              <a:headEnd type="none" w="med" len="med"/>
              <a:tailEnd type="none" w="med" len="med"/>
            </a:ln>
          </p:spPr>
          <p:txBody>
            <a:bodyPr/>
            <a:lstStyle/>
            <a:p>
              <a:endParaRPr lang="zh-CN" altLang="en-US" sz="1800" dirty="0">
                <a:solidFill>
                  <a:schemeClr val="dk1"/>
                </a:solidFill>
              </a:endParaRPr>
            </a:p>
          </p:txBody>
        </p:sp>
      </p:grpSp>
      <p:graphicFrame>
        <p:nvGraphicFramePr>
          <p:cNvPr id="171020" name="Object 12"/>
          <p:cNvGraphicFramePr/>
          <p:nvPr/>
        </p:nvGraphicFramePr>
        <p:xfrm>
          <a:off x="1905000" y="3962401"/>
          <a:ext cx="2146300" cy="2030413"/>
        </p:xfrm>
        <a:graphic>
          <a:graphicData uri="http://schemas.openxmlformats.org/presentationml/2006/ole">
            <mc:AlternateContent xmlns:mc="http://schemas.openxmlformats.org/markup-compatibility/2006">
              <mc:Choice xmlns:v="urn:schemas-microsoft-com:vml" Requires="v">
                <p:oleObj r:id="rId13" imgW="3212465" imgH="3935730" progId="">
                  <p:embed/>
                </p:oleObj>
              </mc:Choice>
              <mc:Fallback>
                <p:oleObj r:id="rId13" imgW="3212465" imgH="3935730" progId="">
                  <p:embed/>
                  <p:pic>
                    <p:nvPicPr>
                      <p:cNvPr id="0" name="Object 12"/>
                      <p:cNvPicPr/>
                      <p:nvPr/>
                    </p:nvPicPr>
                    <p:blipFill>
                      <a:blip r:embed="rId14"/>
                      <a:stretch>
                        <a:fillRect/>
                      </a:stretch>
                    </p:blipFill>
                    <p:spPr>
                      <a:xfrm>
                        <a:off x="1905000" y="3962401"/>
                        <a:ext cx="2146300" cy="2030413"/>
                      </a:xfrm>
                      <a:prstGeom prst="rect">
                        <a:avLst/>
                      </a:prstGeom>
                      <a:noFill/>
                      <a:ln w="38100">
                        <a:noFill/>
                        <a:miter/>
                      </a:ln>
                    </p:spPr>
                  </p:pic>
                </p:oleObj>
              </mc:Fallback>
            </mc:AlternateContent>
          </a:graphicData>
        </a:graphic>
      </p:graphicFrame>
      <p:sp>
        <p:nvSpPr>
          <p:cNvPr id="171021" name="Freeform 13"/>
          <p:cNvSpPr/>
          <p:nvPr>
            <p:custDataLst>
              <p:tags r:id="rId1"/>
            </p:custDataLst>
          </p:nvPr>
        </p:nvSpPr>
        <p:spPr>
          <a:xfrm>
            <a:off x="2514600" y="2667000"/>
            <a:ext cx="685800" cy="1447800"/>
          </a:xfrm>
          <a:custGeom>
            <a:avLst/>
            <a:gdLst>
              <a:gd name="txL" fmla="*/ 0 w 1008"/>
              <a:gd name="txT" fmla="*/ 0 h 1152"/>
              <a:gd name="txR" fmla="*/ 1008 w 1008"/>
              <a:gd name="txB" fmla="*/ 1152 h 1152"/>
            </a:gdLst>
            <a:ahLst/>
            <a:cxnLst>
              <a:cxn ang="0">
                <a:pos x="2147483647" y="0"/>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1008" h="1152">
                <a:moveTo>
                  <a:pt x="912" y="0"/>
                </a:moveTo>
                <a:lnTo>
                  <a:pt x="240" y="528"/>
                </a:lnTo>
                <a:lnTo>
                  <a:pt x="720" y="480"/>
                </a:lnTo>
                <a:lnTo>
                  <a:pt x="0" y="1152"/>
                </a:lnTo>
                <a:lnTo>
                  <a:pt x="1008" y="384"/>
                </a:lnTo>
                <a:lnTo>
                  <a:pt x="624" y="384"/>
                </a:lnTo>
                <a:lnTo>
                  <a:pt x="912" y="0"/>
                </a:lnTo>
                <a:close/>
              </a:path>
            </a:pathLst>
          </a:custGeom>
          <a:solidFill>
            <a:srgbClr val="FF0000">
              <a:alpha val="100000"/>
            </a:srgbClr>
          </a:solidFill>
          <a:ln w="9525" cap="flat" cmpd="sng">
            <a:solidFill>
              <a:srgbClr val="FF0066">
                <a:alpha val="100000"/>
              </a:srgbClr>
            </a:solidFill>
            <a:prstDash val="solid"/>
            <a:round/>
            <a:headEnd type="none" w="med" len="med"/>
            <a:tailEnd type="none" w="med" len="med"/>
          </a:ln>
        </p:spPr>
        <p:txBody>
          <a:bodyPr/>
          <a:lstStyle/>
          <a:p>
            <a:endParaRPr lang="zh-CN" altLang="en-US" sz="1800">
              <a:solidFill>
                <a:schemeClr val="dk1"/>
              </a:solidFill>
            </a:endParaRPr>
          </a:p>
        </p:txBody>
      </p:sp>
      <p:sp>
        <p:nvSpPr>
          <p:cNvPr id="4106" name="Text Box 14"/>
          <p:cNvSpPr txBox="1"/>
          <p:nvPr/>
        </p:nvSpPr>
        <p:spPr>
          <a:xfrm>
            <a:off x="1710056" y="2705100"/>
            <a:ext cx="550545" cy="1981200"/>
          </a:xfrm>
          <a:prstGeom prst="rect">
            <a:avLst/>
          </a:prstGeom>
          <a:noFill/>
          <a:ln w="9525">
            <a:noFill/>
          </a:ln>
        </p:spPr>
        <p:txBody>
          <a:bodyPr vert="eaVert" lIns="91393" tIns="45698" rIns="91393" bIns="45698">
            <a:spAutoFit/>
          </a:bodyPr>
          <a:lstStyle/>
          <a:p>
            <a:pPr>
              <a:spcBef>
                <a:spcPct val="50000"/>
              </a:spcBef>
            </a:pPr>
            <a:r>
              <a:rPr lang="zh-CN" altLang="en-US" sz="2400" b="1" dirty="0">
                <a:solidFill>
                  <a:srgbClr val="000000"/>
                </a:solidFill>
                <a:latin typeface="微软雅黑" panose="020B0503020204020204" pitchFamily="34" charset="-122"/>
                <a:ea typeface="微软雅黑" panose="020B0503020204020204" pitchFamily="34" charset="-122"/>
              </a:rPr>
              <a:t>高压电弧触电</a:t>
            </a:r>
          </a:p>
        </p:txBody>
      </p:sp>
      <p:sp>
        <p:nvSpPr>
          <p:cNvPr id="171023" name="Text Box 15"/>
          <p:cNvSpPr txBox="1">
            <a:spLocks noChangeArrowheads="1"/>
          </p:cNvSpPr>
          <p:nvPr/>
        </p:nvSpPr>
        <p:spPr bwMode="auto">
          <a:xfrm>
            <a:off x="4217605" y="1558239"/>
            <a:ext cx="3124200" cy="459105"/>
          </a:xfrm>
          <a:prstGeom prst="rect">
            <a:avLst/>
          </a:prstGeom>
          <a:noFill/>
          <a:ln w="9525">
            <a:solidFill>
              <a:srgbClr val="FF6600"/>
            </a:solidFill>
            <a:miter lim="800000"/>
          </a:ln>
          <a:effectLst/>
        </p:spPr>
        <p:txBody>
          <a:bodyPr lIns="91393" tIns="45698" rIns="91393" bIns="45698" anchor="ctr">
            <a:spAutoFit/>
          </a:bodyPr>
          <a:lstStyle/>
          <a:p>
            <a:pPr algn="ctr">
              <a:spcBef>
                <a:spcPct val="50000"/>
              </a:spcBef>
              <a:defRPr/>
            </a:pPr>
            <a:r>
              <a:rPr kumimoji="1" lang="zh-CN" altLang="en-US" sz="2400" b="1" dirty="0">
                <a:solidFill>
                  <a:srgbClr val="000000"/>
                </a:solidFill>
                <a:latin typeface="微软雅黑" panose="020B0503020204020204" pitchFamily="34" charset="-122"/>
                <a:ea typeface="微软雅黑" panose="020B0503020204020204" pitchFamily="34" charset="-122"/>
              </a:rPr>
              <a:t>高压危险，请勿靠近</a:t>
            </a:r>
          </a:p>
        </p:txBody>
      </p:sp>
      <p:grpSp>
        <p:nvGrpSpPr>
          <p:cNvPr id="4" name="组合 3"/>
          <p:cNvGrpSpPr/>
          <p:nvPr/>
        </p:nvGrpSpPr>
        <p:grpSpPr>
          <a:xfrm>
            <a:off x="6059564" y="2819400"/>
            <a:ext cx="5027536" cy="4038600"/>
            <a:chOff x="6059564" y="2819400"/>
            <a:chExt cx="4800600" cy="3733800"/>
          </a:xfrm>
        </p:grpSpPr>
        <p:grpSp>
          <p:nvGrpSpPr>
            <p:cNvPr id="2" name="Group 2"/>
            <p:cNvGrpSpPr/>
            <p:nvPr/>
          </p:nvGrpSpPr>
          <p:grpSpPr>
            <a:xfrm>
              <a:off x="6059564" y="2819400"/>
              <a:ext cx="4800600" cy="3733800"/>
              <a:chOff x="2016" y="1008"/>
              <a:chExt cx="3408" cy="2784"/>
            </a:xfrm>
          </p:grpSpPr>
          <p:graphicFrame>
            <p:nvGraphicFramePr>
              <p:cNvPr id="4100" name="Object 3"/>
              <p:cNvGraphicFramePr/>
              <p:nvPr/>
            </p:nvGraphicFramePr>
            <p:xfrm>
              <a:off x="2016" y="1008"/>
              <a:ext cx="3408" cy="2784"/>
            </p:xfrm>
            <a:graphic>
              <a:graphicData uri="http://schemas.openxmlformats.org/presentationml/2006/ole">
                <mc:AlternateContent xmlns:mc="http://schemas.openxmlformats.org/markup-compatibility/2006">
                  <mc:Choice xmlns:v="urn:schemas-microsoft-com:vml" Requires="v">
                    <p:oleObj r:id="rId15" imgW="13931900" imgH="14554200" progId="">
                      <p:embed/>
                    </p:oleObj>
                  </mc:Choice>
                  <mc:Fallback>
                    <p:oleObj r:id="rId15" imgW="13931900" imgH="14554200" progId="">
                      <p:embed/>
                      <p:pic>
                        <p:nvPicPr>
                          <p:cNvPr id="0" name="Object 3"/>
                          <p:cNvPicPr/>
                          <p:nvPr/>
                        </p:nvPicPr>
                        <p:blipFill>
                          <a:blip r:embed="rId16"/>
                          <a:stretch>
                            <a:fillRect/>
                          </a:stretch>
                        </p:blipFill>
                        <p:spPr>
                          <a:xfrm>
                            <a:off x="2016" y="1008"/>
                            <a:ext cx="3408" cy="2784"/>
                          </a:xfrm>
                          <a:prstGeom prst="rect">
                            <a:avLst/>
                          </a:prstGeom>
                          <a:noFill/>
                          <a:ln w="38100">
                            <a:noFill/>
                            <a:miter/>
                          </a:ln>
                        </p:spPr>
                      </p:pic>
                    </p:oleObj>
                  </mc:Fallback>
                </mc:AlternateContent>
              </a:graphicData>
            </a:graphic>
          </p:graphicFrame>
          <p:sp>
            <p:nvSpPr>
              <p:cNvPr id="4114" name="Text Box 4"/>
              <p:cNvSpPr txBox="1"/>
              <p:nvPr/>
            </p:nvSpPr>
            <p:spPr>
              <a:xfrm>
                <a:off x="2305" y="3216"/>
                <a:ext cx="240" cy="402"/>
              </a:xfrm>
              <a:prstGeom prst="rect">
                <a:avLst/>
              </a:prstGeom>
              <a:noFill/>
              <a:ln w="9525">
                <a:noFill/>
              </a:ln>
            </p:spPr>
            <p:txBody>
              <a:bodyPr>
                <a:spAutoFit/>
              </a:bodyPr>
              <a:lstStyle/>
              <a:p>
                <a:pPr>
                  <a:spcBef>
                    <a:spcPct val="50000"/>
                  </a:spcBef>
                </a:pPr>
                <a:r>
                  <a:rPr lang="en-US" altLang="zh-CN" sz="3200" b="1" dirty="0">
                    <a:solidFill>
                      <a:srgbClr val="000000"/>
                    </a:solidFill>
                    <a:latin typeface="微软雅黑" panose="020B0503020204020204" pitchFamily="34" charset="-122"/>
                    <a:ea typeface="微软雅黑" panose="020B0503020204020204" pitchFamily="34" charset="-122"/>
                  </a:rPr>
                  <a:t>U</a:t>
                </a:r>
              </a:p>
            </p:txBody>
          </p:sp>
          <p:sp>
            <p:nvSpPr>
              <p:cNvPr id="4115" name="Line 5"/>
              <p:cNvSpPr/>
              <p:nvPr/>
            </p:nvSpPr>
            <p:spPr>
              <a:xfrm>
                <a:off x="2544" y="3408"/>
                <a:ext cx="144" cy="0"/>
              </a:xfrm>
              <a:prstGeom prst="line">
                <a:avLst/>
              </a:prstGeom>
              <a:ln w="38100" cap="flat" cmpd="sng">
                <a:solidFill>
                  <a:srgbClr val="CC3300"/>
                </a:solidFill>
                <a:prstDash val="solid"/>
                <a:headEnd type="none" w="med" len="med"/>
                <a:tailEnd type="triangle" w="med" len="med"/>
              </a:ln>
            </p:spPr>
          </p:sp>
          <p:sp>
            <p:nvSpPr>
              <p:cNvPr id="4116" name="Line 6"/>
              <p:cNvSpPr/>
              <p:nvPr/>
            </p:nvSpPr>
            <p:spPr>
              <a:xfrm flipH="1">
                <a:off x="2208" y="3408"/>
                <a:ext cx="192" cy="0"/>
              </a:xfrm>
              <a:prstGeom prst="line">
                <a:avLst/>
              </a:prstGeom>
              <a:ln w="38100" cap="flat" cmpd="sng">
                <a:solidFill>
                  <a:srgbClr val="CC3300"/>
                </a:solidFill>
                <a:prstDash val="solid"/>
                <a:headEnd type="none" w="med" len="med"/>
                <a:tailEnd type="triangle" w="med" len="med"/>
              </a:ln>
            </p:spPr>
          </p:sp>
          <p:sp>
            <p:nvSpPr>
              <p:cNvPr id="4117" name="Freeform 7"/>
              <p:cNvSpPr/>
              <p:nvPr>
                <p:custDataLst>
                  <p:tags r:id="rId5"/>
                </p:custDataLst>
              </p:nvPr>
            </p:nvSpPr>
            <p:spPr>
              <a:xfrm>
                <a:off x="2256" y="2936"/>
                <a:ext cx="432" cy="376"/>
              </a:xfrm>
              <a:custGeom>
                <a:avLst/>
                <a:gdLst>
                  <a:gd name="txL" fmla="*/ 0 w 432"/>
                  <a:gd name="txT" fmla="*/ 0 h 376"/>
                  <a:gd name="txR" fmla="*/ 432 w 432"/>
                  <a:gd name="txB" fmla="*/ 376 h 376"/>
                </a:gdLst>
                <a:ahLst/>
                <a:cxnLst>
                  <a:cxn ang="0">
                    <a:pos x="0" y="376"/>
                  </a:cxn>
                  <a:cxn ang="0">
                    <a:pos x="96" y="40"/>
                  </a:cxn>
                  <a:cxn ang="0">
                    <a:pos x="240" y="136"/>
                  </a:cxn>
                  <a:cxn ang="0">
                    <a:pos x="432" y="376"/>
                  </a:cxn>
                </a:cxnLst>
                <a:rect l="txL" t="txT" r="txR" b="txB"/>
                <a:pathLst>
                  <a:path w="432" h="376">
                    <a:moveTo>
                      <a:pt x="0" y="376"/>
                    </a:moveTo>
                    <a:cubicBezTo>
                      <a:pt x="28" y="228"/>
                      <a:pt x="56" y="80"/>
                      <a:pt x="96" y="40"/>
                    </a:cubicBezTo>
                    <a:cubicBezTo>
                      <a:pt x="136" y="0"/>
                      <a:pt x="184" y="80"/>
                      <a:pt x="240" y="136"/>
                    </a:cubicBezTo>
                    <a:cubicBezTo>
                      <a:pt x="296" y="192"/>
                      <a:pt x="400" y="336"/>
                      <a:pt x="432" y="376"/>
                    </a:cubicBezTo>
                  </a:path>
                </a:pathLst>
              </a:custGeom>
              <a:noFill/>
              <a:ln w="38100" cap="flat" cmpd="sng">
                <a:solidFill>
                  <a:srgbClr val="CC3300">
                    <a:alpha val="100000"/>
                  </a:srgbClr>
                </a:solidFill>
                <a:prstDash val="solid"/>
                <a:round/>
                <a:headEnd type="none" w="med" len="med"/>
                <a:tailEnd type="none" w="med" len="med"/>
              </a:ln>
            </p:spPr>
            <p:txBody>
              <a:bodyPr/>
              <a:lstStyle/>
              <a:p>
                <a:endParaRPr lang="zh-CN" altLang="en-US" sz="1800">
                  <a:solidFill>
                    <a:schemeClr val="dk1"/>
                  </a:solidFill>
                </a:endParaRPr>
              </a:p>
            </p:txBody>
          </p:sp>
        </p:grpSp>
        <p:sp>
          <p:nvSpPr>
            <p:cNvPr id="4109" name="Text Box 17">
              <a:hlinkClick r:id="rId17" action="ppaction://hlinkfile"/>
            </p:cNvPr>
            <p:cNvSpPr txBox="1"/>
            <p:nvPr/>
          </p:nvSpPr>
          <p:spPr>
            <a:xfrm>
              <a:off x="6159346" y="2819400"/>
              <a:ext cx="525694" cy="2133600"/>
            </a:xfrm>
            <a:prstGeom prst="rect">
              <a:avLst/>
            </a:prstGeom>
            <a:noFill/>
            <a:ln w="9525">
              <a:noFill/>
            </a:ln>
          </p:spPr>
          <p:txBody>
            <a:bodyPr vert="eaVert" lIns="91393" tIns="45698" rIns="91393" bIns="45698">
              <a:spAutoFit/>
            </a:bodyPr>
            <a:lstStyle/>
            <a:p>
              <a:pPr>
                <a:spcBef>
                  <a:spcPct val="50000"/>
                </a:spcBef>
              </a:pPr>
              <a:r>
                <a:rPr lang="zh-CN" altLang="en-US" sz="2400" b="1" dirty="0">
                  <a:solidFill>
                    <a:srgbClr val="000000"/>
                  </a:solidFill>
                  <a:latin typeface="微软雅黑" panose="020B0503020204020204" pitchFamily="34" charset="-122"/>
                  <a:ea typeface="微软雅黑" panose="020B0503020204020204" pitchFamily="34" charset="-122"/>
                </a:rPr>
                <a:t>高压跨步触电</a:t>
              </a:r>
            </a:p>
          </p:txBody>
        </p:sp>
        <p:sp>
          <p:nvSpPr>
            <p:cNvPr id="171027" name="Freeform 19"/>
            <p:cNvSpPr/>
            <p:nvPr>
              <p:custDataLst>
                <p:tags r:id="rId3"/>
              </p:custDataLst>
            </p:nvPr>
          </p:nvSpPr>
          <p:spPr>
            <a:xfrm>
              <a:off x="6378652" y="5484814"/>
              <a:ext cx="595312" cy="547687"/>
            </a:xfrm>
            <a:custGeom>
              <a:avLst/>
              <a:gdLst>
                <a:gd name="txL" fmla="*/ 0 w 375"/>
                <a:gd name="txT" fmla="*/ 0 h 345"/>
                <a:gd name="txR" fmla="*/ 375 w 375"/>
                <a:gd name="txB" fmla="*/ 345 h 34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75" h="345">
                  <a:moveTo>
                    <a:pt x="15" y="345"/>
                  </a:moveTo>
                  <a:cubicBezTo>
                    <a:pt x="27" y="250"/>
                    <a:pt x="0" y="152"/>
                    <a:pt x="71" y="81"/>
                  </a:cubicBezTo>
                  <a:cubicBezTo>
                    <a:pt x="76" y="65"/>
                    <a:pt x="82" y="49"/>
                    <a:pt x="87" y="33"/>
                  </a:cubicBezTo>
                  <a:cubicBezTo>
                    <a:pt x="90" y="25"/>
                    <a:pt x="95" y="9"/>
                    <a:pt x="95" y="9"/>
                  </a:cubicBezTo>
                  <a:cubicBezTo>
                    <a:pt x="122" y="12"/>
                    <a:pt x="154" y="0"/>
                    <a:pt x="175" y="17"/>
                  </a:cubicBezTo>
                  <a:cubicBezTo>
                    <a:pt x="192" y="31"/>
                    <a:pt x="175" y="61"/>
                    <a:pt x="183" y="81"/>
                  </a:cubicBezTo>
                  <a:cubicBezTo>
                    <a:pt x="193" y="105"/>
                    <a:pt x="270" y="105"/>
                    <a:pt x="271" y="105"/>
                  </a:cubicBezTo>
                  <a:cubicBezTo>
                    <a:pt x="279" y="164"/>
                    <a:pt x="276" y="168"/>
                    <a:pt x="327" y="185"/>
                  </a:cubicBezTo>
                  <a:cubicBezTo>
                    <a:pt x="330" y="201"/>
                    <a:pt x="327" y="219"/>
                    <a:pt x="335" y="233"/>
                  </a:cubicBezTo>
                  <a:cubicBezTo>
                    <a:pt x="346" y="252"/>
                    <a:pt x="375" y="225"/>
                    <a:pt x="375" y="273"/>
                  </a:cubicBezTo>
                </a:path>
              </a:pathLst>
            </a:custGeom>
            <a:noFill/>
            <a:ln w="9525" cap="flat" cmpd="sng">
              <a:solidFill>
                <a:schemeClr val="dk1">
                  <a:alpha val="100000"/>
                </a:schemeClr>
              </a:solidFill>
              <a:prstDash val="solid"/>
              <a:round/>
              <a:headEnd type="none" w="med" len="med"/>
              <a:tailEnd type="none" w="med" len="med"/>
            </a:ln>
          </p:spPr>
          <p:txBody>
            <a:bodyPr/>
            <a:lstStyle/>
            <a:p>
              <a:endParaRPr lang="zh-CN" altLang="en-US" sz="1800">
                <a:solidFill>
                  <a:schemeClr val="dk1"/>
                </a:solidFill>
              </a:endParaRPr>
            </a:p>
          </p:txBody>
        </p:sp>
        <p:sp>
          <p:nvSpPr>
            <p:cNvPr id="4111" name="AutoShape 20"/>
            <p:cNvSpPr/>
            <p:nvPr>
              <p:custDataLst>
                <p:tags r:id="rId4"/>
              </p:custDataLst>
            </p:nvPr>
          </p:nvSpPr>
          <p:spPr>
            <a:xfrm>
              <a:off x="7012064" y="3217863"/>
              <a:ext cx="1512888" cy="1655762"/>
            </a:xfrm>
            <a:prstGeom prst="wedgeRoundRectCallout">
              <a:avLst>
                <a:gd name="adj1" fmla="val -41921"/>
                <a:gd name="adj2" fmla="val 70037"/>
                <a:gd name="adj3" fmla="val 16667"/>
              </a:avLst>
            </a:prstGeom>
            <a:solidFill>
              <a:schemeClr val="accent1"/>
            </a:solidFill>
            <a:ln w="9525" cap="flat" cmpd="sng">
              <a:solidFill>
                <a:schemeClr val="dk1"/>
              </a:solidFill>
              <a:prstDash val="solid"/>
              <a:miter/>
              <a:headEnd type="none" w="med" len="med"/>
              <a:tailEnd type="none" w="med" len="med"/>
            </a:ln>
          </p:spPr>
          <p:txBody>
            <a:bodyPr lIns="91393" tIns="45698" rIns="91393" bIns="45698"/>
            <a:lstStyle/>
            <a:p>
              <a:pPr algn="ctr"/>
              <a:endParaRPr lang="zh-CN" altLang="zh-CN" sz="1800" dirty="0">
                <a:solidFill>
                  <a:srgbClr val="000000"/>
                </a:solidFill>
                <a:latin typeface="Arial" panose="020B0604020202020204" pitchFamily="34" charset="0"/>
              </a:endParaRPr>
            </a:p>
          </p:txBody>
        </p:sp>
        <p:sp>
          <p:nvSpPr>
            <p:cNvPr id="4112" name="Text Box 21"/>
            <p:cNvSpPr txBox="1"/>
            <p:nvPr/>
          </p:nvSpPr>
          <p:spPr>
            <a:xfrm>
              <a:off x="7227965" y="3505201"/>
              <a:ext cx="1152525" cy="851259"/>
            </a:xfrm>
            <a:prstGeom prst="rect">
              <a:avLst/>
            </a:prstGeom>
            <a:noFill/>
            <a:ln w="9525">
              <a:noFill/>
            </a:ln>
          </p:spPr>
          <p:txBody>
            <a:bodyPr lIns="91393" tIns="45698" rIns="91393" bIns="45698">
              <a:spAutoFit/>
            </a:bodyPr>
            <a:lstStyle/>
            <a:p>
              <a:pPr>
                <a:spcBef>
                  <a:spcPct val="50000"/>
                </a:spcBef>
              </a:pPr>
              <a:r>
                <a:rPr lang="en-US" altLang="zh-CN" sz="1800" b="1" dirty="0">
                  <a:solidFill>
                    <a:srgbClr val="FFFFFF"/>
                  </a:solidFill>
                  <a:latin typeface="微软雅黑" panose="020B0503020204020204" pitchFamily="34" charset="-122"/>
                  <a:ea typeface="微软雅黑" panose="020B0503020204020204" pitchFamily="34" charset="-122"/>
                </a:rPr>
                <a:t>20M</a:t>
              </a:r>
              <a:r>
                <a:rPr lang="zh-CN" altLang="en-US" sz="1800" b="1" dirty="0">
                  <a:solidFill>
                    <a:srgbClr val="FFFFFF"/>
                  </a:solidFill>
                  <a:latin typeface="微软雅黑" panose="020B0503020204020204" pitchFamily="34" charset="-122"/>
                  <a:ea typeface="微软雅黑" panose="020B0503020204020204" pitchFamily="34" charset="-122"/>
                </a:rPr>
                <a:t>处对地电压接近零</a:t>
              </a:r>
            </a:p>
          </p:txBody>
        </p:sp>
      </p:grpSp>
      <p:sp>
        <p:nvSpPr>
          <p:cNvPr id="21" name="五边形 2"/>
          <p:cNvSpPr>
            <a:spLocks noChangeArrowheads="1"/>
          </p:cNvSpPr>
          <p:nvPr>
            <p:custDataLst>
              <p:tags r:id="rId2"/>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811136" y="317501"/>
            <a:ext cx="3697364"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高压触电的两种形式</a:t>
            </a:r>
          </a:p>
        </p:txBody>
      </p:sp>
    </p:spTree>
  </p:cSld>
  <p:clrMapOvr>
    <a:masterClrMapping/>
  </p:clrMapOvr>
  <p:transition/>
</p:sld>
</file>

<file path=ppt/slides/slide23.xml><?xml version="1.0" encoding="utf-8"?>
<p:sld xmlns:a14="http://schemas.microsoft.com/office/drawing/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811136" y="317501"/>
            <a:ext cx="4329956"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电流对人体的伤害程度</a:t>
            </a:r>
          </a:p>
        </p:txBody>
      </p:sp>
      <p:sp>
        <p:nvSpPr>
          <p:cNvPr id="5" name="矩形 4"/>
          <p:cNvSpPr/>
          <p:nvPr>
            <p:custDataLst>
              <p:tags r:id="rId2"/>
            </p:custDataLst>
          </p:nvPr>
        </p:nvSpPr>
        <p:spPr>
          <a:xfrm>
            <a:off x="1724025" y="1524685"/>
            <a:ext cx="8239125" cy="460375"/>
          </a:xfrm>
          <a:prstGeom prst="rect">
            <a:avLst/>
          </a:prstGeom>
        </p:spPr>
        <p:txBody>
          <a:bodyPr wrap="square">
            <a:spAutoFit/>
          </a:bodyPr>
          <a:lstStyle/>
          <a:p>
            <a:r>
              <a:rPr lang="zh-CN" altLang="en-US" sz="2400" dirty="0">
                <a:solidFill>
                  <a:schemeClr val="dk1">
                    <a:lumMod val="85000"/>
                    <a:lumOff val="15000"/>
                  </a:schemeClr>
                </a:solidFill>
                <a:latin typeface="微软雅黑" panose="020B0503020204020204" pitchFamily="34" charset="-122"/>
                <a:ea typeface="微软雅黑" panose="020B0503020204020204" pitchFamily="34" charset="-122"/>
              </a:rPr>
              <a:t>电流通过人体内部，对人体伤害的严重程度与下列因素有关</a:t>
            </a:r>
          </a:p>
        </p:txBody>
      </p:sp>
      <p:graphicFrame>
        <p:nvGraphicFramePr>
          <p:cNvPr id="8" name="表格 7"/>
          <p:cNvGraphicFramePr>
            <a:graphicFrameLocks noGrp="1"/>
          </p:cNvGraphicFramePr>
          <p:nvPr/>
        </p:nvGraphicFramePr>
        <p:xfrm>
          <a:off x="1271587" y="3060700"/>
          <a:ext cx="9648825" cy="3244851"/>
        </p:xfrm>
        <a:graphic>
          <a:graphicData uri="http://schemas.openxmlformats.org/drawingml/2006/table">
            <a:tbl>
              <a:tblPr>
                <a:tableStyleId>{10A1B5D5-9B99-4C35-A422-299274C87663}</a:tableStyleId>
              </a:tblPr>
              <a:tblGrid>
                <a:gridCol w="3216275">
                  <a:extLst>
                    <a:ext uri="{9D8B030D-6E8A-4147-A177-3AD203B41FA5}">
                      <a16:colId xmlns:a16="http://schemas.microsoft.com/office/drawing/2014/main" val="20000"/>
                    </a:ext>
                  </a:extLst>
                </a:gridCol>
                <a:gridCol w="3216275">
                  <a:extLst>
                    <a:ext uri="{9D8B030D-6E8A-4147-A177-3AD203B41FA5}">
                      <a16:colId xmlns:a16="http://schemas.microsoft.com/office/drawing/2014/main" val="20001"/>
                    </a:ext>
                  </a:extLst>
                </a:gridCol>
                <a:gridCol w="3216275">
                  <a:extLst>
                    <a:ext uri="{9D8B030D-6E8A-4147-A177-3AD203B41FA5}">
                      <a16:colId xmlns:a16="http://schemas.microsoft.com/office/drawing/2014/main" val="20002"/>
                    </a:ext>
                  </a:extLst>
                </a:gridCol>
              </a:tblGrid>
              <a:tr h="758748">
                <a:tc>
                  <a:txBody>
                    <a:bodyPr/>
                    <a:lstStyle/>
                    <a:p>
                      <a:pPr algn="ctr" fontAlgn="ctr"/>
                      <a:r>
                        <a:rPr lang="zh-CN" altLang="en-US" sz="2400" b="0" i="0" u="none" strike="noStrike" dirty="0">
                          <a:solidFill>
                            <a:schemeClr val="bg1"/>
                          </a:solidFill>
                          <a:effectLst/>
                          <a:latin typeface="微软雅黑" panose="020B0503020204020204" pitchFamily="34" charset="-122"/>
                          <a:ea typeface="微软雅黑" panose="020B0503020204020204" pitchFamily="34" charset="-122"/>
                        </a:rPr>
                        <a:t>电流类型</a:t>
                      </a:r>
                    </a:p>
                  </a:txBody>
                  <a:tcPr marL="9525" marR="9525" marT="9525" marB="0" anchor="ctr">
                    <a:solidFill>
                      <a:srgbClr val="FF4E00"/>
                    </a:solidFill>
                  </a:tcPr>
                </a:tc>
                <a:tc>
                  <a:txBody>
                    <a:bodyPr/>
                    <a:lstStyle/>
                    <a:p>
                      <a:pPr algn="ctr" fontAlgn="ctr"/>
                      <a:r>
                        <a:rPr lang="zh-CN" altLang="en-US" sz="2400" u="none" strike="noStrike" dirty="0">
                          <a:solidFill>
                            <a:schemeClr val="bg1"/>
                          </a:solidFill>
                          <a:effectLst/>
                          <a:latin typeface="微软雅黑" panose="020B0503020204020204" pitchFamily="34" charset="-122"/>
                          <a:ea typeface="微软雅黑" panose="020B0503020204020204" pitchFamily="34" charset="-122"/>
                        </a:rPr>
                        <a:t>直流（</a:t>
                      </a:r>
                      <a:r>
                        <a:rPr lang="en-US" sz="2400" u="none" strike="noStrike" dirty="0">
                          <a:solidFill>
                            <a:schemeClr val="bg1"/>
                          </a:solidFill>
                          <a:effectLst/>
                          <a:latin typeface="微软雅黑" panose="020B0503020204020204" pitchFamily="34" charset="-122"/>
                          <a:ea typeface="微软雅黑" panose="020B0503020204020204" pitchFamily="34" charset="-122"/>
                        </a:rPr>
                        <a:t>DC）</a:t>
                      </a:r>
                      <a:endParaRPr lang="en-US" sz="2400" b="0"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solidFill>
                      <a:srgbClr val="FF4E00"/>
                    </a:solidFill>
                  </a:tcPr>
                </a:tc>
                <a:tc>
                  <a:txBody>
                    <a:bodyPr/>
                    <a:lstStyle/>
                    <a:p>
                      <a:pPr algn="ctr" fontAlgn="ctr"/>
                      <a:r>
                        <a:rPr lang="zh-CN" altLang="en-US" sz="2400" u="none" strike="noStrike" dirty="0">
                          <a:solidFill>
                            <a:schemeClr val="bg1"/>
                          </a:solidFill>
                          <a:effectLst/>
                          <a:latin typeface="微软雅黑" panose="020B0503020204020204" pitchFamily="34" charset="-122"/>
                          <a:ea typeface="微软雅黑" panose="020B0503020204020204" pitchFamily="34" charset="-122"/>
                        </a:rPr>
                        <a:t>交流</a:t>
                      </a:r>
                      <a:r>
                        <a:rPr lang="en-US" altLang="zh-CN" sz="2400" u="none" strike="noStrike" dirty="0">
                          <a:solidFill>
                            <a:schemeClr val="bg1"/>
                          </a:solidFill>
                          <a:effectLst/>
                          <a:latin typeface="微软雅黑" panose="020B0503020204020204" pitchFamily="34" charset="-122"/>
                          <a:ea typeface="微软雅黑" panose="020B0503020204020204" pitchFamily="34" charset="-122"/>
                        </a:rPr>
                        <a:t>(</a:t>
                      </a:r>
                      <a:r>
                        <a:rPr lang="en-US" sz="2400" u="none" strike="noStrike" dirty="0">
                          <a:solidFill>
                            <a:schemeClr val="bg1"/>
                          </a:solidFill>
                          <a:effectLst/>
                          <a:latin typeface="微软雅黑" panose="020B0503020204020204" pitchFamily="34" charset="-122"/>
                          <a:ea typeface="微软雅黑" panose="020B0503020204020204" pitchFamily="34" charset="-122"/>
                        </a:rPr>
                        <a:t>AC）</a:t>
                      </a:r>
                      <a:endParaRPr lang="en-US" sz="2400" b="0" i="0" u="none" strike="noStrike" dirty="0">
                        <a:solidFill>
                          <a:schemeClr val="bg1"/>
                        </a:solidFill>
                        <a:effectLst/>
                        <a:latin typeface="微软雅黑" panose="020B0503020204020204" pitchFamily="34" charset="-122"/>
                        <a:ea typeface="微软雅黑" panose="020B0503020204020204" pitchFamily="34" charset="-122"/>
                      </a:endParaRPr>
                    </a:p>
                  </a:txBody>
                  <a:tcPr marL="9525" marR="9525" marT="9525" marB="0" anchor="ctr">
                    <a:solidFill>
                      <a:srgbClr val="FF4E00"/>
                    </a:solidFill>
                  </a:tcPr>
                </a:tc>
                <a:extLst>
                  <a:ext uri="{0D108BD9-81ED-4DB2-BD59-A6C34878D82A}">
                    <a16:rowId xmlns:a16="http://schemas.microsoft.com/office/drawing/2014/main" val="10000"/>
                  </a:ext>
                </a:extLst>
              </a:tr>
              <a:tr h="581918">
                <a:tc>
                  <a:txBody>
                    <a:bodyPr/>
                    <a:lstStyle/>
                    <a:p>
                      <a:pPr algn="ctr" fontAlgn="ctr"/>
                      <a:r>
                        <a:rPr lang="zh-CN" altLang="en-US" sz="2400" u="none" strike="noStrike">
                          <a:effectLst/>
                          <a:latin typeface="微软雅黑" panose="020B0503020204020204" pitchFamily="34" charset="-122"/>
                          <a:ea typeface="微软雅黑" panose="020B0503020204020204" pitchFamily="34" charset="-122"/>
                        </a:rPr>
                        <a:t>感知电流</a:t>
                      </a:r>
                      <a:endParaRPr lang="zh-CN" altLang="en-US" sz="2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tc>
                  <a:txBody>
                    <a:bodyPr/>
                    <a:lstStyle/>
                    <a:p>
                      <a:pPr algn="ctr" fontAlgn="ctr"/>
                      <a:r>
                        <a:rPr lang="en-US" sz="2400" u="none" strike="noStrike" dirty="0">
                          <a:effectLst/>
                          <a:latin typeface="微软雅黑" panose="020B0503020204020204" pitchFamily="34" charset="-122"/>
                          <a:ea typeface="微软雅黑" panose="020B0503020204020204" pitchFamily="34" charset="-122"/>
                        </a:rPr>
                        <a:t>2mA</a:t>
                      </a:r>
                      <a:endParaRPr lang="en-US" sz="2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tc>
                  <a:txBody>
                    <a:bodyPr/>
                    <a:lstStyle/>
                    <a:p>
                      <a:pPr algn="ctr" fontAlgn="ctr"/>
                      <a:r>
                        <a:rPr lang="en-US" sz="2400" u="none" strike="noStrike" dirty="0">
                          <a:effectLst/>
                          <a:latin typeface="微软雅黑" panose="020B0503020204020204" pitchFamily="34" charset="-122"/>
                          <a:ea typeface="微软雅黑" panose="020B0503020204020204" pitchFamily="34" charset="-122"/>
                        </a:rPr>
                        <a:t>0.5mA</a:t>
                      </a:r>
                      <a:endParaRPr lang="en-US" sz="2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extLst>
                  <a:ext uri="{0D108BD9-81ED-4DB2-BD59-A6C34878D82A}">
                    <a16:rowId xmlns:a16="http://schemas.microsoft.com/office/drawing/2014/main" val="10001"/>
                  </a:ext>
                </a:extLst>
              </a:tr>
              <a:tr h="581918">
                <a:tc>
                  <a:txBody>
                    <a:bodyPr/>
                    <a:lstStyle/>
                    <a:p>
                      <a:pPr algn="ctr" fontAlgn="ctr"/>
                      <a:r>
                        <a:rPr lang="zh-CN" altLang="en-US" sz="2400" u="none" strike="noStrike">
                          <a:effectLst/>
                          <a:latin typeface="微软雅黑" panose="020B0503020204020204" pitchFamily="34" charset="-122"/>
                          <a:ea typeface="微软雅黑" panose="020B0503020204020204" pitchFamily="34" charset="-122"/>
                        </a:rPr>
                        <a:t>摆脱电流</a:t>
                      </a:r>
                      <a:endParaRPr lang="zh-CN" altLang="en-US" sz="2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tc>
                  <a:txBody>
                    <a:bodyPr/>
                    <a:lstStyle/>
                    <a:p>
                      <a:pPr algn="ctr" fontAlgn="ctr"/>
                      <a:r>
                        <a:rPr lang="en-US" sz="2400" u="none" strike="noStrike">
                          <a:effectLst/>
                          <a:latin typeface="微软雅黑" panose="020B0503020204020204" pitchFamily="34" charset="-122"/>
                          <a:ea typeface="微软雅黑" panose="020B0503020204020204" pitchFamily="34" charset="-122"/>
                        </a:rPr>
                        <a:t>50mA</a:t>
                      </a:r>
                      <a:endParaRPr lang="en-US" sz="2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tc>
                  <a:txBody>
                    <a:bodyPr/>
                    <a:lstStyle/>
                    <a:p>
                      <a:pPr algn="ctr" fontAlgn="ctr"/>
                      <a:r>
                        <a:rPr lang="en-US" sz="2400" u="none" strike="noStrike" dirty="0">
                          <a:effectLst/>
                          <a:latin typeface="微软雅黑" panose="020B0503020204020204" pitchFamily="34" charset="-122"/>
                          <a:ea typeface="微软雅黑" panose="020B0503020204020204" pitchFamily="34" charset="-122"/>
                        </a:rPr>
                        <a:t>10mA</a:t>
                      </a:r>
                      <a:endParaRPr lang="en-US" sz="2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extLst>
                  <a:ext uri="{0D108BD9-81ED-4DB2-BD59-A6C34878D82A}">
                    <a16:rowId xmlns:a16="http://schemas.microsoft.com/office/drawing/2014/main" val="10002"/>
                  </a:ext>
                </a:extLst>
              </a:tr>
              <a:tr h="740349">
                <a:tc>
                  <a:txBody>
                    <a:bodyPr/>
                    <a:lstStyle/>
                    <a:p>
                      <a:pPr algn="ctr" fontAlgn="ctr"/>
                      <a:r>
                        <a:rPr lang="zh-CN" altLang="en-US" sz="2400" u="none" strike="noStrike">
                          <a:effectLst/>
                          <a:latin typeface="微软雅黑" panose="020B0503020204020204" pitchFamily="34" charset="-122"/>
                          <a:ea typeface="微软雅黑" panose="020B0503020204020204" pitchFamily="34" charset="-122"/>
                        </a:rPr>
                        <a:t>最大忍受电流</a:t>
                      </a:r>
                      <a:endParaRPr lang="zh-CN" altLang="en-US" sz="2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tc>
                  <a:txBody>
                    <a:bodyPr/>
                    <a:lstStyle/>
                    <a:p>
                      <a:pPr algn="ctr" fontAlgn="ctr"/>
                      <a:r>
                        <a:rPr lang="en-US" sz="2400" u="none" strike="noStrike">
                          <a:effectLst/>
                          <a:latin typeface="微软雅黑" panose="020B0503020204020204" pitchFamily="34" charset="-122"/>
                          <a:ea typeface="微软雅黑" panose="020B0503020204020204" pitchFamily="34" charset="-122"/>
                        </a:rPr>
                        <a:t>80mA</a:t>
                      </a:r>
                      <a:endParaRPr lang="en-US" sz="2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tc>
                  <a:txBody>
                    <a:bodyPr/>
                    <a:lstStyle/>
                    <a:p>
                      <a:pPr algn="ctr" fontAlgn="ctr"/>
                      <a:r>
                        <a:rPr lang="en-US" sz="2400" u="none" strike="noStrike" dirty="0">
                          <a:effectLst/>
                          <a:latin typeface="微软雅黑" panose="020B0503020204020204" pitchFamily="34" charset="-122"/>
                          <a:ea typeface="微软雅黑" panose="020B0503020204020204" pitchFamily="34" charset="-122"/>
                        </a:rPr>
                        <a:t>30mA</a:t>
                      </a:r>
                      <a:endParaRPr lang="en-US" sz="2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extLst>
                  <a:ext uri="{0D108BD9-81ED-4DB2-BD59-A6C34878D82A}">
                    <a16:rowId xmlns:a16="http://schemas.microsoft.com/office/drawing/2014/main" val="10003"/>
                  </a:ext>
                </a:extLst>
              </a:tr>
              <a:tr h="581918">
                <a:tc>
                  <a:txBody>
                    <a:bodyPr/>
                    <a:lstStyle/>
                    <a:p>
                      <a:pPr algn="ctr" fontAlgn="ctr"/>
                      <a:r>
                        <a:rPr lang="zh-CN" altLang="en-US" sz="2400" u="none" strike="noStrike">
                          <a:effectLst/>
                          <a:latin typeface="微软雅黑" panose="020B0503020204020204" pitchFamily="34" charset="-122"/>
                          <a:ea typeface="微软雅黑" panose="020B0503020204020204" pitchFamily="34" charset="-122"/>
                        </a:rPr>
                        <a:t>致命电流</a:t>
                      </a:r>
                      <a:endParaRPr lang="zh-CN" altLang="en-US" sz="2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tc>
                  <a:txBody>
                    <a:bodyPr/>
                    <a:lstStyle/>
                    <a:p>
                      <a:pPr algn="ctr" fontAlgn="ctr"/>
                      <a:r>
                        <a:rPr lang="en-US" sz="2400" u="none" strike="noStrike">
                          <a:effectLst/>
                          <a:latin typeface="微软雅黑" panose="020B0503020204020204" pitchFamily="34" charset="-122"/>
                          <a:ea typeface="微软雅黑" panose="020B0503020204020204" pitchFamily="34" charset="-122"/>
                        </a:rPr>
                        <a:t>300mA</a:t>
                      </a:r>
                      <a:endParaRPr lang="en-US" sz="24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tc>
                  <a:txBody>
                    <a:bodyPr/>
                    <a:lstStyle/>
                    <a:p>
                      <a:pPr algn="ctr" fontAlgn="ctr"/>
                      <a:r>
                        <a:rPr lang="en-US" sz="2400" u="none" strike="noStrike" dirty="0">
                          <a:effectLst/>
                          <a:latin typeface="微软雅黑" panose="020B0503020204020204" pitchFamily="34" charset="-122"/>
                          <a:ea typeface="微软雅黑" panose="020B0503020204020204" pitchFamily="34" charset="-122"/>
                        </a:rPr>
                        <a:t>50mA</a:t>
                      </a:r>
                      <a:endParaRPr lang="en-US" sz="2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noFill/>
                  </a:tcPr>
                </a:tc>
                <a:extLst>
                  <a:ext uri="{0D108BD9-81ED-4DB2-BD59-A6C34878D82A}">
                    <a16:rowId xmlns:a16="http://schemas.microsoft.com/office/drawing/2014/main" val="10004"/>
                  </a:ext>
                </a:extLst>
              </a:tr>
            </a:tbl>
          </a:graphicData>
        </a:graphic>
      </p:graphicFrame>
      <p:sp>
        <p:nvSpPr>
          <p:cNvPr id="9" name="矩形 8"/>
          <p:cNvSpPr/>
          <p:nvPr/>
        </p:nvSpPr>
        <p:spPr>
          <a:xfrm>
            <a:off x="4117794" y="2375584"/>
            <a:ext cx="3409315" cy="460375"/>
          </a:xfrm>
          <a:prstGeom prst="rect">
            <a:avLst/>
          </a:prstGeom>
        </p:spPr>
        <p:txBody>
          <a:bodyPr wrap="none">
            <a:spAutoFit/>
          </a:bodyPr>
          <a:lstStyle/>
          <a:p>
            <a:r>
              <a:rPr lang="en-US" altLang="zh-CN" sz="2400" dirty="0">
                <a:solidFill>
                  <a:srgbClr val="000000"/>
                </a:solidFill>
                <a:latin typeface="微软雅黑" panose="020B0503020204020204" pitchFamily="34" charset="-122"/>
                <a:ea typeface="微软雅黑" panose="020B0503020204020204" pitchFamily="34" charset="-122"/>
              </a:rPr>
              <a:t>1</a:t>
            </a:r>
            <a:r>
              <a:rPr lang="zh-CN" altLang="en-US" sz="2400" dirty="0">
                <a:solidFill>
                  <a:srgbClr val="000000"/>
                </a:solidFill>
                <a:latin typeface="微软雅黑" panose="020B0503020204020204" pitchFamily="34" charset="-122"/>
                <a:ea typeface="微软雅黑" panose="020B0503020204020204" pitchFamily="34" charset="-122"/>
              </a:rPr>
              <a:t>、通过人体电流的大小</a:t>
            </a:r>
          </a:p>
        </p:txBody>
      </p:sp>
    </p:spTree>
  </p:cSld>
  <p:clrMapOvr>
    <a:masterClrMapping/>
  </p:clrMapOvr>
  <p:transition/>
</p:sld>
</file>

<file path=ppt/slides/slide2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84242" y="317501"/>
            <a:ext cx="4329956"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脱离高压电源的方法</a:t>
            </a:r>
          </a:p>
        </p:txBody>
      </p:sp>
      <p:grpSp>
        <p:nvGrpSpPr>
          <p:cNvPr id="3" name="组合 2"/>
          <p:cNvGrpSpPr/>
          <p:nvPr/>
        </p:nvGrpSpPr>
        <p:grpSpPr>
          <a:xfrm>
            <a:off x="1269066" y="3429000"/>
            <a:ext cx="8887946" cy="2963403"/>
            <a:chOff x="1121708" y="3063874"/>
            <a:chExt cx="10427220" cy="3476625"/>
          </a:xfrm>
        </p:grpSpPr>
        <p:pic>
          <p:nvPicPr>
            <p:cNvPr id="7" name="Picture 4" descr="HWOCRTEMP_ROC20"/>
            <p:cNvPicPr>
              <a:picLocks noChangeAspect="1"/>
            </p:cNvPicPr>
            <p:nvPr/>
          </p:nvPicPr>
          <p:blipFill>
            <a:blip r:embed="rId10"/>
            <a:stretch>
              <a:fillRect/>
            </a:stretch>
          </p:blipFill>
          <p:spPr>
            <a:xfrm>
              <a:off x="1121708" y="3063874"/>
              <a:ext cx="6000750" cy="3476625"/>
            </a:xfrm>
            <a:prstGeom prst="rect">
              <a:avLst/>
            </a:prstGeom>
            <a:noFill/>
            <a:ln w="9525">
              <a:noFill/>
            </a:ln>
          </p:spPr>
        </p:pic>
        <p:pic>
          <p:nvPicPr>
            <p:cNvPr id="10" name="Picture 4" descr="c:\users\administrator\appdata\roaming\360se6\User Data\temp\u=2522049539,1370897239&amp;fm=21&amp;gp=0.jpg"/>
            <p:cNvPicPr>
              <a:picLocks noChangeAspect="1"/>
            </p:cNvPicPr>
            <p:nvPr/>
          </p:nvPicPr>
          <p:blipFill>
            <a:blip r:embed="rId11"/>
            <a:stretch>
              <a:fillRect/>
            </a:stretch>
          </p:blipFill>
          <p:spPr>
            <a:xfrm>
              <a:off x="8164750" y="3063874"/>
              <a:ext cx="3384178" cy="3384178"/>
            </a:xfrm>
            <a:prstGeom prst="rect">
              <a:avLst/>
            </a:prstGeom>
            <a:noFill/>
            <a:ln w="9525">
              <a:noFill/>
            </a:ln>
          </p:spPr>
        </p:pic>
      </p:grpSp>
      <p:sp>
        <p:nvSpPr>
          <p:cNvPr id="2" name="矩形 1"/>
          <p:cNvSpPr/>
          <p:nvPr/>
        </p:nvSpPr>
        <p:spPr>
          <a:xfrm>
            <a:off x="1511382" y="1446852"/>
            <a:ext cx="8847506" cy="1758315"/>
          </a:xfrm>
          <a:prstGeom prst="rect">
            <a:avLst/>
          </a:prstGeom>
        </p:spPr>
        <p:txBody>
          <a:bodyPr wrap="square">
            <a:spAutoFit/>
          </a:bodyPr>
          <a:lstStyle/>
          <a:p>
            <a:pPr>
              <a:lnSpc>
                <a:spcPts val="2600"/>
              </a:lnSpc>
            </a:pPr>
            <a:r>
              <a:rPr lang="zh-CN" altLang="en-US" sz="1800" dirty="0">
                <a:solidFill>
                  <a:srgbClr val="000000"/>
                </a:solidFill>
                <a:latin typeface="微软雅黑" panose="020B0503020204020204" pitchFamily="34" charset="-122"/>
                <a:ea typeface="微软雅黑" panose="020B0503020204020204" pitchFamily="34" charset="-122"/>
              </a:rPr>
              <a:t>立即通知有关部门停电。</a:t>
            </a:r>
          </a:p>
          <a:p>
            <a:pPr>
              <a:lnSpc>
                <a:spcPts val="2600"/>
              </a:lnSpc>
            </a:pPr>
            <a:r>
              <a:rPr lang="zh-CN" altLang="en-US" sz="1800" dirty="0">
                <a:solidFill>
                  <a:srgbClr val="000000"/>
                </a:solidFill>
                <a:latin typeface="微软雅黑" panose="020B0503020204020204" pitchFamily="34" charset="-122"/>
                <a:ea typeface="微软雅黑" panose="020B0503020204020204" pitchFamily="34" charset="-122"/>
              </a:rPr>
              <a:t>戴上绝缘手套，穿上绝缘鞋，使用相应电压等级的绝缘工具，拉开高压跌开式熔断器或高压断路器。</a:t>
            </a:r>
          </a:p>
          <a:p>
            <a:pPr>
              <a:lnSpc>
                <a:spcPts val="2600"/>
              </a:lnSpc>
            </a:pPr>
            <a:r>
              <a:rPr lang="zh-CN" altLang="en-US" sz="1800" dirty="0">
                <a:solidFill>
                  <a:srgbClr val="000000"/>
                </a:solidFill>
                <a:latin typeface="微软雅黑" panose="020B0503020204020204" pitchFamily="34" charset="-122"/>
                <a:ea typeface="微软雅黑" panose="020B0503020204020204" pitchFamily="34" charset="-122"/>
              </a:rPr>
              <a:t>抛掷裸金属软导线，使线路短路，迫使继电保护装置动作，切断电源，但应保证抛掷的导线不触及触电者和其他人。</a:t>
            </a:r>
          </a:p>
        </p:txBody>
      </p:sp>
      <p:cxnSp>
        <p:nvCxnSpPr>
          <p:cNvPr id="13" name="直接连接符 12"/>
          <p:cNvCxnSpPr/>
          <p:nvPr>
            <p:custDataLst>
              <p:tags r:id="rId2"/>
            </p:custDataLst>
          </p:nvPr>
        </p:nvCxnSpPr>
        <p:spPr>
          <a:xfrm>
            <a:off x="1237130" y="3280538"/>
            <a:ext cx="8973670"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箭头: 燕尾形 10"/>
          <p:cNvSpPr/>
          <p:nvPr>
            <p:custDataLst>
              <p:tags r:id="rId3"/>
            </p:custDataLst>
          </p:nvPr>
        </p:nvSpPr>
        <p:spPr>
          <a:xfrm rot="5400000">
            <a:off x="1043488" y="1444815"/>
            <a:ext cx="451156" cy="484632"/>
          </a:xfrm>
          <a:prstGeom prst="notched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lt1"/>
              </a:solidFill>
            </a:endParaRPr>
          </a:p>
        </p:txBody>
      </p:sp>
      <p:sp>
        <p:nvSpPr>
          <p:cNvPr id="15" name="箭头: 燕尾形 14"/>
          <p:cNvSpPr/>
          <p:nvPr>
            <p:custDataLst>
              <p:tags r:id="rId4"/>
            </p:custDataLst>
          </p:nvPr>
        </p:nvSpPr>
        <p:spPr>
          <a:xfrm rot="5400000">
            <a:off x="1043488" y="1920740"/>
            <a:ext cx="451156" cy="484632"/>
          </a:xfrm>
          <a:prstGeom prst="notched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6" name="箭头: 燕尾形 15"/>
          <p:cNvSpPr/>
          <p:nvPr>
            <p:custDataLst>
              <p:tags r:id="rId5"/>
            </p:custDataLst>
          </p:nvPr>
        </p:nvSpPr>
        <p:spPr>
          <a:xfrm rot="5400000">
            <a:off x="1048530" y="2512836"/>
            <a:ext cx="451156" cy="484632"/>
          </a:xfrm>
          <a:prstGeom prst="notched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2" name="文本框 11"/>
          <p:cNvSpPr txBox="1"/>
          <p:nvPr>
            <p:custDataLst>
              <p:tags r:id="rId6"/>
            </p:custDataLst>
          </p:nvPr>
        </p:nvSpPr>
        <p:spPr>
          <a:xfrm>
            <a:off x="1081077" y="1517668"/>
            <a:ext cx="466165" cy="338554"/>
          </a:xfrm>
          <a:prstGeom prst="rect">
            <a:avLst/>
          </a:prstGeom>
          <a:noFill/>
        </p:spPr>
        <p:txBody>
          <a:bodyPr wrap="square" rtlCol="0">
            <a:spAutoFit/>
          </a:bodyPr>
          <a:lstStyle/>
          <a:p>
            <a:r>
              <a:rPr lang="en-US" altLang="zh-CN" sz="1600" dirty="0">
                <a:solidFill>
                  <a:schemeClr val="lt1"/>
                </a:solidFill>
              </a:rPr>
              <a:t>01</a:t>
            </a:r>
          </a:p>
        </p:txBody>
      </p:sp>
      <p:sp>
        <p:nvSpPr>
          <p:cNvPr id="18" name="文本框 17"/>
          <p:cNvSpPr txBox="1"/>
          <p:nvPr>
            <p:custDataLst>
              <p:tags r:id="rId7"/>
            </p:custDataLst>
          </p:nvPr>
        </p:nvSpPr>
        <p:spPr>
          <a:xfrm>
            <a:off x="1081077" y="1992181"/>
            <a:ext cx="466165" cy="338554"/>
          </a:xfrm>
          <a:prstGeom prst="rect">
            <a:avLst/>
          </a:prstGeom>
          <a:noFill/>
        </p:spPr>
        <p:txBody>
          <a:bodyPr wrap="square" rtlCol="0">
            <a:spAutoFit/>
          </a:bodyPr>
          <a:lstStyle/>
          <a:p>
            <a:r>
              <a:rPr lang="en-US" altLang="zh-CN" sz="1600" dirty="0">
                <a:solidFill>
                  <a:schemeClr val="lt1"/>
                </a:solidFill>
              </a:rPr>
              <a:t>02</a:t>
            </a:r>
          </a:p>
        </p:txBody>
      </p:sp>
      <p:sp>
        <p:nvSpPr>
          <p:cNvPr id="19" name="文本框 18"/>
          <p:cNvSpPr txBox="1"/>
          <p:nvPr>
            <p:custDataLst>
              <p:tags r:id="rId8"/>
            </p:custDataLst>
          </p:nvPr>
        </p:nvSpPr>
        <p:spPr>
          <a:xfrm>
            <a:off x="1081077" y="2585104"/>
            <a:ext cx="466165" cy="338554"/>
          </a:xfrm>
          <a:prstGeom prst="rect">
            <a:avLst/>
          </a:prstGeom>
          <a:noFill/>
        </p:spPr>
        <p:txBody>
          <a:bodyPr wrap="square" rtlCol="0">
            <a:spAutoFit/>
          </a:bodyPr>
          <a:lstStyle/>
          <a:p>
            <a:r>
              <a:rPr lang="en-US" altLang="zh-CN" sz="1600" dirty="0">
                <a:solidFill>
                  <a:schemeClr val="lt1"/>
                </a:solidFill>
              </a:rPr>
              <a:t>03</a:t>
            </a:r>
          </a:p>
        </p:txBody>
      </p:sp>
    </p:spTree>
  </p:cSld>
  <p:clrMapOvr>
    <a:masterClrMapping/>
  </p:clrMapOvr>
  <p:transition/>
</p:sld>
</file>

<file path=ppt/slides/slide2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84242" y="317501"/>
            <a:ext cx="4329956"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四、有限空间</a:t>
            </a:r>
          </a:p>
        </p:txBody>
      </p:sp>
      <p:sp>
        <p:nvSpPr>
          <p:cNvPr id="11" name="Freeform 3"/>
          <p:cNvSpPr/>
          <p:nvPr>
            <p:custDataLst>
              <p:tags r:id="rId2"/>
            </p:custDataLst>
          </p:nvPr>
        </p:nvSpPr>
        <p:spPr>
          <a:xfrm>
            <a:off x="4164079" y="3369774"/>
            <a:ext cx="1900238" cy="1376362"/>
          </a:xfrm>
          <a:custGeom>
            <a:avLst/>
            <a:gdLst>
              <a:gd name="txL" fmla="*/ 0 w 735"/>
              <a:gd name="txT" fmla="*/ 0 h 532"/>
              <a:gd name="txR" fmla="*/ 735 w 735"/>
              <a:gd name="txB" fmla="*/ 532 h 532"/>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Lst>
            <a:rect l="txL" t="txT" r="txR" b="tx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chemeClr val="tx1">
                  <a:lumMod val="50000"/>
                  <a:lumOff val="50000"/>
                </a:schemeClr>
              </a:gs>
              <a:gs pos="100000">
                <a:srgbClr val="808080">
                  <a:alpha val="100000"/>
                </a:srgbClr>
              </a:gs>
            </a:gsLst>
            <a:lin ang="5400000" scaled="1"/>
            <a:tileRect/>
          </a:gradFill>
          <a:ln w="9525">
            <a:noFill/>
          </a:ln>
        </p:spPr>
        <p:txBody>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endParaRPr lang="zh-CN" altLang="en-US">
              <a:solidFill>
                <a:schemeClr val="dk1"/>
              </a:solidFill>
            </a:endParaRPr>
          </a:p>
        </p:txBody>
      </p:sp>
      <p:sp>
        <p:nvSpPr>
          <p:cNvPr id="12" name="Freeform 4"/>
          <p:cNvSpPr/>
          <p:nvPr>
            <p:custDataLst>
              <p:tags r:id="rId3"/>
            </p:custDataLst>
          </p:nvPr>
        </p:nvSpPr>
        <p:spPr>
          <a:xfrm>
            <a:off x="6380220" y="3355908"/>
            <a:ext cx="366712" cy="1562100"/>
          </a:xfrm>
          <a:custGeom>
            <a:avLst/>
            <a:gdLst>
              <a:gd name="txL" fmla="*/ 0 w 142"/>
              <a:gd name="txT" fmla="*/ 0 h 604"/>
              <a:gd name="txR" fmla="*/ 142 w 142"/>
              <a:gd name="txB" fmla="*/ 604 h 604"/>
            </a:gdLst>
            <a:ahLst/>
            <a:cxnLst>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0"/>
              </a:cxn>
              <a:cxn ang="0">
                <a:pos x="2147483647" y="2147483647"/>
              </a:cxn>
            </a:cxnLst>
            <a:rect l="txL" t="txT" r="txR" b="txB"/>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tx1">
                  <a:lumMod val="50000"/>
                  <a:lumOff val="50000"/>
                </a:schemeClr>
              </a:gs>
              <a:gs pos="100000">
                <a:srgbClr val="808080">
                  <a:alpha val="100000"/>
                </a:srgbClr>
              </a:gs>
            </a:gsLst>
            <a:lin ang="5400000" scaled="1"/>
            <a:tileRect/>
          </a:gradFill>
          <a:ln w="9525">
            <a:noFill/>
          </a:ln>
        </p:spPr>
        <p:txBody>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endParaRPr lang="zh-CN" altLang="en-US">
              <a:solidFill>
                <a:schemeClr val="dk1"/>
              </a:solidFill>
            </a:endParaRPr>
          </a:p>
        </p:txBody>
      </p:sp>
      <p:sp>
        <p:nvSpPr>
          <p:cNvPr id="14" name="Freeform 5"/>
          <p:cNvSpPr/>
          <p:nvPr>
            <p:custDataLst>
              <p:tags r:id="rId4"/>
            </p:custDataLst>
          </p:nvPr>
        </p:nvSpPr>
        <p:spPr>
          <a:xfrm flipH="1">
            <a:off x="7053452" y="3361949"/>
            <a:ext cx="1900237" cy="1376362"/>
          </a:xfrm>
          <a:custGeom>
            <a:avLst/>
            <a:gdLst>
              <a:gd name="txL" fmla="*/ 0 w 735"/>
              <a:gd name="txT" fmla="*/ 0 h 532"/>
              <a:gd name="txR" fmla="*/ 735 w 735"/>
              <a:gd name="txB" fmla="*/ 532 h 532"/>
            </a:gdLst>
            <a:ahLst/>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0" y="0"/>
              </a:cxn>
            </a:cxnLst>
            <a:rect l="txL" t="txT" r="txR" b="tx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chemeClr val="tx1">
                  <a:lumMod val="50000"/>
                  <a:lumOff val="50000"/>
                </a:schemeClr>
              </a:gs>
              <a:gs pos="100000">
                <a:srgbClr val="808080">
                  <a:alpha val="100000"/>
                </a:srgbClr>
              </a:gs>
            </a:gsLst>
            <a:lin ang="5400000" scaled="1"/>
            <a:tileRect/>
          </a:gradFill>
          <a:ln w="9525">
            <a:noFill/>
          </a:ln>
        </p:spPr>
        <p:txBody>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endParaRPr lang="zh-CN" altLang="en-US">
              <a:solidFill>
                <a:schemeClr val="dk1"/>
              </a:solidFill>
            </a:endParaRPr>
          </a:p>
        </p:txBody>
      </p:sp>
      <p:sp>
        <p:nvSpPr>
          <p:cNvPr id="39" name="AutoShape 7"/>
          <p:cNvSpPr>
            <a:spLocks noChangeArrowheads="1"/>
          </p:cNvSpPr>
          <p:nvPr>
            <p:custDataLst>
              <p:tags r:id="rId5"/>
            </p:custDataLst>
          </p:nvPr>
        </p:nvSpPr>
        <p:spPr bwMode="auto">
          <a:xfrm>
            <a:off x="3199239" y="1822883"/>
            <a:ext cx="1362075" cy="1322388"/>
          </a:xfrm>
          <a:prstGeom prst="roundRect">
            <a:avLst>
              <a:gd name="adj" fmla="val 11921"/>
            </a:avLst>
          </a:prstGeom>
          <a:gradFill rotWithShape="1">
            <a:gsLst>
              <a:gs pos="0">
                <a:srgbClr val="004AAD"/>
              </a:gs>
              <a:gs pos="100000">
                <a:srgbClr val="4471C4"/>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endParaRPr>
          </a:p>
        </p:txBody>
      </p:sp>
      <p:sp>
        <p:nvSpPr>
          <p:cNvPr id="16" name="Rectangle 9"/>
          <p:cNvSpPr/>
          <p:nvPr>
            <p:custDataLst>
              <p:tags r:id="rId6"/>
            </p:custDataLst>
          </p:nvPr>
        </p:nvSpPr>
        <p:spPr>
          <a:xfrm>
            <a:off x="3554839" y="2302308"/>
            <a:ext cx="701675" cy="367030"/>
          </a:xfrm>
          <a:prstGeom prst="rect">
            <a:avLst/>
          </a:prstGeom>
          <a:noFill/>
          <a:ln w="9525">
            <a:noFill/>
          </a:ln>
        </p:spPr>
        <p:txBody>
          <a:bodyPr wrap="none" lIns="91429" tIns="45715" rIns="91429" bIns="45715">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algn="ctr"/>
            <a:r>
              <a:rPr lang="zh-CN" altLang="en-US" sz="1800" i="0" dirty="0">
                <a:solidFill>
                  <a:schemeClr val="lt1"/>
                </a:solidFill>
                <a:latin typeface="微软雅黑" panose="020B0503020204020204" pitchFamily="34" charset="-122"/>
                <a:ea typeface="微软雅黑" panose="020B0503020204020204" pitchFamily="34" charset="-122"/>
              </a:rPr>
              <a:t>缺氧	</a:t>
            </a:r>
          </a:p>
        </p:txBody>
      </p:sp>
      <p:sp>
        <p:nvSpPr>
          <p:cNvPr id="37" name="AutoShape 11"/>
          <p:cNvSpPr>
            <a:spLocks noChangeArrowheads="1"/>
          </p:cNvSpPr>
          <p:nvPr>
            <p:custDataLst>
              <p:tags r:id="rId7"/>
            </p:custDataLst>
          </p:nvPr>
        </p:nvSpPr>
        <p:spPr bwMode="auto">
          <a:xfrm>
            <a:off x="4978827" y="1822883"/>
            <a:ext cx="1362075" cy="1322388"/>
          </a:xfrm>
          <a:prstGeom prst="roundRect">
            <a:avLst>
              <a:gd name="adj" fmla="val 11921"/>
            </a:avLst>
          </a:prstGeom>
          <a:gradFill rotWithShape="1">
            <a:gsLst>
              <a:gs pos="0">
                <a:schemeClr val="accent1"/>
              </a:gs>
              <a:gs pos="100000">
                <a:srgbClr val="FF6B29"/>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endParaRPr>
          </a:p>
        </p:txBody>
      </p:sp>
      <p:sp>
        <p:nvSpPr>
          <p:cNvPr id="35" name="AutoShape 14"/>
          <p:cNvSpPr>
            <a:spLocks noChangeArrowheads="1"/>
          </p:cNvSpPr>
          <p:nvPr>
            <p:custDataLst>
              <p:tags r:id="rId8"/>
            </p:custDataLst>
          </p:nvPr>
        </p:nvSpPr>
        <p:spPr bwMode="auto">
          <a:xfrm>
            <a:off x="6766352" y="1832408"/>
            <a:ext cx="1362075" cy="1322388"/>
          </a:xfrm>
          <a:prstGeom prst="roundRect">
            <a:avLst>
              <a:gd name="adj" fmla="val 11921"/>
            </a:avLst>
          </a:prstGeom>
          <a:gradFill rotWithShape="1">
            <a:gsLst>
              <a:gs pos="0">
                <a:srgbClr val="004AAD"/>
              </a:gs>
              <a:gs pos="100000">
                <a:srgbClr val="4471C4"/>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endParaRPr>
          </a:p>
        </p:txBody>
      </p:sp>
      <p:sp>
        <p:nvSpPr>
          <p:cNvPr id="19" name="Rectangle 16"/>
          <p:cNvSpPr/>
          <p:nvPr>
            <p:custDataLst>
              <p:tags r:id="rId9"/>
            </p:custDataLst>
          </p:nvPr>
        </p:nvSpPr>
        <p:spPr>
          <a:xfrm>
            <a:off x="5092810" y="2170546"/>
            <a:ext cx="1096010" cy="643890"/>
          </a:xfrm>
          <a:prstGeom prst="rect">
            <a:avLst/>
          </a:prstGeom>
          <a:noFill/>
          <a:ln w="9525">
            <a:noFill/>
          </a:ln>
        </p:spPr>
        <p:txBody>
          <a:bodyPr wrap="none" lIns="91429" tIns="45715" rIns="91429" bIns="45715">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algn="ctr"/>
            <a:r>
              <a:rPr lang="zh-CN" altLang="en-US" sz="1800" i="0" dirty="0">
                <a:solidFill>
                  <a:schemeClr val="lt1"/>
                </a:solidFill>
                <a:latin typeface="微软雅黑" panose="020B0503020204020204" pitchFamily="34" charset="-122"/>
                <a:ea typeface="微软雅黑" panose="020B0503020204020204" pitchFamily="34" charset="-122"/>
              </a:rPr>
              <a:t>易燃易爆</a:t>
            </a:r>
          </a:p>
          <a:p>
            <a:pPr algn="ctr"/>
            <a:r>
              <a:rPr lang="zh-CN" altLang="en-US" sz="1800" i="0" dirty="0">
                <a:solidFill>
                  <a:schemeClr val="lt1"/>
                </a:solidFill>
                <a:latin typeface="微软雅黑" panose="020B0503020204020204" pitchFamily="34" charset="-122"/>
                <a:ea typeface="微软雅黑" panose="020B0503020204020204" pitchFamily="34" charset="-122"/>
              </a:rPr>
              <a:t>物品</a:t>
            </a:r>
          </a:p>
        </p:txBody>
      </p:sp>
      <p:sp>
        <p:nvSpPr>
          <p:cNvPr id="20" name="Rectangle 17"/>
          <p:cNvSpPr/>
          <p:nvPr>
            <p:custDataLst>
              <p:tags r:id="rId10"/>
            </p:custDataLst>
          </p:nvPr>
        </p:nvSpPr>
        <p:spPr>
          <a:xfrm>
            <a:off x="6910496" y="2180071"/>
            <a:ext cx="1096010" cy="643890"/>
          </a:xfrm>
          <a:prstGeom prst="rect">
            <a:avLst/>
          </a:prstGeom>
          <a:noFill/>
          <a:ln w="9525">
            <a:noFill/>
          </a:ln>
        </p:spPr>
        <p:txBody>
          <a:bodyPr wrap="none" lIns="91429" tIns="45715" rIns="91429" bIns="45715">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algn="ctr"/>
            <a:r>
              <a:rPr lang="zh-CN" altLang="en-US" sz="1800" i="0" dirty="0">
                <a:solidFill>
                  <a:schemeClr val="lt1"/>
                </a:solidFill>
                <a:latin typeface="微软雅黑" panose="020B0503020204020204" pitchFamily="34" charset="-122"/>
                <a:ea typeface="微软雅黑" panose="020B0503020204020204" pitchFamily="34" charset="-122"/>
              </a:rPr>
              <a:t>有毒气体</a:t>
            </a:r>
          </a:p>
          <a:p>
            <a:pPr algn="ctr"/>
            <a:r>
              <a:rPr lang="zh-CN" altLang="en-US" sz="1800" i="0" dirty="0">
                <a:solidFill>
                  <a:schemeClr val="lt1"/>
                </a:solidFill>
                <a:latin typeface="微软雅黑" panose="020B0503020204020204" pitchFamily="34" charset="-122"/>
                <a:ea typeface="微软雅黑" panose="020B0503020204020204" pitchFamily="34" charset="-122"/>
              </a:rPr>
              <a:t>蒸汽</a:t>
            </a:r>
          </a:p>
        </p:txBody>
      </p:sp>
      <p:grpSp>
        <p:nvGrpSpPr>
          <p:cNvPr id="4" name="组合 3"/>
          <p:cNvGrpSpPr/>
          <p:nvPr/>
        </p:nvGrpSpPr>
        <p:grpSpPr>
          <a:xfrm>
            <a:off x="2319764" y="4603749"/>
            <a:ext cx="7171795" cy="1936750"/>
            <a:chOff x="3014541" y="4380913"/>
            <a:chExt cx="7171795" cy="1936750"/>
          </a:xfrm>
        </p:grpSpPr>
        <p:sp>
          <p:nvSpPr>
            <p:cNvPr id="23" name="AutoShape 19"/>
            <p:cNvSpPr/>
            <p:nvPr>
              <p:custDataLst>
                <p:tags r:id="rId14"/>
              </p:custDataLst>
            </p:nvPr>
          </p:nvSpPr>
          <p:spPr>
            <a:xfrm>
              <a:off x="4638024" y="4761343"/>
              <a:ext cx="5548312" cy="1241425"/>
            </a:xfrm>
            <a:prstGeom prst="roundRect">
              <a:avLst>
                <a:gd name="adj" fmla="val 16667"/>
              </a:avLst>
            </a:prstGeom>
            <a:noFill/>
            <a:ln w="57150" cap="flat" cmpd="sng">
              <a:solidFill>
                <a:schemeClr val="lt1">
                  <a:lumMod val="75000"/>
                </a:schemeClr>
              </a:solidFill>
              <a:prstDash val="solid"/>
              <a:headEnd type="none" w="med" len="med"/>
              <a:tailEnd type="none" w="med" len="med"/>
            </a:ln>
          </p:spPr>
          <p:txBody>
            <a:bodyPr wrap="none" lIns="91429" tIns="45715" rIns="91429" bIns="45715" anchor="ct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algn="ctr"/>
              <a:endParaRPr lang="zh-CN" altLang="en-US" sz="1800" i="0" dirty="0">
                <a:solidFill>
                  <a:schemeClr val="dk1"/>
                </a:solidFill>
                <a:latin typeface="Arial" panose="020B0604020202020204" pitchFamily="34" charset="0"/>
              </a:endParaRPr>
            </a:p>
          </p:txBody>
        </p:sp>
        <p:pic>
          <p:nvPicPr>
            <p:cNvPr id="41" name="Picture 21" descr="YG_circle001"/>
            <p:cNvPicPr>
              <a:picLocks noChangeAspect="1"/>
            </p:cNvPicPr>
            <p:nvPr/>
          </p:nvPicPr>
          <p:blipFill>
            <a:blip r:embed="rId17"/>
            <a:stretch>
              <a:fillRect/>
            </a:stretch>
          </p:blipFill>
          <p:spPr>
            <a:xfrm>
              <a:off x="3014541" y="4380913"/>
              <a:ext cx="1936750" cy="1936750"/>
            </a:xfrm>
            <a:prstGeom prst="rect">
              <a:avLst/>
            </a:prstGeom>
            <a:noFill/>
            <a:ln w="9525">
              <a:noFill/>
            </a:ln>
          </p:spPr>
        </p:pic>
        <p:sp>
          <p:nvSpPr>
            <p:cNvPr id="24" name="Rectangle 20"/>
            <p:cNvSpPr/>
            <p:nvPr/>
          </p:nvSpPr>
          <p:spPr>
            <a:xfrm>
              <a:off x="4871760" y="4966924"/>
              <a:ext cx="4953167" cy="828675"/>
            </a:xfrm>
            <a:prstGeom prst="rect">
              <a:avLst/>
            </a:prstGeom>
            <a:noFill/>
            <a:ln w="9525">
              <a:noFill/>
            </a:ln>
          </p:spPr>
          <p:txBody>
            <a:bodyPr wrap="square" lIns="91429" tIns="45715" rIns="91429" bIns="45715">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algn="ctr" eaLnBrk="0" hangingPunct="0">
                <a:buClr>
                  <a:srgbClr val="D7181F"/>
                </a:buClr>
                <a:buFont typeface="Wingdings" panose="05000000000000000000" pitchFamily="2" charset="2"/>
                <a:buNone/>
              </a:pPr>
              <a:r>
                <a:rPr lang="zh-CN" altLang="en-US" sz="2400" i="0" dirty="0">
                  <a:solidFill>
                    <a:srgbClr val="000000"/>
                  </a:solidFill>
                  <a:latin typeface="微软雅黑" panose="020B0503020204020204" pitchFamily="34" charset="-122"/>
                  <a:ea typeface="微软雅黑" panose="020B0503020204020204" pitchFamily="34" charset="-122"/>
                </a:rPr>
                <a:t>进入受限空间作业可能存在的危险包括但不限于以上方面</a:t>
              </a:r>
              <a:endParaRPr lang="zh-CN" altLang="en-US" sz="2400" b="1" i="0" dirty="0">
                <a:solidFill>
                  <a:srgbClr val="000000"/>
                </a:solidFill>
                <a:latin typeface="微软雅黑" panose="020B0503020204020204" pitchFamily="34" charset="-122"/>
                <a:ea typeface="微软雅黑" panose="020B0503020204020204" pitchFamily="34" charset="-122"/>
              </a:endParaRPr>
            </a:p>
          </p:txBody>
        </p:sp>
        <p:sp>
          <p:nvSpPr>
            <p:cNvPr id="25" name="Text Box 22"/>
            <p:cNvSpPr txBox="1"/>
            <p:nvPr>
              <p:custDataLst>
                <p:tags r:id="rId15"/>
              </p:custDataLst>
            </p:nvPr>
          </p:nvSpPr>
          <p:spPr>
            <a:xfrm>
              <a:off x="3279046" y="4948789"/>
              <a:ext cx="1407739" cy="828675"/>
            </a:xfrm>
            <a:prstGeom prst="rect">
              <a:avLst/>
            </a:prstGeom>
            <a:noFill/>
            <a:ln w="9525">
              <a:noFill/>
            </a:ln>
          </p:spPr>
          <p:txBody>
            <a:bodyPr wrap="square" lIns="91429" tIns="45715" rIns="91429" bIns="45715">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algn="ctr" eaLnBrk="0" hangingPunct="0"/>
              <a:r>
                <a:rPr lang="zh-CN" altLang="en-US" sz="2400" dirty="0">
                  <a:solidFill>
                    <a:schemeClr val="dk1"/>
                  </a:solidFill>
                  <a:latin typeface="微软雅黑" panose="020B0503020204020204" pitchFamily="34" charset="-122"/>
                  <a:ea typeface="微软雅黑" panose="020B0503020204020204" pitchFamily="34" charset="-122"/>
                  <a:cs typeface="Arial" panose="020B0604020202020204" pitchFamily="34" charset="0"/>
                </a:rPr>
                <a:t>危险源</a:t>
              </a:r>
              <a:endParaRPr lang="en-US" altLang="zh-CN" sz="2400" dirty="0">
                <a:solidFill>
                  <a:schemeClr val="dk1"/>
                </a:solidFill>
                <a:latin typeface="微软雅黑" panose="020B0503020204020204" pitchFamily="34" charset="-122"/>
                <a:ea typeface="微软雅黑" panose="020B0503020204020204" pitchFamily="34" charset="-122"/>
                <a:cs typeface="Arial" panose="020B0604020202020204" pitchFamily="34" charset="0"/>
              </a:endParaRPr>
            </a:p>
            <a:p>
              <a:pPr algn="ctr" eaLnBrk="0" hangingPunct="0"/>
              <a:r>
                <a:rPr lang="zh-CN" altLang="en-US" sz="2400" dirty="0">
                  <a:solidFill>
                    <a:schemeClr val="dk1"/>
                  </a:solidFill>
                  <a:latin typeface="微软雅黑" panose="020B0503020204020204" pitchFamily="34" charset="-122"/>
                  <a:ea typeface="微软雅黑" panose="020B0503020204020204" pitchFamily="34" charset="-122"/>
                  <a:cs typeface="Arial" panose="020B0604020202020204" pitchFamily="34" charset="0"/>
                </a:rPr>
                <a:t>分析</a:t>
              </a:r>
            </a:p>
          </p:txBody>
        </p:sp>
      </p:grpSp>
      <p:sp>
        <p:nvSpPr>
          <p:cNvPr id="33" name="AutoShape 7"/>
          <p:cNvSpPr>
            <a:spLocks noChangeArrowheads="1"/>
          </p:cNvSpPr>
          <p:nvPr>
            <p:custDataLst>
              <p:tags r:id="rId11"/>
            </p:custDataLst>
          </p:nvPr>
        </p:nvSpPr>
        <p:spPr bwMode="auto">
          <a:xfrm>
            <a:off x="1672064" y="1821296"/>
            <a:ext cx="1362075" cy="1322387"/>
          </a:xfrm>
          <a:prstGeom prst="roundRect">
            <a:avLst>
              <a:gd name="adj" fmla="val 11921"/>
            </a:avLst>
          </a:prstGeom>
          <a:gradFill rotWithShape="1">
            <a:gsLst>
              <a:gs pos="0">
                <a:schemeClr val="accent1"/>
              </a:gs>
              <a:gs pos="100000">
                <a:srgbClr val="FF6B29"/>
              </a:gs>
            </a:gsLst>
            <a:lin ang="5400000" scaled="1"/>
          </a:gradFill>
          <a:ln w="25400">
            <a:solidFill>
              <a:schemeClr val="accent1"/>
            </a:solidFill>
            <a:round/>
          </a:ln>
          <a:effectLst>
            <a:outerShdw dist="53882" dir="2700000" algn="ctr" rotWithShape="0">
              <a:srgbClr val="000000">
                <a:alpha val="50000"/>
              </a:srgbClr>
            </a:outerShdw>
          </a:effectLst>
        </p:spPr>
        <p:txBody>
          <a:bodyPr wrap="none" anchor="ct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rPr>
              <a:t>带电</a:t>
            </a:r>
          </a:p>
        </p:txBody>
      </p:sp>
      <p:sp>
        <p:nvSpPr>
          <p:cNvPr id="31" name="AutoShape 11"/>
          <p:cNvSpPr>
            <a:spLocks noChangeArrowheads="1"/>
          </p:cNvSpPr>
          <p:nvPr>
            <p:custDataLst>
              <p:tags r:id="rId12"/>
            </p:custDataLst>
          </p:nvPr>
        </p:nvSpPr>
        <p:spPr bwMode="auto">
          <a:xfrm>
            <a:off x="8409414" y="1853046"/>
            <a:ext cx="1362075" cy="1322387"/>
          </a:xfrm>
          <a:prstGeom prst="roundRect">
            <a:avLst>
              <a:gd name="adj" fmla="val 11921"/>
            </a:avLst>
          </a:prstGeom>
          <a:gradFill rotWithShape="1">
            <a:gsLst>
              <a:gs pos="0">
                <a:schemeClr val="accent1"/>
              </a:gs>
              <a:gs pos="100000">
                <a:srgbClr val="FF6B29"/>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rPr>
              <a:t>物理危害</a:t>
            </a:r>
          </a:p>
        </p:txBody>
      </p:sp>
      <p:sp>
        <p:nvSpPr>
          <p:cNvPr id="29" name="AutoShape 11"/>
          <p:cNvSpPr>
            <a:spLocks noChangeArrowheads="1"/>
          </p:cNvSpPr>
          <p:nvPr>
            <p:custDataLst>
              <p:tags r:id="rId13"/>
            </p:custDataLst>
          </p:nvPr>
        </p:nvSpPr>
        <p:spPr bwMode="auto">
          <a:xfrm>
            <a:off x="10061394" y="1853045"/>
            <a:ext cx="1362075" cy="1322387"/>
          </a:xfrm>
          <a:prstGeom prst="roundRect">
            <a:avLst>
              <a:gd name="adj" fmla="val 11921"/>
            </a:avLst>
          </a:prstGeom>
          <a:gradFill rotWithShape="1">
            <a:gsLst>
              <a:gs pos="0">
                <a:srgbClr val="004AAD"/>
              </a:gs>
              <a:gs pos="100000">
                <a:srgbClr val="4471C4"/>
              </a:gs>
            </a:gsLst>
            <a:lin ang="5400000" scaled="1"/>
          </a:gradFill>
          <a:ln w="25400">
            <a:solidFill>
              <a:srgbClr val="FFFFFF"/>
            </a:solidFill>
            <a:round/>
          </a:ln>
          <a:effectLst>
            <a:outerShdw dist="53882" dir="2700000" algn="ctr" rotWithShape="0">
              <a:srgbClr val="000000">
                <a:alpha val="50000"/>
              </a:srgbClr>
            </a:outerShdw>
          </a:effectLst>
        </p:spPr>
        <p:txBody>
          <a:bodyPr wrap="none" anchor="ct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rPr>
              <a:t>吞没危险</a:t>
            </a:r>
          </a:p>
        </p:txBody>
      </p:sp>
    </p:spTree>
  </p:cSld>
  <p:clrMapOvr>
    <a:masterClrMapping/>
  </p:clrMapOvr>
  <p:transition/>
</p:sld>
</file>

<file path=ppt/slides/slide2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2756817"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窒息性气体中毒</a:t>
            </a:r>
          </a:p>
        </p:txBody>
      </p:sp>
      <p:sp>
        <p:nvSpPr>
          <p:cNvPr id="6" name="矩形 5"/>
          <p:cNvSpPr/>
          <p:nvPr/>
        </p:nvSpPr>
        <p:spPr>
          <a:xfrm>
            <a:off x="1528064" y="1272099"/>
            <a:ext cx="1554480" cy="368300"/>
          </a:xfrm>
          <a:prstGeom prst="rect">
            <a:avLst/>
          </a:prstGeom>
        </p:spPr>
        <p:txBody>
          <a:bodyPr wrap="none">
            <a:spAutoFit/>
          </a:bodyPr>
          <a:lstStyle/>
          <a:p>
            <a:r>
              <a:rPr lang="zh-CN" altLang="en-US" sz="1800" dirty="0">
                <a:solidFill>
                  <a:srgbClr val="000000"/>
                </a:solidFill>
                <a:latin typeface="微软雅黑" panose="020B0503020204020204" pitchFamily="34" charset="-122"/>
                <a:ea typeface="微软雅黑" panose="020B0503020204020204" pitchFamily="34" charset="-122"/>
              </a:rPr>
              <a:t>一氧化碳中毒</a:t>
            </a:r>
          </a:p>
        </p:txBody>
      </p:sp>
      <p:sp>
        <p:nvSpPr>
          <p:cNvPr id="7" name="矩形 6"/>
          <p:cNvSpPr/>
          <p:nvPr>
            <p:custDataLst>
              <p:tags r:id="rId2"/>
            </p:custDataLst>
          </p:nvPr>
        </p:nvSpPr>
        <p:spPr>
          <a:xfrm>
            <a:off x="1396042" y="1781710"/>
            <a:ext cx="9809839" cy="1424940"/>
          </a:xfrm>
          <a:prstGeom prst="rect">
            <a:avLst/>
          </a:prstGeom>
        </p:spPr>
        <p:txBody>
          <a:bodyPr wrap="square">
            <a:spAutoFit/>
          </a:bodyPr>
          <a:lstStyle/>
          <a:p>
            <a:pPr>
              <a:lnSpc>
                <a:spcPts val="2600"/>
              </a:lnSpc>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一氧化碳是一种最常见的窒息性气体。煤气制造以及用煤、焦炭等抽取煤气的过程中．制造合成氨、甲醇、光气、羰基金属以及采矿时爆破烟雾，均可产生大量一氧化碳，冶金工业中的炼铁、炼钢、炼焦等作业场所也产生大量一氧化碳。这些生产过程都有接触一氧化碳的机会．并有可能导致一氧化碳中毒。</a:t>
            </a:r>
          </a:p>
        </p:txBody>
      </p:sp>
      <p:grpSp>
        <p:nvGrpSpPr>
          <p:cNvPr id="10" name="组合 9"/>
          <p:cNvGrpSpPr/>
          <p:nvPr/>
        </p:nvGrpSpPr>
        <p:grpSpPr>
          <a:xfrm>
            <a:off x="1044554" y="1250065"/>
            <a:ext cx="483510" cy="452087"/>
            <a:chOff x="4491318" y="788989"/>
            <a:chExt cx="483510" cy="452087"/>
          </a:xfrm>
        </p:grpSpPr>
        <p:sp>
          <p:nvSpPr>
            <p:cNvPr id="8" name="椭圆 7"/>
            <p:cNvSpPr/>
            <p:nvPr>
              <p:custDataLst>
                <p:tags r:id="rId5"/>
              </p:custDataLst>
            </p:nvPr>
          </p:nvSpPr>
          <p:spPr>
            <a:xfrm>
              <a:off x="4491318" y="788989"/>
              <a:ext cx="452087" cy="4520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9" name="文本框 8"/>
            <p:cNvSpPr txBox="1"/>
            <p:nvPr>
              <p:custDataLst>
                <p:tags r:id="rId6"/>
              </p:custDataLst>
            </p:nvPr>
          </p:nvSpPr>
          <p:spPr>
            <a:xfrm>
              <a:off x="4491318" y="830366"/>
              <a:ext cx="483510" cy="368300"/>
            </a:xfrm>
            <a:prstGeom prst="rect">
              <a:avLst/>
            </a:prstGeom>
            <a:noFill/>
          </p:spPr>
          <p:txBody>
            <a:bodyPr wrap="square" rtlCol="0">
              <a:spAutoFit/>
            </a:bodyPr>
            <a:lstStyle/>
            <a:p>
              <a:r>
                <a:rPr lang="en-US" altLang="zh-CN" sz="1800" dirty="0">
                  <a:solidFill>
                    <a:schemeClr val="lt1"/>
                  </a:solidFill>
                  <a:latin typeface="微软雅黑" panose="020B0503020204020204" pitchFamily="34" charset="-122"/>
                  <a:ea typeface="微软雅黑" panose="020B0503020204020204" pitchFamily="34" charset="-122"/>
                </a:rPr>
                <a:t>01</a:t>
              </a:r>
            </a:p>
          </p:txBody>
        </p:sp>
      </p:grpSp>
      <p:cxnSp>
        <p:nvCxnSpPr>
          <p:cNvPr id="15" name="直接连接符 14"/>
          <p:cNvCxnSpPr/>
          <p:nvPr>
            <p:custDataLst>
              <p:tags r:id="rId3"/>
            </p:custDataLst>
          </p:nvPr>
        </p:nvCxnSpPr>
        <p:spPr>
          <a:xfrm>
            <a:off x="1496641" y="3316941"/>
            <a:ext cx="10014041"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1412647" y="4751293"/>
            <a:ext cx="1783080" cy="368300"/>
          </a:xfrm>
          <a:prstGeom prst="rect">
            <a:avLst/>
          </a:prstGeom>
        </p:spPr>
        <p:txBody>
          <a:bodyPr wrap="none">
            <a:spAutoFit/>
          </a:bodyPr>
          <a:lstStyle/>
          <a:p>
            <a:r>
              <a:rPr lang="zh-CN" altLang="en-US" sz="1800" dirty="0">
                <a:solidFill>
                  <a:srgbClr val="000000"/>
                </a:solidFill>
                <a:latin typeface="微软雅黑" panose="020B0503020204020204" pitchFamily="34" charset="-122"/>
                <a:ea typeface="微软雅黑" panose="020B0503020204020204" pitchFamily="34" charset="-122"/>
              </a:rPr>
              <a:t>化学窒息性气体</a:t>
            </a:r>
          </a:p>
        </p:txBody>
      </p:sp>
      <p:sp>
        <p:nvSpPr>
          <p:cNvPr id="17" name="等腰三角形 16"/>
          <p:cNvSpPr/>
          <p:nvPr>
            <p:custDataLst>
              <p:tags r:id="rId4"/>
            </p:custDataLst>
          </p:nvPr>
        </p:nvSpPr>
        <p:spPr>
          <a:xfrm rot="5400000">
            <a:off x="3147061" y="4881177"/>
            <a:ext cx="146808" cy="12655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pic>
        <p:nvPicPr>
          <p:cNvPr id="27" name="图片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49577" y="3755007"/>
            <a:ext cx="7448776" cy="2598167"/>
          </a:xfrm>
          <a:prstGeom prst="rect">
            <a:avLst/>
          </a:prstGeom>
        </p:spPr>
      </p:pic>
    </p:spTree>
  </p:cSld>
  <p:clrMapOvr>
    <a:masterClrMapping/>
  </p:clrMapOvr>
  <p:transition/>
</p:sld>
</file>

<file path=ppt/slides/slide2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2756817"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窒息性气体中毒</a:t>
            </a:r>
          </a:p>
        </p:txBody>
      </p:sp>
      <p:sp>
        <p:nvSpPr>
          <p:cNvPr id="6" name="矩形 5"/>
          <p:cNvSpPr/>
          <p:nvPr/>
        </p:nvSpPr>
        <p:spPr>
          <a:xfrm>
            <a:off x="1528064" y="1348299"/>
            <a:ext cx="1325880" cy="368300"/>
          </a:xfrm>
          <a:prstGeom prst="rect">
            <a:avLst/>
          </a:prstGeom>
        </p:spPr>
        <p:txBody>
          <a:bodyPr wrap="none">
            <a:spAutoFit/>
          </a:bodyPr>
          <a:lstStyle/>
          <a:p>
            <a:r>
              <a:rPr lang="zh-CN" altLang="en-US" sz="1800" dirty="0">
                <a:solidFill>
                  <a:srgbClr val="000000"/>
                </a:solidFill>
                <a:latin typeface="微软雅黑" panose="020B0503020204020204" pitchFamily="34" charset="-122"/>
                <a:ea typeface="微软雅黑" panose="020B0503020204020204" pitchFamily="34" charset="-122"/>
              </a:rPr>
              <a:t>硫化氢中毒</a:t>
            </a:r>
          </a:p>
        </p:txBody>
      </p:sp>
      <p:sp>
        <p:nvSpPr>
          <p:cNvPr id="7" name="矩形 6"/>
          <p:cNvSpPr/>
          <p:nvPr>
            <p:custDataLst>
              <p:tags r:id="rId2"/>
            </p:custDataLst>
          </p:nvPr>
        </p:nvSpPr>
        <p:spPr>
          <a:xfrm>
            <a:off x="1528064" y="1707644"/>
            <a:ext cx="9809839" cy="1758315"/>
          </a:xfrm>
          <a:prstGeom prst="rect">
            <a:avLst/>
          </a:prstGeom>
        </p:spPr>
        <p:txBody>
          <a:bodyPr wrap="square">
            <a:spAutoFit/>
          </a:bodyPr>
          <a:lstStyle/>
          <a:p>
            <a:pPr marL="285750" indent="-285750">
              <a:lnSpc>
                <a:spcPts val="2600"/>
              </a:lnSpc>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石油开采、炼制、含硫矿石冶炼、含硫的有机物发酵腐败等可产生硫化氢，如制糖、造纸业的原料浸渍，清理粪池、垃圾、阴沟时，都可发生严重硫化氢中毒。</a:t>
            </a:r>
            <a:endParaRPr lang="en-US" altLang="zh-CN" sz="1800" dirty="0">
              <a:solidFill>
                <a:schemeClr val="dk1">
                  <a:lumMod val="85000"/>
                  <a:lumOff val="15000"/>
                </a:schemeClr>
              </a:solidFill>
              <a:latin typeface="微软雅黑" panose="020B0503020204020204" pitchFamily="34" charset="-122"/>
              <a:ea typeface="微软雅黑" panose="020B0503020204020204" pitchFamily="34" charset="-122"/>
            </a:endParaRPr>
          </a:p>
          <a:p>
            <a:pPr marL="285750" indent="-285750">
              <a:lnSpc>
                <a:spcPts val="2600"/>
              </a:lnSpc>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呼吸道为主要侵入途径。中毒时，轻者出现眼及上呼吸道刺激症状、胸闷、头痛头晕、乏力、心悸、呼吸困难、意识丧失、血压下降；严重者出现脑水肿、休克、心肝肾损害。</a:t>
            </a:r>
            <a:endParaRPr lang="en-US" altLang="zh-CN" sz="1800" dirty="0">
              <a:solidFill>
                <a:schemeClr val="dk1">
                  <a:lumMod val="85000"/>
                  <a:lumOff val="15000"/>
                </a:schemeClr>
              </a:solidFill>
              <a:latin typeface="微软雅黑" panose="020B0503020204020204" pitchFamily="34" charset="-122"/>
              <a:ea typeface="微软雅黑" panose="020B0503020204020204" pitchFamily="34" charset="-122"/>
            </a:endParaRPr>
          </a:p>
          <a:p>
            <a:pPr marL="285750" indent="-285750">
              <a:lnSpc>
                <a:spcPts val="2600"/>
              </a:lnSpc>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接触高浓度的硫化氢可立即昏迷、死亡，称为“闪电型”死亡</a:t>
            </a:r>
          </a:p>
        </p:txBody>
      </p:sp>
      <p:grpSp>
        <p:nvGrpSpPr>
          <p:cNvPr id="10" name="组合 9"/>
          <p:cNvGrpSpPr/>
          <p:nvPr/>
        </p:nvGrpSpPr>
        <p:grpSpPr>
          <a:xfrm>
            <a:off x="1044554" y="1297690"/>
            <a:ext cx="483510" cy="452087"/>
            <a:chOff x="4491318" y="788989"/>
            <a:chExt cx="483510" cy="452087"/>
          </a:xfrm>
        </p:grpSpPr>
        <p:sp>
          <p:nvSpPr>
            <p:cNvPr id="8" name="椭圆 7"/>
            <p:cNvSpPr/>
            <p:nvPr>
              <p:custDataLst>
                <p:tags r:id="rId10"/>
              </p:custDataLst>
            </p:nvPr>
          </p:nvSpPr>
          <p:spPr>
            <a:xfrm>
              <a:off x="4491318" y="788989"/>
              <a:ext cx="452087" cy="4520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9" name="文本框 8"/>
            <p:cNvSpPr txBox="1"/>
            <p:nvPr>
              <p:custDataLst>
                <p:tags r:id="rId11"/>
              </p:custDataLst>
            </p:nvPr>
          </p:nvSpPr>
          <p:spPr>
            <a:xfrm>
              <a:off x="4491318" y="830366"/>
              <a:ext cx="483510" cy="369332"/>
            </a:xfrm>
            <a:prstGeom prst="rect">
              <a:avLst/>
            </a:prstGeom>
            <a:noFill/>
          </p:spPr>
          <p:txBody>
            <a:bodyPr wrap="square" rtlCol="0">
              <a:spAutoFit/>
            </a:bodyPr>
            <a:lstStyle/>
            <a:p>
              <a:r>
                <a:rPr lang="en-US" altLang="zh-CN" sz="1800" dirty="0">
                  <a:solidFill>
                    <a:schemeClr val="lt1"/>
                  </a:solidFill>
                </a:rPr>
                <a:t>02</a:t>
              </a:r>
            </a:p>
          </p:txBody>
        </p:sp>
      </p:grpSp>
      <p:cxnSp>
        <p:nvCxnSpPr>
          <p:cNvPr id="3" name="直接连接符 2"/>
          <p:cNvCxnSpPr>
            <a:endCxn id="17" idx="6"/>
          </p:cNvCxnSpPr>
          <p:nvPr>
            <p:custDataLst>
              <p:tags r:id="rId3"/>
            </p:custDataLst>
          </p:nvPr>
        </p:nvCxnSpPr>
        <p:spPr>
          <a:xfrm flipV="1">
            <a:off x="1638300" y="3510940"/>
            <a:ext cx="9121643" cy="3786"/>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537589" y="3891474"/>
            <a:ext cx="1622425" cy="368300"/>
          </a:xfrm>
          <a:prstGeom prst="rect">
            <a:avLst/>
          </a:prstGeom>
        </p:spPr>
        <p:txBody>
          <a:bodyPr wrap="none">
            <a:spAutoFit/>
          </a:bodyPr>
          <a:lstStyle/>
          <a:p>
            <a:r>
              <a:rPr lang="zh-CN" altLang="en-US" sz="1800" dirty="0">
                <a:solidFill>
                  <a:srgbClr val="000000"/>
                </a:solidFill>
                <a:latin typeface="微软雅黑" panose="020B0503020204020204" pitchFamily="34" charset="-122"/>
                <a:ea typeface="微软雅黑" panose="020B0503020204020204" pitchFamily="34" charset="-122"/>
              </a:rPr>
              <a:t> 二氧化碳中毒</a:t>
            </a:r>
          </a:p>
        </p:txBody>
      </p:sp>
      <p:sp>
        <p:nvSpPr>
          <p:cNvPr id="18" name="矩形 17"/>
          <p:cNvSpPr/>
          <p:nvPr>
            <p:custDataLst>
              <p:tags r:id="rId4"/>
            </p:custDataLst>
          </p:nvPr>
        </p:nvSpPr>
        <p:spPr>
          <a:xfrm>
            <a:off x="1638300" y="4321527"/>
            <a:ext cx="9809839" cy="1424940"/>
          </a:xfrm>
          <a:prstGeom prst="rect">
            <a:avLst/>
          </a:prstGeom>
        </p:spPr>
        <p:txBody>
          <a:bodyPr wrap="square">
            <a:spAutoFit/>
          </a:bodyPr>
          <a:lstStyle/>
          <a:p>
            <a:pPr marL="285750" indent="-285750">
              <a:lnSpc>
                <a:spcPts val="2600"/>
              </a:lnSpc>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不通风的发酵池、地窖、矿井、下水道、粮仓等处，可有较高浓度的二氧化碳蓄积。</a:t>
            </a:r>
            <a:endParaRPr lang="en-US" altLang="zh-CN" sz="1800" dirty="0">
              <a:solidFill>
                <a:schemeClr val="dk1">
                  <a:lumMod val="85000"/>
                  <a:lumOff val="15000"/>
                </a:schemeClr>
              </a:solidFill>
              <a:latin typeface="微软雅黑" panose="020B0503020204020204" pitchFamily="34" charset="-122"/>
              <a:ea typeface="微软雅黑" panose="020B0503020204020204" pitchFamily="34" charset="-122"/>
            </a:endParaRPr>
          </a:p>
          <a:p>
            <a:pPr marL="285750" indent="-285750">
              <a:lnSpc>
                <a:spcPts val="2600"/>
              </a:lnSpc>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二氧化碳中毒常为急性中毒，患者进入高浓度二氧化碳环境后，几秒种内即迅速昏迷，若不能及时救出可致死亡。</a:t>
            </a:r>
            <a:endParaRPr lang="en-US" altLang="zh-CN" sz="1800" dirty="0">
              <a:solidFill>
                <a:schemeClr val="dk1">
                  <a:lumMod val="85000"/>
                  <a:lumOff val="15000"/>
                </a:schemeClr>
              </a:solidFill>
              <a:latin typeface="微软雅黑" panose="020B0503020204020204" pitchFamily="34" charset="-122"/>
              <a:ea typeface="微软雅黑" panose="020B0503020204020204" pitchFamily="34" charset="-122"/>
            </a:endParaRPr>
          </a:p>
          <a:p>
            <a:pPr marL="285750" indent="-285750">
              <a:lnSpc>
                <a:spcPts val="2600"/>
              </a:lnSpc>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此外还有氰化物及甲烷中毒等。</a:t>
            </a:r>
          </a:p>
        </p:txBody>
      </p:sp>
      <p:grpSp>
        <p:nvGrpSpPr>
          <p:cNvPr id="19" name="组合 18"/>
          <p:cNvGrpSpPr/>
          <p:nvPr/>
        </p:nvGrpSpPr>
        <p:grpSpPr>
          <a:xfrm>
            <a:off x="1063604" y="3831340"/>
            <a:ext cx="483510" cy="452087"/>
            <a:chOff x="4491318" y="788989"/>
            <a:chExt cx="483510" cy="452087"/>
          </a:xfrm>
        </p:grpSpPr>
        <p:sp>
          <p:nvSpPr>
            <p:cNvPr id="20" name="椭圆 19"/>
            <p:cNvSpPr/>
            <p:nvPr>
              <p:custDataLst>
                <p:tags r:id="rId8"/>
              </p:custDataLst>
            </p:nvPr>
          </p:nvSpPr>
          <p:spPr>
            <a:xfrm>
              <a:off x="4491318" y="788989"/>
              <a:ext cx="452087" cy="4520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23" name="文本框 22"/>
            <p:cNvSpPr txBox="1"/>
            <p:nvPr>
              <p:custDataLst>
                <p:tags r:id="rId9"/>
              </p:custDataLst>
            </p:nvPr>
          </p:nvSpPr>
          <p:spPr>
            <a:xfrm>
              <a:off x="4491318" y="830366"/>
              <a:ext cx="483510" cy="369332"/>
            </a:xfrm>
            <a:prstGeom prst="rect">
              <a:avLst/>
            </a:prstGeom>
            <a:noFill/>
          </p:spPr>
          <p:txBody>
            <a:bodyPr wrap="square" rtlCol="0">
              <a:spAutoFit/>
            </a:bodyPr>
            <a:lstStyle/>
            <a:p>
              <a:r>
                <a:rPr lang="en-US" altLang="zh-CN" sz="1800" dirty="0">
                  <a:solidFill>
                    <a:schemeClr val="lt1"/>
                  </a:solidFill>
                </a:rPr>
                <a:t>03</a:t>
              </a:r>
            </a:p>
          </p:txBody>
        </p:sp>
      </p:grpSp>
      <p:cxnSp>
        <p:nvCxnSpPr>
          <p:cNvPr id="24" name="直接连接符 23"/>
          <p:cNvCxnSpPr>
            <a:endCxn id="25" idx="8"/>
          </p:cNvCxnSpPr>
          <p:nvPr>
            <p:custDataLst>
              <p:tags r:id="rId5"/>
            </p:custDataLst>
          </p:nvPr>
        </p:nvCxnSpPr>
        <p:spPr>
          <a:xfrm flipV="1">
            <a:off x="1638300" y="5848049"/>
            <a:ext cx="9217060" cy="302"/>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 name="fountain-pen_176914"/>
          <p:cNvSpPr>
            <a:spLocks noChangeAspect="1"/>
          </p:cNvSpPr>
          <p:nvPr>
            <p:custDataLst>
              <p:tags r:id="rId6"/>
            </p:custDataLst>
          </p:nvPr>
        </p:nvSpPr>
        <p:spPr bwMode="auto">
          <a:xfrm>
            <a:off x="10759641" y="2919048"/>
            <a:ext cx="609685" cy="608773"/>
          </a:xfrm>
          <a:custGeom>
            <a:avLst/>
            <a:gdLst>
              <a:gd name="T0" fmla="*/ 3814 w 4039"/>
              <a:gd name="T1" fmla="*/ 225 h 4039"/>
              <a:gd name="T2" fmla="*/ 2998 w 4039"/>
              <a:gd name="T3" fmla="*/ 225 h 4039"/>
              <a:gd name="T4" fmla="*/ 633 w 4039"/>
              <a:gd name="T5" fmla="*/ 2798 h 4039"/>
              <a:gd name="T6" fmla="*/ 51 w 4039"/>
              <a:gd name="T7" fmla="*/ 3176 h 4039"/>
              <a:gd name="T8" fmla="*/ 0 w 4039"/>
              <a:gd name="T9" fmla="*/ 3269 h 4039"/>
              <a:gd name="T10" fmla="*/ 2 w 4039"/>
              <a:gd name="T11" fmla="*/ 3926 h 4039"/>
              <a:gd name="T12" fmla="*/ 2 w 4039"/>
              <a:gd name="T13" fmla="*/ 3927 h 4039"/>
              <a:gd name="T14" fmla="*/ 2 w 4039"/>
              <a:gd name="T15" fmla="*/ 3927 h 4039"/>
              <a:gd name="T16" fmla="*/ 112 w 4039"/>
              <a:gd name="T17" fmla="*/ 4037 h 4039"/>
              <a:gd name="T18" fmla="*/ 770 w 4039"/>
              <a:gd name="T19" fmla="*/ 4039 h 4039"/>
              <a:gd name="T20" fmla="*/ 770 w 4039"/>
              <a:gd name="T21" fmla="*/ 4039 h 4039"/>
              <a:gd name="T22" fmla="*/ 863 w 4039"/>
              <a:gd name="T23" fmla="*/ 3988 h 4039"/>
              <a:gd name="T24" fmla="*/ 1241 w 4039"/>
              <a:gd name="T25" fmla="*/ 3406 h 4039"/>
              <a:gd name="T26" fmla="*/ 3814 w 4039"/>
              <a:gd name="T27" fmla="*/ 1041 h 4039"/>
              <a:gd name="T28" fmla="*/ 3814 w 4039"/>
              <a:gd name="T29" fmla="*/ 225 h 4039"/>
              <a:gd name="T30" fmla="*/ 710 w 4039"/>
              <a:gd name="T31" fmla="*/ 3817 h 4039"/>
              <a:gd name="T32" fmla="*/ 380 w 4039"/>
              <a:gd name="T33" fmla="*/ 3816 h 4039"/>
              <a:gd name="T34" fmla="*/ 659 w 4039"/>
              <a:gd name="T35" fmla="*/ 3537 h 4039"/>
              <a:gd name="T36" fmla="*/ 659 w 4039"/>
              <a:gd name="T37" fmla="*/ 3380 h 4039"/>
              <a:gd name="T38" fmla="*/ 502 w 4039"/>
              <a:gd name="T39" fmla="*/ 3380 h 4039"/>
              <a:gd name="T40" fmla="*/ 223 w 4039"/>
              <a:gd name="T41" fmla="*/ 3659 h 4039"/>
              <a:gd name="T42" fmla="*/ 222 w 4039"/>
              <a:gd name="T43" fmla="*/ 3329 h 4039"/>
              <a:gd name="T44" fmla="*/ 692 w 4039"/>
              <a:gd name="T45" fmla="*/ 3024 h 4039"/>
              <a:gd name="T46" fmla="*/ 1015 w 4039"/>
              <a:gd name="T47" fmla="*/ 3347 h 4039"/>
              <a:gd name="T48" fmla="*/ 710 w 4039"/>
              <a:gd name="T49" fmla="*/ 3817 h 4039"/>
              <a:gd name="T50" fmla="*/ 1163 w 4039"/>
              <a:gd name="T51" fmla="*/ 3182 h 4039"/>
              <a:gd name="T52" fmla="*/ 857 w 4039"/>
              <a:gd name="T53" fmla="*/ 2876 h 4039"/>
              <a:gd name="T54" fmla="*/ 1852 w 4039"/>
              <a:gd name="T55" fmla="*/ 1699 h 4039"/>
              <a:gd name="T56" fmla="*/ 2340 w 4039"/>
              <a:gd name="T57" fmla="*/ 2187 h 4039"/>
              <a:gd name="T58" fmla="*/ 1163 w 4039"/>
              <a:gd name="T59" fmla="*/ 3182 h 4039"/>
              <a:gd name="T60" fmla="*/ 2504 w 4039"/>
              <a:gd name="T61" fmla="*/ 2037 h 4039"/>
              <a:gd name="T62" fmla="*/ 2002 w 4039"/>
              <a:gd name="T63" fmla="*/ 1535 h 4039"/>
              <a:gd name="T64" fmla="*/ 2915 w 4039"/>
              <a:gd name="T65" fmla="*/ 622 h 4039"/>
              <a:gd name="T66" fmla="*/ 3417 w 4039"/>
              <a:gd name="T67" fmla="*/ 1124 h 4039"/>
              <a:gd name="T68" fmla="*/ 2504 w 4039"/>
              <a:gd name="T69" fmla="*/ 2037 h 4039"/>
              <a:gd name="T70" fmla="*/ 3657 w 4039"/>
              <a:gd name="T71" fmla="*/ 884 h 4039"/>
              <a:gd name="T72" fmla="*/ 3574 w 4039"/>
              <a:gd name="T73" fmla="*/ 967 h 4039"/>
              <a:gd name="T74" fmla="*/ 3072 w 4039"/>
              <a:gd name="T75" fmla="*/ 465 h 4039"/>
              <a:gd name="T76" fmla="*/ 3155 w 4039"/>
              <a:gd name="T77" fmla="*/ 382 h 4039"/>
              <a:gd name="T78" fmla="*/ 3657 w 4039"/>
              <a:gd name="T79" fmla="*/ 382 h 4039"/>
              <a:gd name="T80" fmla="*/ 3657 w 4039"/>
              <a:gd name="T81" fmla="*/ 884 h 4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39" h="4039">
                <a:moveTo>
                  <a:pt x="3814" y="225"/>
                </a:moveTo>
                <a:cubicBezTo>
                  <a:pt x="3589" y="0"/>
                  <a:pt x="3223" y="0"/>
                  <a:pt x="2998" y="225"/>
                </a:cubicBezTo>
                <a:cubicBezTo>
                  <a:pt x="1336" y="1887"/>
                  <a:pt x="2109" y="1050"/>
                  <a:pt x="633" y="2798"/>
                </a:cubicBezTo>
                <a:lnTo>
                  <a:pt x="51" y="3176"/>
                </a:lnTo>
                <a:cubicBezTo>
                  <a:pt x="19" y="3196"/>
                  <a:pt x="0" y="3231"/>
                  <a:pt x="0" y="3269"/>
                </a:cubicBezTo>
                <a:lnTo>
                  <a:pt x="2" y="3926"/>
                </a:lnTo>
                <a:lnTo>
                  <a:pt x="2" y="3927"/>
                </a:lnTo>
                <a:lnTo>
                  <a:pt x="2" y="3927"/>
                </a:lnTo>
                <a:cubicBezTo>
                  <a:pt x="2" y="3988"/>
                  <a:pt x="52" y="4037"/>
                  <a:pt x="112" y="4037"/>
                </a:cubicBezTo>
                <a:lnTo>
                  <a:pt x="770" y="4039"/>
                </a:lnTo>
                <a:lnTo>
                  <a:pt x="770" y="4039"/>
                </a:lnTo>
                <a:cubicBezTo>
                  <a:pt x="808" y="4039"/>
                  <a:pt x="843" y="4020"/>
                  <a:pt x="863" y="3988"/>
                </a:cubicBezTo>
                <a:lnTo>
                  <a:pt x="1241" y="3406"/>
                </a:lnTo>
                <a:cubicBezTo>
                  <a:pt x="2977" y="1940"/>
                  <a:pt x="2141" y="2715"/>
                  <a:pt x="3814" y="1041"/>
                </a:cubicBezTo>
                <a:cubicBezTo>
                  <a:pt x="4039" y="816"/>
                  <a:pt x="4039" y="450"/>
                  <a:pt x="3814" y="225"/>
                </a:cubicBezTo>
                <a:close/>
                <a:moveTo>
                  <a:pt x="710" y="3817"/>
                </a:moveTo>
                <a:lnTo>
                  <a:pt x="380" y="3816"/>
                </a:lnTo>
                <a:lnTo>
                  <a:pt x="659" y="3537"/>
                </a:lnTo>
                <a:cubicBezTo>
                  <a:pt x="702" y="3494"/>
                  <a:pt x="702" y="3424"/>
                  <a:pt x="659" y="3380"/>
                </a:cubicBezTo>
                <a:cubicBezTo>
                  <a:pt x="615" y="3337"/>
                  <a:pt x="545" y="3337"/>
                  <a:pt x="502" y="3380"/>
                </a:cubicBezTo>
                <a:lnTo>
                  <a:pt x="223" y="3659"/>
                </a:lnTo>
                <a:lnTo>
                  <a:pt x="222" y="3329"/>
                </a:lnTo>
                <a:lnTo>
                  <a:pt x="692" y="3024"/>
                </a:lnTo>
                <a:lnTo>
                  <a:pt x="1015" y="3347"/>
                </a:lnTo>
                <a:lnTo>
                  <a:pt x="710" y="3817"/>
                </a:lnTo>
                <a:close/>
                <a:moveTo>
                  <a:pt x="1163" y="3182"/>
                </a:moveTo>
                <a:lnTo>
                  <a:pt x="857" y="2876"/>
                </a:lnTo>
                <a:lnTo>
                  <a:pt x="1852" y="1699"/>
                </a:lnTo>
                <a:lnTo>
                  <a:pt x="2340" y="2187"/>
                </a:lnTo>
                <a:lnTo>
                  <a:pt x="1163" y="3182"/>
                </a:lnTo>
                <a:close/>
                <a:moveTo>
                  <a:pt x="2504" y="2037"/>
                </a:moveTo>
                <a:lnTo>
                  <a:pt x="2002" y="1535"/>
                </a:lnTo>
                <a:lnTo>
                  <a:pt x="2915" y="622"/>
                </a:lnTo>
                <a:lnTo>
                  <a:pt x="3417" y="1124"/>
                </a:lnTo>
                <a:lnTo>
                  <a:pt x="2504" y="2037"/>
                </a:lnTo>
                <a:close/>
                <a:moveTo>
                  <a:pt x="3657" y="884"/>
                </a:moveTo>
                <a:lnTo>
                  <a:pt x="3574" y="967"/>
                </a:lnTo>
                <a:lnTo>
                  <a:pt x="3072" y="465"/>
                </a:lnTo>
                <a:lnTo>
                  <a:pt x="3155" y="382"/>
                </a:lnTo>
                <a:cubicBezTo>
                  <a:pt x="3294" y="243"/>
                  <a:pt x="3518" y="243"/>
                  <a:pt x="3657" y="382"/>
                </a:cubicBezTo>
                <a:cubicBezTo>
                  <a:pt x="3796" y="520"/>
                  <a:pt x="3796" y="746"/>
                  <a:pt x="3657" y="884"/>
                </a:cubicBezTo>
                <a:close/>
              </a:path>
            </a:pathLst>
          </a:custGeom>
          <a:solidFill>
            <a:schemeClr val="accent1"/>
          </a:solidFill>
          <a:ln>
            <a:noFill/>
          </a:ln>
        </p:spPr>
      </p:sp>
      <p:sp>
        <p:nvSpPr>
          <p:cNvPr id="25" name="fountain-pen_176914"/>
          <p:cNvSpPr>
            <a:spLocks noChangeAspect="1"/>
          </p:cNvSpPr>
          <p:nvPr>
            <p:custDataLst>
              <p:tags r:id="rId7"/>
            </p:custDataLst>
          </p:nvPr>
        </p:nvSpPr>
        <p:spPr bwMode="auto">
          <a:xfrm>
            <a:off x="10838454" y="5239577"/>
            <a:ext cx="609685" cy="608773"/>
          </a:xfrm>
          <a:custGeom>
            <a:avLst/>
            <a:gdLst>
              <a:gd name="T0" fmla="*/ 3814 w 4039"/>
              <a:gd name="T1" fmla="*/ 225 h 4039"/>
              <a:gd name="T2" fmla="*/ 2998 w 4039"/>
              <a:gd name="T3" fmla="*/ 225 h 4039"/>
              <a:gd name="T4" fmla="*/ 633 w 4039"/>
              <a:gd name="T5" fmla="*/ 2798 h 4039"/>
              <a:gd name="T6" fmla="*/ 51 w 4039"/>
              <a:gd name="T7" fmla="*/ 3176 h 4039"/>
              <a:gd name="T8" fmla="*/ 0 w 4039"/>
              <a:gd name="T9" fmla="*/ 3269 h 4039"/>
              <a:gd name="T10" fmla="*/ 2 w 4039"/>
              <a:gd name="T11" fmla="*/ 3926 h 4039"/>
              <a:gd name="T12" fmla="*/ 2 w 4039"/>
              <a:gd name="T13" fmla="*/ 3927 h 4039"/>
              <a:gd name="T14" fmla="*/ 2 w 4039"/>
              <a:gd name="T15" fmla="*/ 3927 h 4039"/>
              <a:gd name="T16" fmla="*/ 112 w 4039"/>
              <a:gd name="T17" fmla="*/ 4037 h 4039"/>
              <a:gd name="T18" fmla="*/ 770 w 4039"/>
              <a:gd name="T19" fmla="*/ 4039 h 4039"/>
              <a:gd name="T20" fmla="*/ 770 w 4039"/>
              <a:gd name="T21" fmla="*/ 4039 h 4039"/>
              <a:gd name="T22" fmla="*/ 863 w 4039"/>
              <a:gd name="T23" fmla="*/ 3988 h 4039"/>
              <a:gd name="T24" fmla="*/ 1241 w 4039"/>
              <a:gd name="T25" fmla="*/ 3406 h 4039"/>
              <a:gd name="T26" fmla="*/ 3814 w 4039"/>
              <a:gd name="T27" fmla="*/ 1041 h 4039"/>
              <a:gd name="T28" fmla="*/ 3814 w 4039"/>
              <a:gd name="T29" fmla="*/ 225 h 4039"/>
              <a:gd name="T30" fmla="*/ 710 w 4039"/>
              <a:gd name="T31" fmla="*/ 3817 h 4039"/>
              <a:gd name="T32" fmla="*/ 380 w 4039"/>
              <a:gd name="T33" fmla="*/ 3816 h 4039"/>
              <a:gd name="T34" fmla="*/ 659 w 4039"/>
              <a:gd name="T35" fmla="*/ 3537 h 4039"/>
              <a:gd name="T36" fmla="*/ 659 w 4039"/>
              <a:gd name="T37" fmla="*/ 3380 h 4039"/>
              <a:gd name="T38" fmla="*/ 502 w 4039"/>
              <a:gd name="T39" fmla="*/ 3380 h 4039"/>
              <a:gd name="T40" fmla="*/ 223 w 4039"/>
              <a:gd name="T41" fmla="*/ 3659 h 4039"/>
              <a:gd name="T42" fmla="*/ 222 w 4039"/>
              <a:gd name="T43" fmla="*/ 3329 h 4039"/>
              <a:gd name="T44" fmla="*/ 692 w 4039"/>
              <a:gd name="T45" fmla="*/ 3024 h 4039"/>
              <a:gd name="T46" fmla="*/ 1015 w 4039"/>
              <a:gd name="T47" fmla="*/ 3347 h 4039"/>
              <a:gd name="T48" fmla="*/ 710 w 4039"/>
              <a:gd name="T49" fmla="*/ 3817 h 4039"/>
              <a:gd name="T50" fmla="*/ 1163 w 4039"/>
              <a:gd name="T51" fmla="*/ 3182 h 4039"/>
              <a:gd name="T52" fmla="*/ 857 w 4039"/>
              <a:gd name="T53" fmla="*/ 2876 h 4039"/>
              <a:gd name="T54" fmla="*/ 1852 w 4039"/>
              <a:gd name="T55" fmla="*/ 1699 h 4039"/>
              <a:gd name="T56" fmla="*/ 2340 w 4039"/>
              <a:gd name="T57" fmla="*/ 2187 h 4039"/>
              <a:gd name="T58" fmla="*/ 1163 w 4039"/>
              <a:gd name="T59" fmla="*/ 3182 h 4039"/>
              <a:gd name="T60" fmla="*/ 2504 w 4039"/>
              <a:gd name="T61" fmla="*/ 2037 h 4039"/>
              <a:gd name="T62" fmla="*/ 2002 w 4039"/>
              <a:gd name="T63" fmla="*/ 1535 h 4039"/>
              <a:gd name="T64" fmla="*/ 2915 w 4039"/>
              <a:gd name="T65" fmla="*/ 622 h 4039"/>
              <a:gd name="T66" fmla="*/ 3417 w 4039"/>
              <a:gd name="T67" fmla="*/ 1124 h 4039"/>
              <a:gd name="T68" fmla="*/ 2504 w 4039"/>
              <a:gd name="T69" fmla="*/ 2037 h 4039"/>
              <a:gd name="T70" fmla="*/ 3657 w 4039"/>
              <a:gd name="T71" fmla="*/ 884 h 4039"/>
              <a:gd name="T72" fmla="*/ 3574 w 4039"/>
              <a:gd name="T73" fmla="*/ 967 h 4039"/>
              <a:gd name="T74" fmla="*/ 3072 w 4039"/>
              <a:gd name="T75" fmla="*/ 465 h 4039"/>
              <a:gd name="T76" fmla="*/ 3155 w 4039"/>
              <a:gd name="T77" fmla="*/ 382 h 4039"/>
              <a:gd name="T78" fmla="*/ 3657 w 4039"/>
              <a:gd name="T79" fmla="*/ 382 h 4039"/>
              <a:gd name="T80" fmla="*/ 3657 w 4039"/>
              <a:gd name="T81" fmla="*/ 884 h 4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39" h="4039">
                <a:moveTo>
                  <a:pt x="3814" y="225"/>
                </a:moveTo>
                <a:cubicBezTo>
                  <a:pt x="3589" y="0"/>
                  <a:pt x="3223" y="0"/>
                  <a:pt x="2998" y="225"/>
                </a:cubicBezTo>
                <a:cubicBezTo>
                  <a:pt x="1336" y="1887"/>
                  <a:pt x="2109" y="1050"/>
                  <a:pt x="633" y="2798"/>
                </a:cubicBezTo>
                <a:lnTo>
                  <a:pt x="51" y="3176"/>
                </a:lnTo>
                <a:cubicBezTo>
                  <a:pt x="19" y="3196"/>
                  <a:pt x="0" y="3231"/>
                  <a:pt x="0" y="3269"/>
                </a:cubicBezTo>
                <a:lnTo>
                  <a:pt x="2" y="3926"/>
                </a:lnTo>
                <a:lnTo>
                  <a:pt x="2" y="3927"/>
                </a:lnTo>
                <a:lnTo>
                  <a:pt x="2" y="3927"/>
                </a:lnTo>
                <a:cubicBezTo>
                  <a:pt x="2" y="3988"/>
                  <a:pt x="52" y="4037"/>
                  <a:pt x="112" y="4037"/>
                </a:cubicBezTo>
                <a:lnTo>
                  <a:pt x="770" y="4039"/>
                </a:lnTo>
                <a:lnTo>
                  <a:pt x="770" y="4039"/>
                </a:lnTo>
                <a:cubicBezTo>
                  <a:pt x="808" y="4039"/>
                  <a:pt x="843" y="4020"/>
                  <a:pt x="863" y="3988"/>
                </a:cubicBezTo>
                <a:lnTo>
                  <a:pt x="1241" y="3406"/>
                </a:lnTo>
                <a:cubicBezTo>
                  <a:pt x="2977" y="1940"/>
                  <a:pt x="2141" y="2715"/>
                  <a:pt x="3814" y="1041"/>
                </a:cubicBezTo>
                <a:cubicBezTo>
                  <a:pt x="4039" y="816"/>
                  <a:pt x="4039" y="450"/>
                  <a:pt x="3814" y="225"/>
                </a:cubicBezTo>
                <a:close/>
                <a:moveTo>
                  <a:pt x="710" y="3817"/>
                </a:moveTo>
                <a:lnTo>
                  <a:pt x="380" y="3816"/>
                </a:lnTo>
                <a:lnTo>
                  <a:pt x="659" y="3537"/>
                </a:lnTo>
                <a:cubicBezTo>
                  <a:pt x="702" y="3494"/>
                  <a:pt x="702" y="3424"/>
                  <a:pt x="659" y="3380"/>
                </a:cubicBezTo>
                <a:cubicBezTo>
                  <a:pt x="615" y="3337"/>
                  <a:pt x="545" y="3337"/>
                  <a:pt x="502" y="3380"/>
                </a:cubicBezTo>
                <a:lnTo>
                  <a:pt x="223" y="3659"/>
                </a:lnTo>
                <a:lnTo>
                  <a:pt x="222" y="3329"/>
                </a:lnTo>
                <a:lnTo>
                  <a:pt x="692" y="3024"/>
                </a:lnTo>
                <a:lnTo>
                  <a:pt x="1015" y="3347"/>
                </a:lnTo>
                <a:lnTo>
                  <a:pt x="710" y="3817"/>
                </a:lnTo>
                <a:close/>
                <a:moveTo>
                  <a:pt x="1163" y="3182"/>
                </a:moveTo>
                <a:lnTo>
                  <a:pt x="857" y="2876"/>
                </a:lnTo>
                <a:lnTo>
                  <a:pt x="1852" y="1699"/>
                </a:lnTo>
                <a:lnTo>
                  <a:pt x="2340" y="2187"/>
                </a:lnTo>
                <a:lnTo>
                  <a:pt x="1163" y="3182"/>
                </a:lnTo>
                <a:close/>
                <a:moveTo>
                  <a:pt x="2504" y="2037"/>
                </a:moveTo>
                <a:lnTo>
                  <a:pt x="2002" y="1535"/>
                </a:lnTo>
                <a:lnTo>
                  <a:pt x="2915" y="622"/>
                </a:lnTo>
                <a:lnTo>
                  <a:pt x="3417" y="1124"/>
                </a:lnTo>
                <a:lnTo>
                  <a:pt x="2504" y="2037"/>
                </a:lnTo>
                <a:close/>
                <a:moveTo>
                  <a:pt x="3657" y="884"/>
                </a:moveTo>
                <a:lnTo>
                  <a:pt x="3574" y="967"/>
                </a:lnTo>
                <a:lnTo>
                  <a:pt x="3072" y="465"/>
                </a:lnTo>
                <a:lnTo>
                  <a:pt x="3155" y="382"/>
                </a:lnTo>
                <a:cubicBezTo>
                  <a:pt x="3294" y="243"/>
                  <a:pt x="3518" y="243"/>
                  <a:pt x="3657" y="382"/>
                </a:cubicBezTo>
                <a:cubicBezTo>
                  <a:pt x="3796" y="520"/>
                  <a:pt x="3796" y="746"/>
                  <a:pt x="3657" y="884"/>
                </a:cubicBezTo>
                <a:close/>
              </a:path>
            </a:pathLst>
          </a:custGeom>
          <a:solidFill>
            <a:schemeClr val="accent1"/>
          </a:solidFill>
          <a:ln>
            <a:noFill/>
          </a:ln>
        </p:spPr>
      </p:sp>
    </p:spTree>
  </p:cSld>
  <p:clrMapOvr>
    <a:masterClrMapping/>
  </p:clrMapOvr>
  <p:transition/>
</p:sld>
</file>

<file path=ppt/slides/slide2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3807368"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五、其他伤害：尘肺</a:t>
            </a:r>
          </a:p>
        </p:txBody>
      </p:sp>
      <p:pic>
        <p:nvPicPr>
          <p:cNvPr id="27" name="Picture 4"/>
          <p:cNvPicPr>
            <a:picLocks noChangeAspect="1"/>
          </p:cNvPicPr>
          <p:nvPr/>
        </p:nvPicPr>
        <p:blipFill>
          <a:blip r:embed="rId9">
            <a:extLst>
              <a:ext uri="{BEBA8EAE-BF5A-486C-A8C5-ECC9F3942E4B}">
                <a14:imgProps xmlns:a14="http://schemas.microsoft.com/office/drawing/2010/main">
                  <a14:imgLayer r:embed="rId10">
                    <a14:imgEffect>
                      <a14:backgroundRemoval t="0" b="97183" l="0" r="100000"/>
                    </a14:imgEffect>
                  </a14:imgLayer>
                </a14:imgProps>
              </a:ext>
            </a:extLst>
          </a:blip>
          <a:stretch>
            <a:fillRect/>
          </a:stretch>
        </p:blipFill>
        <p:spPr>
          <a:xfrm>
            <a:off x="6634162" y="1634331"/>
            <a:ext cx="1608137" cy="3044825"/>
          </a:xfrm>
          <a:prstGeom prst="rect">
            <a:avLst/>
          </a:prstGeom>
          <a:noFill/>
          <a:ln w="9525">
            <a:noFill/>
          </a:ln>
        </p:spPr>
      </p:pic>
      <p:sp>
        <p:nvSpPr>
          <p:cNvPr id="29" name="矩形 28"/>
          <p:cNvSpPr/>
          <p:nvPr>
            <p:custDataLst>
              <p:tags r:id="rId2"/>
            </p:custDataLst>
          </p:nvPr>
        </p:nvSpPr>
        <p:spPr>
          <a:xfrm>
            <a:off x="1514415" y="5021261"/>
            <a:ext cx="792480" cy="460375"/>
          </a:xfrm>
          <a:prstGeom prst="rect">
            <a:avLst/>
          </a:prstGeom>
          <a:noFill/>
          <a:ln w="9525">
            <a:noFill/>
          </a:ln>
        </p:spPr>
        <p:txBody>
          <a:bodyPr wrap="none">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r>
              <a:rPr lang="zh-CN" altLang="en-US" sz="2400" dirty="0">
                <a:solidFill>
                  <a:schemeClr val="dk1"/>
                </a:solidFill>
                <a:latin typeface="微软雅黑" panose="020B0503020204020204" pitchFamily="34" charset="-122"/>
                <a:ea typeface="微软雅黑" panose="020B0503020204020204" pitchFamily="34" charset="-122"/>
              </a:rPr>
              <a:t>正常</a:t>
            </a:r>
          </a:p>
        </p:txBody>
      </p:sp>
      <p:sp>
        <p:nvSpPr>
          <p:cNvPr id="30" name="矩形 29"/>
          <p:cNvSpPr/>
          <p:nvPr>
            <p:custDataLst>
              <p:tags r:id="rId3"/>
            </p:custDataLst>
          </p:nvPr>
        </p:nvSpPr>
        <p:spPr>
          <a:xfrm>
            <a:off x="4157940" y="5022847"/>
            <a:ext cx="1402080" cy="460375"/>
          </a:xfrm>
          <a:prstGeom prst="rect">
            <a:avLst/>
          </a:prstGeom>
          <a:noFill/>
          <a:ln w="9525">
            <a:noFill/>
          </a:ln>
        </p:spPr>
        <p:txBody>
          <a:bodyPr wrap="none">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r>
              <a:rPr lang="zh-CN" altLang="en-US" sz="2400" i="0" dirty="0">
                <a:solidFill>
                  <a:schemeClr val="dk1"/>
                </a:solidFill>
                <a:latin typeface="微软雅黑" panose="020B0503020204020204" pitchFamily="34" charset="-122"/>
                <a:ea typeface="微软雅黑" panose="020B0503020204020204" pitchFamily="34" charset="-122"/>
              </a:rPr>
              <a:t>二氧化硅</a:t>
            </a:r>
          </a:p>
        </p:txBody>
      </p:sp>
      <p:sp>
        <p:nvSpPr>
          <p:cNvPr id="31" name="矩形 30"/>
          <p:cNvSpPr/>
          <p:nvPr>
            <p:custDataLst>
              <p:tags r:id="rId4"/>
            </p:custDataLst>
          </p:nvPr>
        </p:nvSpPr>
        <p:spPr>
          <a:xfrm>
            <a:off x="7155654" y="4992836"/>
            <a:ext cx="882650" cy="460375"/>
          </a:xfrm>
          <a:prstGeom prst="rect">
            <a:avLst/>
          </a:prstGeom>
          <a:noFill/>
          <a:ln w="9525">
            <a:noFill/>
          </a:ln>
        </p:spPr>
        <p:txBody>
          <a:bodyPr wrap="none">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r>
              <a:rPr lang="zh-CN" altLang="en-US" sz="2400" dirty="0">
                <a:solidFill>
                  <a:schemeClr val="dk1"/>
                </a:solidFill>
                <a:latin typeface="微软雅黑" panose="020B0503020204020204" pitchFamily="34" charset="-122"/>
                <a:ea typeface="微软雅黑" panose="020B0503020204020204" pitchFamily="34" charset="-122"/>
              </a:rPr>
              <a:t>石棉 </a:t>
            </a:r>
          </a:p>
        </p:txBody>
      </p:sp>
      <p:sp>
        <p:nvSpPr>
          <p:cNvPr id="32" name="矩形 31"/>
          <p:cNvSpPr/>
          <p:nvPr>
            <p:custDataLst>
              <p:tags r:id="rId5"/>
            </p:custDataLst>
          </p:nvPr>
        </p:nvSpPr>
        <p:spPr>
          <a:xfrm>
            <a:off x="10073477" y="5049192"/>
            <a:ext cx="882650" cy="460375"/>
          </a:xfrm>
          <a:prstGeom prst="rect">
            <a:avLst/>
          </a:prstGeom>
          <a:noFill/>
          <a:ln w="9525">
            <a:noFill/>
          </a:ln>
        </p:spPr>
        <p:txBody>
          <a:bodyPr wrap="none">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r>
              <a:rPr lang="zh-CN" altLang="en-US" sz="2400" dirty="0">
                <a:solidFill>
                  <a:schemeClr val="dk1"/>
                </a:solidFill>
                <a:latin typeface="微软雅黑" panose="020B0503020204020204" pitchFamily="34" charset="-122"/>
                <a:ea typeface="微软雅黑" panose="020B0503020204020204" pitchFamily="34" charset="-122"/>
              </a:rPr>
              <a:t>煤炭 </a:t>
            </a:r>
          </a:p>
        </p:txBody>
      </p:sp>
      <p:pic>
        <p:nvPicPr>
          <p:cNvPr id="33" name="Picture 1" descr="C:\Documents and Settings\Administrator\Application Data\Tencent\Users\64603569\QQ\WinTemp\RichOle\){(O%}Z@X48X`5DSRU4P0W8.png"/>
          <p:cNvPicPr>
            <a:picLocks noChangeAspect="1"/>
          </p:cNvPicPr>
          <p:nvPr/>
        </p:nvPicPr>
        <p:blipFill>
          <a:blip r:embed="rId11">
            <a:extLst>
              <a:ext uri="{BEBA8EAE-BF5A-486C-A8C5-ECC9F3942E4B}">
                <a14:imgProps xmlns:a14="http://schemas.microsoft.com/office/drawing/2010/main">
                  <a14:imgLayer r:embed="rId12">
                    <a14:imgEffect>
                      <a14:backgroundRemoval t="0" b="100000" l="917" r="99083"/>
                    </a14:imgEffect>
                  </a14:imgLayer>
                </a14:imgProps>
              </a:ext>
            </a:extLst>
          </a:blip>
          <a:stretch>
            <a:fillRect/>
          </a:stretch>
        </p:blipFill>
        <p:spPr>
          <a:xfrm>
            <a:off x="3627437" y="1763712"/>
            <a:ext cx="1946275" cy="2786062"/>
          </a:xfrm>
          <a:prstGeom prst="rect">
            <a:avLst/>
          </a:prstGeom>
          <a:noFill/>
          <a:ln w="9525">
            <a:noFill/>
          </a:ln>
        </p:spPr>
      </p:pic>
      <p:grpSp>
        <p:nvGrpSpPr>
          <p:cNvPr id="4" name="Group 4"/>
          <p:cNvGrpSpPr>
            <a:grpSpLocks noChangeAspect="1"/>
          </p:cNvGrpSpPr>
          <p:nvPr/>
        </p:nvGrpSpPr>
        <p:grpSpPr bwMode="auto">
          <a:xfrm>
            <a:off x="941388" y="1577975"/>
            <a:ext cx="1946275" cy="3041650"/>
            <a:chOff x="593" y="994"/>
            <a:chExt cx="1226" cy="1916"/>
          </a:xfrm>
        </p:grpSpPr>
        <p:sp>
          <p:nvSpPr>
            <p:cNvPr id="5" name="AutoShape 3"/>
            <p:cNvSpPr>
              <a:spLocks noChangeAspect="1" noChangeArrowheads="1" noTextEdit="1"/>
            </p:cNvSpPr>
            <p:nvPr>
              <p:custDataLst>
                <p:tags r:id="rId7"/>
              </p:custDataLst>
            </p:nvPr>
          </p:nvSpPr>
          <p:spPr bwMode="auto">
            <a:xfrm>
              <a:off x="593" y="994"/>
              <a:ext cx="1226" cy="1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800">
                <a:solidFill>
                  <a:schemeClr val="dk1"/>
                </a:solidFill>
              </a:endParaRPr>
            </a:p>
          </p:txBody>
        </p:sp>
        <p:pic>
          <p:nvPicPr>
            <p:cNvPr id="32773" name="Picture 5"/>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71" b="98635" l="0" r="100000"/>
                      </a14:imgEffect>
                    </a14:imgLayer>
                  </a14:imgProps>
                </a:ext>
                <a:ext uri="{28A0092B-C50C-407E-A947-70E740481C1C}">
                  <a14:useLocalDpi xmlns:a14="http://schemas.microsoft.com/office/drawing/2010/main" val="0"/>
                </a:ext>
              </a:extLst>
            </a:blip>
            <a:srcRect/>
            <a:stretch>
              <a:fillRect/>
            </a:stretch>
          </p:blipFill>
          <p:spPr bwMode="auto">
            <a:xfrm>
              <a:off x="593" y="994"/>
              <a:ext cx="1229" cy="1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8"/>
          <p:cNvGrpSpPr>
            <a:grpSpLocks noChangeAspect="1"/>
          </p:cNvGrpSpPr>
          <p:nvPr/>
        </p:nvGrpSpPr>
        <p:grpSpPr bwMode="auto">
          <a:xfrm>
            <a:off x="9344025" y="1577975"/>
            <a:ext cx="1906587" cy="3073400"/>
            <a:chOff x="5367" y="1029"/>
            <a:chExt cx="1201" cy="1936"/>
          </a:xfrm>
        </p:grpSpPr>
        <p:sp>
          <p:nvSpPr>
            <p:cNvPr id="12" name="AutoShape 7"/>
            <p:cNvSpPr>
              <a:spLocks noChangeAspect="1" noChangeArrowheads="1" noTextEdit="1"/>
            </p:cNvSpPr>
            <p:nvPr>
              <p:custDataLst>
                <p:tags r:id="rId6"/>
              </p:custDataLst>
            </p:nvPr>
          </p:nvSpPr>
          <p:spPr bwMode="auto">
            <a:xfrm>
              <a:off x="5367" y="1029"/>
              <a:ext cx="1201" cy="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800">
                <a:solidFill>
                  <a:schemeClr val="dk1"/>
                </a:solidFill>
              </a:endParaRPr>
            </a:p>
          </p:txBody>
        </p:sp>
        <p:pic>
          <p:nvPicPr>
            <p:cNvPr id="32777" name="Picture 9"/>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0" b="98833" l="0" r="98113"/>
                      </a14:imgEffect>
                    </a14:imgLayer>
                  </a14:imgProps>
                </a:ext>
                <a:ext uri="{28A0092B-C50C-407E-A947-70E740481C1C}">
                  <a14:useLocalDpi xmlns:a14="http://schemas.microsoft.com/office/drawing/2010/main" val="0"/>
                </a:ext>
              </a:extLst>
            </a:blip>
            <a:srcRect/>
            <a:stretch>
              <a:fillRect/>
            </a:stretch>
          </p:blipFill>
          <p:spPr bwMode="auto">
            <a:xfrm>
              <a:off x="5367" y="1029"/>
              <a:ext cx="1209" cy="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sld>
</file>

<file path=ppt/slides/slide2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3807368"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五、其他伤害：尘肺</a:t>
            </a:r>
          </a:p>
        </p:txBody>
      </p:sp>
      <p:pic>
        <p:nvPicPr>
          <p:cNvPr id="16" name="Picture 3" descr="222314692104"/>
          <p:cNvPicPr>
            <a:picLocks noGrp="1" noChangeAspect="1"/>
          </p:cNvPicPr>
          <p:nvPr/>
        </p:nvPicPr>
        <p:blipFill>
          <a:blip r:embed="rId5"/>
          <a:srcRect/>
          <a:stretch>
            <a:fillRect/>
          </a:stretch>
        </p:blipFill>
        <p:spPr>
          <a:xfrm>
            <a:off x="5283994" y="1292225"/>
            <a:ext cx="6024262" cy="4746625"/>
          </a:xfrm>
          <a:prstGeom prst="rect">
            <a:avLst/>
          </a:prstGeom>
          <a:noFill/>
          <a:ln w="9525">
            <a:noFill/>
          </a:ln>
        </p:spPr>
      </p:pic>
      <p:sp>
        <p:nvSpPr>
          <p:cNvPr id="17" name="Text Box 4"/>
          <p:cNvSpPr txBox="1"/>
          <p:nvPr>
            <p:custDataLst>
              <p:tags r:id="rId2"/>
            </p:custDataLst>
          </p:nvPr>
        </p:nvSpPr>
        <p:spPr>
          <a:xfrm>
            <a:off x="793207" y="3665537"/>
            <a:ext cx="3807368" cy="434340"/>
          </a:xfrm>
          <a:prstGeom prst="rect">
            <a:avLst/>
          </a:prstGeom>
          <a:noFill/>
          <a:ln w="9525">
            <a:noFill/>
          </a:ln>
        </p:spPr>
        <p:txBody>
          <a:bodyPr wrap="square" lIns="91400" tIns="45702" rIns="91400" bIns="45702">
            <a:spAutoFit/>
          </a:bodyPr>
          <a:ls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330" algn="l" defTabSz="913130" rtl="0" eaLnBrk="1" latinLnBrk="0" hangingPunct="1">
              <a:defRPr sz="1800" kern="1200">
                <a:solidFill>
                  <a:schemeClr val="tx1"/>
                </a:solidFill>
                <a:latin typeface="+mn-lt"/>
                <a:ea typeface="+mn-ea"/>
                <a:cs typeface="+mn-cs"/>
              </a:defRPr>
            </a:lvl4pPr>
            <a:lvl5pPr marL="1827530" algn="l" defTabSz="913130" rtl="0" eaLnBrk="1" latinLnBrk="0" hangingPunct="1">
              <a:defRPr sz="1800" kern="1200">
                <a:solidFill>
                  <a:schemeClr val="tx1"/>
                </a:solidFill>
                <a:latin typeface="+mn-lt"/>
                <a:ea typeface="+mn-ea"/>
                <a:cs typeface="+mn-cs"/>
              </a:defRPr>
            </a:lvl5pPr>
            <a:lvl6pPr marL="2284095" algn="l" defTabSz="913130" rtl="0" eaLnBrk="1" latinLnBrk="0" hangingPunct="1">
              <a:defRPr sz="1800" kern="1200">
                <a:solidFill>
                  <a:schemeClr val="tx1"/>
                </a:solidFill>
                <a:latin typeface="+mn-lt"/>
                <a:ea typeface="+mn-ea"/>
                <a:cs typeface="+mn-cs"/>
              </a:defRPr>
            </a:lvl6pPr>
            <a:lvl7pPr marL="2740660" algn="l" defTabSz="913130" rtl="0" eaLnBrk="1" latinLnBrk="0" hangingPunct="1">
              <a:defRPr sz="1800" kern="1200">
                <a:solidFill>
                  <a:schemeClr val="tx1"/>
                </a:solidFill>
                <a:latin typeface="+mn-lt"/>
                <a:ea typeface="+mn-ea"/>
                <a:cs typeface="+mn-cs"/>
              </a:defRPr>
            </a:lvl7pPr>
            <a:lvl8pPr marL="3197860" algn="l" defTabSz="913130" rtl="0" eaLnBrk="1" latinLnBrk="0" hangingPunct="1">
              <a:defRPr sz="1800" kern="1200">
                <a:solidFill>
                  <a:schemeClr val="tx1"/>
                </a:solidFill>
                <a:latin typeface="+mn-lt"/>
                <a:ea typeface="+mn-ea"/>
                <a:cs typeface="+mn-cs"/>
              </a:defRPr>
            </a:lvl8pPr>
            <a:lvl9pPr marL="3654425" algn="l" defTabSz="913130" rtl="0" eaLnBrk="1" latinLnBrk="0" hangingPunct="1">
              <a:defRPr sz="1800" kern="1200">
                <a:solidFill>
                  <a:schemeClr val="tx1"/>
                </a:solidFill>
                <a:latin typeface="+mn-lt"/>
                <a:ea typeface="+mn-ea"/>
                <a:cs typeface="+mn-cs"/>
              </a:defRPr>
            </a:lvl9pPr>
          </a:lstStyle>
          <a:p>
            <a:pPr algn="ctr">
              <a:lnSpc>
                <a:spcPct val="80000"/>
              </a:lnSpc>
              <a:spcBef>
                <a:spcPct val="50000"/>
              </a:spcBef>
              <a:buSzPct val="65000"/>
            </a:pPr>
            <a:r>
              <a:rPr lang="zh-CN" altLang="en-US" sz="2800" i="0" dirty="0">
                <a:solidFill>
                  <a:schemeClr val="dk1">
                    <a:lumMod val="75000"/>
                    <a:lumOff val="25000"/>
                  </a:schemeClr>
                </a:solidFill>
                <a:latin typeface="微软雅黑" panose="020B0503020204020204" pitchFamily="34" charset="-122"/>
                <a:ea typeface="微软雅黑" panose="020B0503020204020204" pitchFamily="34" charset="-122"/>
              </a:rPr>
              <a:t>黑心棉加工车间工人</a:t>
            </a:r>
          </a:p>
        </p:txBody>
      </p:sp>
      <p:sp>
        <p:nvSpPr>
          <p:cNvPr id="18" name="等腰三角形 17"/>
          <p:cNvSpPr/>
          <p:nvPr>
            <p:custDataLst>
              <p:tags r:id="rId3"/>
            </p:custDataLst>
          </p:nvPr>
        </p:nvSpPr>
        <p:spPr>
          <a:xfrm rot="5400000">
            <a:off x="4378265" y="3749385"/>
            <a:ext cx="249007" cy="21466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Tree>
  </p:cSld>
  <p:clrMapOvr>
    <a:masterClrMapping/>
  </p:clrMapOvr>
  <p:transition/>
</p:sld>
</file>

<file path=ppt/slides/slide3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3807368"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生产性毒物及职业中毒</a:t>
            </a:r>
          </a:p>
        </p:txBody>
      </p:sp>
      <p:sp>
        <p:nvSpPr>
          <p:cNvPr id="4" name="平行四边形 3"/>
          <p:cNvSpPr/>
          <p:nvPr>
            <p:custDataLst>
              <p:tags r:id="rId2"/>
            </p:custDataLst>
          </p:nvPr>
        </p:nvSpPr>
        <p:spPr>
          <a:xfrm>
            <a:off x="1352550" y="1547812"/>
            <a:ext cx="2257425" cy="428625"/>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5" name="矩形 4"/>
          <p:cNvSpPr/>
          <p:nvPr>
            <p:custDataLst>
              <p:tags r:id="rId3"/>
            </p:custDataLst>
          </p:nvPr>
        </p:nvSpPr>
        <p:spPr>
          <a:xfrm>
            <a:off x="1465599" y="1557337"/>
            <a:ext cx="2011680" cy="368300"/>
          </a:xfrm>
          <a:prstGeom prst="rect">
            <a:avLst/>
          </a:prstGeom>
        </p:spPr>
        <p:txBody>
          <a:bodyPr wrap="none">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金属及类金属中毒</a:t>
            </a:r>
          </a:p>
        </p:txBody>
      </p:sp>
      <p:sp>
        <p:nvSpPr>
          <p:cNvPr id="6" name="矩形 5"/>
          <p:cNvSpPr/>
          <p:nvPr>
            <p:custDataLst>
              <p:tags r:id="rId4"/>
            </p:custDataLst>
          </p:nvPr>
        </p:nvSpPr>
        <p:spPr>
          <a:xfrm>
            <a:off x="1352550" y="2083695"/>
            <a:ext cx="9725025" cy="1392555"/>
          </a:xfrm>
          <a:prstGeom prst="rect">
            <a:avLst/>
          </a:prstGeom>
        </p:spPr>
        <p:txBody>
          <a:bodyPr wrap="square">
            <a:spAutoFit/>
          </a:bodyPr>
          <a:lstStyle/>
          <a:p>
            <a:pPr marL="285750" indent="-285750">
              <a:lnSpc>
                <a:spcPct val="150000"/>
              </a:lnSpc>
              <a:spcBef>
                <a:spcPct val="20000"/>
              </a:spcBef>
              <a:buClr>
                <a:schemeClr val="tx1"/>
              </a:buClr>
              <a:buSzPct val="100000"/>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金属有多种分类方法，按照理化特性可简单分为重金属、轻金属、类金属三类。</a:t>
            </a:r>
            <a:endParaRPr lang="en-US" altLang="zh-CN" sz="1800" dirty="0">
              <a:solidFill>
                <a:schemeClr val="dk1">
                  <a:lumMod val="85000"/>
                  <a:lumOff val="15000"/>
                </a:schemeClr>
              </a:solidFill>
              <a:latin typeface="微软雅黑" panose="020B0503020204020204" pitchFamily="34" charset="-122"/>
              <a:ea typeface="微软雅黑" panose="020B0503020204020204" pitchFamily="34" charset="-122"/>
            </a:endParaRPr>
          </a:p>
          <a:p>
            <a:pPr marL="285750" indent="-285750">
              <a:lnSpc>
                <a:spcPct val="150000"/>
              </a:lnSpc>
              <a:spcBef>
                <a:spcPct val="20000"/>
              </a:spcBef>
              <a:buClr>
                <a:schemeClr val="tx1"/>
              </a:buClr>
              <a:buSzPct val="100000"/>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金属中毒有多种，如铅中毒、四乙基铅中毒、锰中毒、铍中毒、镉中毒。类金属中毒有砷中毒和磷中毒等。</a:t>
            </a:r>
          </a:p>
        </p:txBody>
      </p:sp>
      <p:sp>
        <p:nvSpPr>
          <p:cNvPr id="16" name="平行四边形 15"/>
          <p:cNvSpPr/>
          <p:nvPr>
            <p:custDataLst>
              <p:tags r:id="rId5"/>
            </p:custDataLst>
          </p:nvPr>
        </p:nvSpPr>
        <p:spPr>
          <a:xfrm>
            <a:off x="1352551" y="3700462"/>
            <a:ext cx="1790700" cy="428625"/>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7" name="矩形 16"/>
          <p:cNvSpPr/>
          <p:nvPr>
            <p:custDataLst>
              <p:tags r:id="rId6"/>
            </p:custDataLst>
          </p:nvPr>
        </p:nvSpPr>
        <p:spPr>
          <a:xfrm>
            <a:off x="1465599" y="3730108"/>
            <a:ext cx="1554480" cy="368300"/>
          </a:xfrm>
          <a:prstGeom prst="rect">
            <a:avLst/>
          </a:prstGeom>
        </p:spPr>
        <p:txBody>
          <a:bodyPr wrap="none">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有机溶剂中毒</a:t>
            </a:r>
          </a:p>
        </p:txBody>
      </p:sp>
      <p:sp>
        <p:nvSpPr>
          <p:cNvPr id="18" name="矩形 17"/>
          <p:cNvSpPr/>
          <p:nvPr>
            <p:custDataLst>
              <p:tags r:id="rId7"/>
            </p:custDataLst>
          </p:nvPr>
        </p:nvSpPr>
        <p:spPr>
          <a:xfrm>
            <a:off x="1352550" y="4236345"/>
            <a:ext cx="9725025" cy="1808480"/>
          </a:xfrm>
          <a:prstGeom prst="rect">
            <a:avLst/>
          </a:prstGeom>
        </p:spPr>
        <p:txBody>
          <a:bodyPr wrap="square">
            <a:spAutoFit/>
          </a:bodyPr>
          <a:lstStyle/>
          <a:p>
            <a:pPr marL="285750" indent="-285750">
              <a:lnSpc>
                <a:spcPct val="150000"/>
              </a:lnSpc>
              <a:spcBef>
                <a:spcPct val="20000"/>
              </a:spcBef>
              <a:buClr>
                <a:schemeClr val="tx1"/>
              </a:buClr>
              <a:buSzPct val="100000"/>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有机溶剂中毒引起的职业危害问题，目前在全国也是非常突出的。例如生产酚、硝基苯、橡胶、合成纤维、塑料、香料，以及制药、喷漆、印刷、橡胶加工、有机合成等工作常与苯接触。可引起苯中毒；</a:t>
            </a:r>
            <a:endParaRPr lang="en-US" altLang="zh-CN" sz="1800" dirty="0">
              <a:solidFill>
                <a:schemeClr val="dk1">
                  <a:lumMod val="85000"/>
                  <a:lumOff val="15000"/>
                </a:schemeClr>
              </a:solidFill>
              <a:latin typeface="微软雅黑" panose="020B0503020204020204" pitchFamily="34" charset="-122"/>
              <a:ea typeface="微软雅黑" panose="020B0503020204020204" pitchFamily="34" charset="-122"/>
            </a:endParaRPr>
          </a:p>
          <a:p>
            <a:pPr marL="285750" indent="-285750">
              <a:lnSpc>
                <a:spcPct val="150000"/>
              </a:lnSpc>
              <a:spcBef>
                <a:spcPct val="20000"/>
              </a:spcBef>
              <a:buClr>
                <a:schemeClr val="tx1"/>
              </a:buClr>
              <a:buSzPct val="100000"/>
              <a:buFont typeface="Arial" panose="020B0604020202020204" pitchFamily="34" charset="0"/>
              <a:buChar char="•"/>
            </a:pPr>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还有甲苯、汽油、四氯化碳、甲醇和正已烷中毒等。</a:t>
            </a:r>
          </a:p>
        </p:txBody>
      </p:sp>
      <p:cxnSp>
        <p:nvCxnSpPr>
          <p:cNvPr id="11" name="直接连接符 10"/>
          <p:cNvCxnSpPr>
            <a:endCxn id="23" idx="8"/>
          </p:cNvCxnSpPr>
          <p:nvPr>
            <p:custDataLst>
              <p:tags r:id="rId8"/>
            </p:custDataLst>
          </p:nvPr>
        </p:nvCxnSpPr>
        <p:spPr>
          <a:xfrm flipV="1">
            <a:off x="1352550" y="3461200"/>
            <a:ext cx="9275416" cy="16724"/>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a:endCxn id="24" idx="16"/>
          </p:cNvCxnSpPr>
          <p:nvPr>
            <p:custDataLst>
              <p:tags r:id="rId9"/>
            </p:custDataLst>
          </p:nvPr>
        </p:nvCxnSpPr>
        <p:spPr>
          <a:xfrm flipV="1">
            <a:off x="1281112" y="6119718"/>
            <a:ext cx="9310856" cy="6156"/>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fountain-pen_176914"/>
          <p:cNvSpPr>
            <a:spLocks noChangeAspect="1"/>
          </p:cNvSpPr>
          <p:nvPr>
            <p:custDataLst>
              <p:tags r:id="rId10"/>
            </p:custDataLst>
          </p:nvPr>
        </p:nvSpPr>
        <p:spPr bwMode="auto">
          <a:xfrm>
            <a:off x="10611060" y="2852728"/>
            <a:ext cx="609685" cy="608773"/>
          </a:xfrm>
          <a:custGeom>
            <a:avLst/>
            <a:gdLst>
              <a:gd name="T0" fmla="*/ 3814 w 4039"/>
              <a:gd name="T1" fmla="*/ 225 h 4039"/>
              <a:gd name="T2" fmla="*/ 2998 w 4039"/>
              <a:gd name="T3" fmla="*/ 225 h 4039"/>
              <a:gd name="T4" fmla="*/ 633 w 4039"/>
              <a:gd name="T5" fmla="*/ 2798 h 4039"/>
              <a:gd name="T6" fmla="*/ 51 w 4039"/>
              <a:gd name="T7" fmla="*/ 3176 h 4039"/>
              <a:gd name="T8" fmla="*/ 0 w 4039"/>
              <a:gd name="T9" fmla="*/ 3269 h 4039"/>
              <a:gd name="T10" fmla="*/ 2 w 4039"/>
              <a:gd name="T11" fmla="*/ 3926 h 4039"/>
              <a:gd name="T12" fmla="*/ 2 w 4039"/>
              <a:gd name="T13" fmla="*/ 3927 h 4039"/>
              <a:gd name="T14" fmla="*/ 2 w 4039"/>
              <a:gd name="T15" fmla="*/ 3927 h 4039"/>
              <a:gd name="T16" fmla="*/ 112 w 4039"/>
              <a:gd name="T17" fmla="*/ 4037 h 4039"/>
              <a:gd name="T18" fmla="*/ 770 w 4039"/>
              <a:gd name="T19" fmla="*/ 4039 h 4039"/>
              <a:gd name="T20" fmla="*/ 770 w 4039"/>
              <a:gd name="T21" fmla="*/ 4039 h 4039"/>
              <a:gd name="T22" fmla="*/ 863 w 4039"/>
              <a:gd name="T23" fmla="*/ 3988 h 4039"/>
              <a:gd name="T24" fmla="*/ 1241 w 4039"/>
              <a:gd name="T25" fmla="*/ 3406 h 4039"/>
              <a:gd name="T26" fmla="*/ 3814 w 4039"/>
              <a:gd name="T27" fmla="*/ 1041 h 4039"/>
              <a:gd name="T28" fmla="*/ 3814 w 4039"/>
              <a:gd name="T29" fmla="*/ 225 h 4039"/>
              <a:gd name="T30" fmla="*/ 710 w 4039"/>
              <a:gd name="T31" fmla="*/ 3817 h 4039"/>
              <a:gd name="T32" fmla="*/ 380 w 4039"/>
              <a:gd name="T33" fmla="*/ 3816 h 4039"/>
              <a:gd name="T34" fmla="*/ 659 w 4039"/>
              <a:gd name="T35" fmla="*/ 3537 h 4039"/>
              <a:gd name="T36" fmla="*/ 659 w 4039"/>
              <a:gd name="T37" fmla="*/ 3380 h 4039"/>
              <a:gd name="T38" fmla="*/ 502 w 4039"/>
              <a:gd name="T39" fmla="*/ 3380 h 4039"/>
              <a:gd name="T40" fmla="*/ 223 w 4039"/>
              <a:gd name="T41" fmla="*/ 3659 h 4039"/>
              <a:gd name="T42" fmla="*/ 222 w 4039"/>
              <a:gd name="T43" fmla="*/ 3329 h 4039"/>
              <a:gd name="T44" fmla="*/ 692 w 4039"/>
              <a:gd name="T45" fmla="*/ 3024 h 4039"/>
              <a:gd name="T46" fmla="*/ 1015 w 4039"/>
              <a:gd name="T47" fmla="*/ 3347 h 4039"/>
              <a:gd name="T48" fmla="*/ 710 w 4039"/>
              <a:gd name="T49" fmla="*/ 3817 h 4039"/>
              <a:gd name="T50" fmla="*/ 1163 w 4039"/>
              <a:gd name="T51" fmla="*/ 3182 h 4039"/>
              <a:gd name="T52" fmla="*/ 857 w 4039"/>
              <a:gd name="T53" fmla="*/ 2876 h 4039"/>
              <a:gd name="T54" fmla="*/ 1852 w 4039"/>
              <a:gd name="T55" fmla="*/ 1699 h 4039"/>
              <a:gd name="T56" fmla="*/ 2340 w 4039"/>
              <a:gd name="T57" fmla="*/ 2187 h 4039"/>
              <a:gd name="T58" fmla="*/ 1163 w 4039"/>
              <a:gd name="T59" fmla="*/ 3182 h 4039"/>
              <a:gd name="T60" fmla="*/ 2504 w 4039"/>
              <a:gd name="T61" fmla="*/ 2037 h 4039"/>
              <a:gd name="T62" fmla="*/ 2002 w 4039"/>
              <a:gd name="T63" fmla="*/ 1535 h 4039"/>
              <a:gd name="T64" fmla="*/ 2915 w 4039"/>
              <a:gd name="T65" fmla="*/ 622 h 4039"/>
              <a:gd name="T66" fmla="*/ 3417 w 4039"/>
              <a:gd name="T67" fmla="*/ 1124 h 4039"/>
              <a:gd name="T68" fmla="*/ 2504 w 4039"/>
              <a:gd name="T69" fmla="*/ 2037 h 4039"/>
              <a:gd name="T70" fmla="*/ 3657 w 4039"/>
              <a:gd name="T71" fmla="*/ 884 h 4039"/>
              <a:gd name="T72" fmla="*/ 3574 w 4039"/>
              <a:gd name="T73" fmla="*/ 967 h 4039"/>
              <a:gd name="T74" fmla="*/ 3072 w 4039"/>
              <a:gd name="T75" fmla="*/ 465 h 4039"/>
              <a:gd name="T76" fmla="*/ 3155 w 4039"/>
              <a:gd name="T77" fmla="*/ 382 h 4039"/>
              <a:gd name="T78" fmla="*/ 3657 w 4039"/>
              <a:gd name="T79" fmla="*/ 382 h 4039"/>
              <a:gd name="T80" fmla="*/ 3657 w 4039"/>
              <a:gd name="T81" fmla="*/ 884 h 4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39" h="4039">
                <a:moveTo>
                  <a:pt x="3814" y="225"/>
                </a:moveTo>
                <a:cubicBezTo>
                  <a:pt x="3589" y="0"/>
                  <a:pt x="3223" y="0"/>
                  <a:pt x="2998" y="225"/>
                </a:cubicBezTo>
                <a:cubicBezTo>
                  <a:pt x="1336" y="1887"/>
                  <a:pt x="2109" y="1050"/>
                  <a:pt x="633" y="2798"/>
                </a:cubicBezTo>
                <a:lnTo>
                  <a:pt x="51" y="3176"/>
                </a:lnTo>
                <a:cubicBezTo>
                  <a:pt x="19" y="3196"/>
                  <a:pt x="0" y="3231"/>
                  <a:pt x="0" y="3269"/>
                </a:cubicBezTo>
                <a:lnTo>
                  <a:pt x="2" y="3926"/>
                </a:lnTo>
                <a:lnTo>
                  <a:pt x="2" y="3927"/>
                </a:lnTo>
                <a:lnTo>
                  <a:pt x="2" y="3927"/>
                </a:lnTo>
                <a:cubicBezTo>
                  <a:pt x="2" y="3988"/>
                  <a:pt x="52" y="4037"/>
                  <a:pt x="112" y="4037"/>
                </a:cubicBezTo>
                <a:lnTo>
                  <a:pt x="770" y="4039"/>
                </a:lnTo>
                <a:lnTo>
                  <a:pt x="770" y="4039"/>
                </a:lnTo>
                <a:cubicBezTo>
                  <a:pt x="808" y="4039"/>
                  <a:pt x="843" y="4020"/>
                  <a:pt x="863" y="3988"/>
                </a:cubicBezTo>
                <a:lnTo>
                  <a:pt x="1241" y="3406"/>
                </a:lnTo>
                <a:cubicBezTo>
                  <a:pt x="2977" y="1940"/>
                  <a:pt x="2141" y="2715"/>
                  <a:pt x="3814" y="1041"/>
                </a:cubicBezTo>
                <a:cubicBezTo>
                  <a:pt x="4039" y="816"/>
                  <a:pt x="4039" y="450"/>
                  <a:pt x="3814" y="225"/>
                </a:cubicBezTo>
                <a:close/>
                <a:moveTo>
                  <a:pt x="710" y="3817"/>
                </a:moveTo>
                <a:lnTo>
                  <a:pt x="380" y="3816"/>
                </a:lnTo>
                <a:lnTo>
                  <a:pt x="659" y="3537"/>
                </a:lnTo>
                <a:cubicBezTo>
                  <a:pt x="702" y="3494"/>
                  <a:pt x="702" y="3424"/>
                  <a:pt x="659" y="3380"/>
                </a:cubicBezTo>
                <a:cubicBezTo>
                  <a:pt x="615" y="3337"/>
                  <a:pt x="545" y="3337"/>
                  <a:pt x="502" y="3380"/>
                </a:cubicBezTo>
                <a:lnTo>
                  <a:pt x="223" y="3659"/>
                </a:lnTo>
                <a:lnTo>
                  <a:pt x="222" y="3329"/>
                </a:lnTo>
                <a:lnTo>
                  <a:pt x="692" y="3024"/>
                </a:lnTo>
                <a:lnTo>
                  <a:pt x="1015" y="3347"/>
                </a:lnTo>
                <a:lnTo>
                  <a:pt x="710" y="3817"/>
                </a:lnTo>
                <a:close/>
                <a:moveTo>
                  <a:pt x="1163" y="3182"/>
                </a:moveTo>
                <a:lnTo>
                  <a:pt x="857" y="2876"/>
                </a:lnTo>
                <a:lnTo>
                  <a:pt x="1852" y="1699"/>
                </a:lnTo>
                <a:lnTo>
                  <a:pt x="2340" y="2187"/>
                </a:lnTo>
                <a:lnTo>
                  <a:pt x="1163" y="3182"/>
                </a:lnTo>
                <a:close/>
                <a:moveTo>
                  <a:pt x="2504" y="2037"/>
                </a:moveTo>
                <a:lnTo>
                  <a:pt x="2002" y="1535"/>
                </a:lnTo>
                <a:lnTo>
                  <a:pt x="2915" y="622"/>
                </a:lnTo>
                <a:lnTo>
                  <a:pt x="3417" y="1124"/>
                </a:lnTo>
                <a:lnTo>
                  <a:pt x="2504" y="2037"/>
                </a:lnTo>
                <a:close/>
                <a:moveTo>
                  <a:pt x="3657" y="884"/>
                </a:moveTo>
                <a:lnTo>
                  <a:pt x="3574" y="967"/>
                </a:lnTo>
                <a:lnTo>
                  <a:pt x="3072" y="465"/>
                </a:lnTo>
                <a:lnTo>
                  <a:pt x="3155" y="382"/>
                </a:lnTo>
                <a:cubicBezTo>
                  <a:pt x="3294" y="243"/>
                  <a:pt x="3518" y="243"/>
                  <a:pt x="3657" y="382"/>
                </a:cubicBezTo>
                <a:cubicBezTo>
                  <a:pt x="3796" y="520"/>
                  <a:pt x="3796" y="746"/>
                  <a:pt x="3657" y="884"/>
                </a:cubicBezTo>
                <a:close/>
              </a:path>
            </a:pathLst>
          </a:custGeom>
          <a:solidFill>
            <a:schemeClr val="accent1"/>
          </a:solidFill>
          <a:ln>
            <a:noFill/>
          </a:ln>
        </p:spPr>
      </p:sp>
      <p:sp>
        <p:nvSpPr>
          <p:cNvPr id="24" name="fountain-pen_176914"/>
          <p:cNvSpPr>
            <a:spLocks noChangeAspect="1"/>
          </p:cNvSpPr>
          <p:nvPr>
            <p:custDataLst>
              <p:tags r:id="rId11"/>
            </p:custDataLst>
          </p:nvPr>
        </p:nvSpPr>
        <p:spPr bwMode="auto">
          <a:xfrm>
            <a:off x="10534607" y="5544556"/>
            <a:ext cx="609685" cy="608773"/>
          </a:xfrm>
          <a:custGeom>
            <a:avLst/>
            <a:gdLst>
              <a:gd name="T0" fmla="*/ 3814 w 4039"/>
              <a:gd name="T1" fmla="*/ 225 h 4039"/>
              <a:gd name="T2" fmla="*/ 2998 w 4039"/>
              <a:gd name="T3" fmla="*/ 225 h 4039"/>
              <a:gd name="T4" fmla="*/ 633 w 4039"/>
              <a:gd name="T5" fmla="*/ 2798 h 4039"/>
              <a:gd name="T6" fmla="*/ 51 w 4039"/>
              <a:gd name="T7" fmla="*/ 3176 h 4039"/>
              <a:gd name="T8" fmla="*/ 0 w 4039"/>
              <a:gd name="T9" fmla="*/ 3269 h 4039"/>
              <a:gd name="T10" fmla="*/ 2 w 4039"/>
              <a:gd name="T11" fmla="*/ 3926 h 4039"/>
              <a:gd name="T12" fmla="*/ 2 w 4039"/>
              <a:gd name="T13" fmla="*/ 3927 h 4039"/>
              <a:gd name="T14" fmla="*/ 2 w 4039"/>
              <a:gd name="T15" fmla="*/ 3927 h 4039"/>
              <a:gd name="T16" fmla="*/ 112 w 4039"/>
              <a:gd name="T17" fmla="*/ 4037 h 4039"/>
              <a:gd name="T18" fmla="*/ 770 w 4039"/>
              <a:gd name="T19" fmla="*/ 4039 h 4039"/>
              <a:gd name="T20" fmla="*/ 770 w 4039"/>
              <a:gd name="T21" fmla="*/ 4039 h 4039"/>
              <a:gd name="T22" fmla="*/ 863 w 4039"/>
              <a:gd name="T23" fmla="*/ 3988 h 4039"/>
              <a:gd name="T24" fmla="*/ 1241 w 4039"/>
              <a:gd name="T25" fmla="*/ 3406 h 4039"/>
              <a:gd name="T26" fmla="*/ 3814 w 4039"/>
              <a:gd name="T27" fmla="*/ 1041 h 4039"/>
              <a:gd name="T28" fmla="*/ 3814 w 4039"/>
              <a:gd name="T29" fmla="*/ 225 h 4039"/>
              <a:gd name="T30" fmla="*/ 710 w 4039"/>
              <a:gd name="T31" fmla="*/ 3817 h 4039"/>
              <a:gd name="T32" fmla="*/ 380 w 4039"/>
              <a:gd name="T33" fmla="*/ 3816 h 4039"/>
              <a:gd name="T34" fmla="*/ 659 w 4039"/>
              <a:gd name="T35" fmla="*/ 3537 h 4039"/>
              <a:gd name="T36" fmla="*/ 659 w 4039"/>
              <a:gd name="T37" fmla="*/ 3380 h 4039"/>
              <a:gd name="T38" fmla="*/ 502 w 4039"/>
              <a:gd name="T39" fmla="*/ 3380 h 4039"/>
              <a:gd name="T40" fmla="*/ 223 w 4039"/>
              <a:gd name="T41" fmla="*/ 3659 h 4039"/>
              <a:gd name="T42" fmla="*/ 222 w 4039"/>
              <a:gd name="T43" fmla="*/ 3329 h 4039"/>
              <a:gd name="T44" fmla="*/ 692 w 4039"/>
              <a:gd name="T45" fmla="*/ 3024 h 4039"/>
              <a:gd name="T46" fmla="*/ 1015 w 4039"/>
              <a:gd name="T47" fmla="*/ 3347 h 4039"/>
              <a:gd name="T48" fmla="*/ 710 w 4039"/>
              <a:gd name="T49" fmla="*/ 3817 h 4039"/>
              <a:gd name="T50" fmla="*/ 1163 w 4039"/>
              <a:gd name="T51" fmla="*/ 3182 h 4039"/>
              <a:gd name="T52" fmla="*/ 857 w 4039"/>
              <a:gd name="T53" fmla="*/ 2876 h 4039"/>
              <a:gd name="T54" fmla="*/ 1852 w 4039"/>
              <a:gd name="T55" fmla="*/ 1699 h 4039"/>
              <a:gd name="T56" fmla="*/ 2340 w 4039"/>
              <a:gd name="T57" fmla="*/ 2187 h 4039"/>
              <a:gd name="T58" fmla="*/ 1163 w 4039"/>
              <a:gd name="T59" fmla="*/ 3182 h 4039"/>
              <a:gd name="T60" fmla="*/ 2504 w 4039"/>
              <a:gd name="T61" fmla="*/ 2037 h 4039"/>
              <a:gd name="T62" fmla="*/ 2002 w 4039"/>
              <a:gd name="T63" fmla="*/ 1535 h 4039"/>
              <a:gd name="T64" fmla="*/ 2915 w 4039"/>
              <a:gd name="T65" fmla="*/ 622 h 4039"/>
              <a:gd name="T66" fmla="*/ 3417 w 4039"/>
              <a:gd name="T67" fmla="*/ 1124 h 4039"/>
              <a:gd name="T68" fmla="*/ 2504 w 4039"/>
              <a:gd name="T69" fmla="*/ 2037 h 4039"/>
              <a:gd name="T70" fmla="*/ 3657 w 4039"/>
              <a:gd name="T71" fmla="*/ 884 h 4039"/>
              <a:gd name="T72" fmla="*/ 3574 w 4039"/>
              <a:gd name="T73" fmla="*/ 967 h 4039"/>
              <a:gd name="T74" fmla="*/ 3072 w 4039"/>
              <a:gd name="T75" fmla="*/ 465 h 4039"/>
              <a:gd name="T76" fmla="*/ 3155 w 4039"/>
              <a:gd name="T77" fmla="*/ 382 h 4039"/>
              <a:gd name="T78" fmla="*/ 3657 w 4039"/>
              <a:gd name="T79" fmla="*/ 382 h 4039"/>
              <a:gd name="T80" fmla="*/ 3657 w 4039"/>
              <a:gd name="T81" fmla="*/ 884 h 4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39" h="4039">
                <a:moveTo>
                  <a:pt x="3814" y="225"/>
                </a:moveTo>
                <a:cubicBezTo>
                  <a:pt x="3589" y="0"/>
                  <a:pt x="3223" y="0"/>
                  <a:pt x="2998" y="225"/>
                </a:cubicBezTo>
                <a:cubicBezTo>
                  <a:pt x="1336" y="1887"/>
                  <a:pt x="2109" y="1050"/>
                  <a:pt x="633" y="2798"/>
                </a:cubicBezTo>
                <a:lnTo>
                  <a:pt x="51" y="3176"/>
                </a:lnTo>
                <a:cubicBezTo>
                  <a:pt x="19" y="3196"/>
                  <a:pt x="0" y="3231"/>
                  <a:pt x="0" y="3269"/>
                </a:cubicBezTo>
                <a:lnTo>
                  <a:pt x="2" y="3926"/>
                </a:lnTo>
                <a:lnTo>
                  <a:pt x="2" y="3927"/>
                </a:lnTo>
                <a:lnTo>
                  <a:pt x="2" y="3927"/>
                </a:lnTo>
                <a:cubicBezTo>
                  <a:pt x="2" y="3988"/>
                  <a:pt x="52" y="4037"/>
                  <a:pt x="112" y="4037"/>
                </a:cubicBezTo>
                <a:lnTo>
                  <a:pt x="770" y="4039"/>
                </a:lnTo>
                <a:lnTo>
                  <a:pt x="770" y="4039"/>
                </a:lnTo>
                <a:cubicBezTo>
                  <a:pt x="808" y="4039"/>
                  <a:pt x="843" y="4020"/>
                  <a:pt x="863" y="3988"/>
                </a:cubicBezTo>
                <a:lnTo>
                  <a:pt x="1241" y="3406"/>
                </a:lnTo>
                <a:cubicBezTo>
                  <a:pt x="2977" y="1940"/>
                  <a:pt x="2141" y="2715"/>
                  <a:pt x="3814" y="1041"/>
                </a:cubicBezTo>
                <a:cubicBezTo>
                  <a:pt x="4039" y="816"/>
                  <a:pt x="4039" y="450"/>
                  <a:pt x="3814" y="225"/>
                </a:cubicBezTo>
                <a:close/>
                <a:moveTo>
                  <a:pt x="710" y="3817"/>
                </a:moveTo>
                <a:lnTo>
                  <a:pt x="380" y="3816"/>
                </a:lnTo>
                <a:lnTo>
                  <a:pt x="659" y="3537"/>
                </a:lnTo>
                <a:cubicBezTo>
                  <a:pt x="702" y="3494"/>
                  <a:pt x="702" y="3424"/>
                  <a:pt x="659" y="3380"/>
                </a:cubicBezTo>
                <a:cubicBezTo>
                  <a:pt x="615" y="3337"/>
                  <a:pt x="545" y="3337"/>
                  <a:pt x="502" y="3380"/>
                </a:cubicBezTo>
                <a:lnTo>
                  <a:pt x="223" y="3659"/>
                </a:lnTo>
                <a:lnTo>
                  <a:pt x="222" y="3329"/>
                </a:lnTo>
                <a:lnTo>
                  <a:pt x="692" y="3024"/>
                </a:lnTo>
                <a:lnTo>
                  <a:pt x="1015" y="3347"/>
                </a:lnTo>
                <a:lnTo>
                  <a:pt x="710" y="3817"/>
                </a:lnTo>
                <a:close/>
                <a:moveTo>
                  <a:pt x="1163" y="3182"/>
                </a:moveTo>
                <a:lnTo>
                  <a:pt x="857" y="2876"/>
                </a:lnTo>
                <a:lnTo>
                  <a:pt x="1852" y="1699"/>
                </a:lnTo>
                <a:lnTo>
                  <a:pt x="2340" y="2187"/>
                </a:lnTo>
                <a:lnTo>
                  <a:pt x="1163" y="3182"/>
                </a:lnTo>
                <a:close/>
                <a:moveTo>
                  <a:pt x="2504" y="2037"/>
                </a:moveTo>
                <a:lnTo>
                  <a:pt x="2002" y="1535"/>
                </a:lnTo>
                <a:lnTo>
                  <a:pt x="2915" y="622"/>
                </a:lnTo>
                <a:lnTo>
                  <a:pt x="3417" y="1124"/>
                </a:lnTo>
                <a:lnTo>
                  <a:pt x="2504" y="2037"/>
                </a:lnTo>
                <a:close/>
                <a:moveTo>
                  <a:pt x="3657" y="884"/>
                </a:moveTo>
                <a:lnTo>
                  <a:pt x="3574" y="967"/>
                </a:lnTo>
                <a:lnTo>
                  <a:pt x="3072" y="465"/>
                </a:lnTo>
                <a:lnTo>
                  <a:pt x="3155" y="382"/>
                </a:lnTo>
                <a:cubicBezTo>
                  <a:pt x="3294" y="243"/>
                  <a:pt x="3518" y="243"/>
                  <a:pt x="3657" y="382"/>
                </a:cubicBezTo>
                <a:cubicBezTo>
                  <a:pt x="3796" y="520"/>
                  <a:pt x="3796" y="746"/>
                  <a:pt x="3657" y="884"/>
                </a:cubicBezTo>
                <a:close/>
              </a:path>
            </a:pathLst>
          </a:custGeom>
          <a:solidFill>
            <a:schemeClr val="accent1"/>
          </a:solidFill>
          <a:ln>
            <a:noFill/>
          </a:ln>
        </p:spPr>
      </p:sp>
    </p:spTree>
  </p:cSld>
  <p:clrMapOvr>
    <a:masterClrMapping/>
  </p:clrMapOvr>
  <p:transition/>
</p:sld>
</file>

<file path=ppt/slides/slide3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5617118"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五、其他伤害：机械伤害</a:t>
            </a:r>
          </a:p>
        </p:txBody>
      </p:sp>
      <p:grpSp>
        <p:nvGrpSpPr>
          <p:cNvPr id="2" name="组合 1"/>
          <p:cNvGrpSpPr/>
          <p:nvPr/>
        </p:nvGrpSpPr>
        <p:grpSpPr>
          <a:xfrm>
            <a:off x="698227" y="1729765"/>
            <a:ext cx="5238725" cy="3992644"/>
            <a:chOff x="951706" y="2152650"/>
            <a:chExt cx="5478156" cy="4175125"/>
          </a:xfrm>
        </p:grpSpPr>
        <p:pic>
          <p:nvPicPr>
            <p:cNvPr id="14" name="Picture 6" descr="IMG_20140813_103430_626"/>
            <p:cNvPicPr>
              <a:picLocks noChangeAspect="1"/>
            </p:cNvPicPr>
            <p:nvPr/>
          </p:nvPicPr>
          <p:blipFill rotWithShape="1">
            <a:blip r:embed="rId4"/>
            <a:srcRect r="14236"/>
            <a:stretch>
              <a:fillRect/>
            </a:stretch>
          </p:blipFill>
          <p:spPr>
            <a:xfrm>
              <a:off x="951706" y="2152650"/>
              <a:ext cx="2686255" cy="4175125"/>
            </a:xfrm>
            <a:prstGeom prst="rect">
              <a:avLst/>
            </a:prstGeom>
            <a:noFill/>
            <a:ln w="9525">
              <a:noFill/>
            </a:ln>
          </p:spPr>
        </p:pic>
        <p:pic>
          <p:nvPicPr>
            <p:cNvPr id="15" name="Picture 7" descr="IMG_20140813_103448_707"/>
            <p:cNvPicPr>
              <a:picLocks noChangeAspect="1"/>
            </p:cNvPicPr>
            <p:nvPr/>
          </p:nvPicPr>
          <p:blipFill rotWithShape="1">
            <a:blip r:embed="rId5"/>
            <a:srcRect r="12416"/>
            <a:stretch>
              <a:fillRect/>
            </a:stretch>
          </p:blipFill>
          <p:spPr>
            <a:xfrm>
              <a:off x="3637961" y="2152650"/>
              <a:ext cx="2791901" cy="4175125"/>
            </a:xfrm>
            <a:prstGeom prst="rect">
              <a:avLst/>
            </a:prstGeom>
            <a:noFill/>
            <a:ln w="9525">
              <a:noFill/>
            </a:ln>
          </p:spPr>
        </p:pic>
      </p:grpSp>
      <p:sp>
        <p:nvSpPr>
          <p:cNvPr id="3" name="矩形 2"/>
          <p:cNvSpPr/>
          <p:nvPr>
            <p:custDataLst>
              <p:tags r:id="rId2"/>
            </p:custDataLst>
          </p:nvPr>
        </p:nvSpPr>
        <p:spPr>
          <a:xfrm>
            <a:off x="5936952" y="1729765"/>
            <a:ext cx="5617118" cy="39926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7" name="矩形 6"/>
          <p:cNvSpPr/>
          <p:nvPr/>
        </p:nvSpPr>
        <p:spPr>
          <a:xfrm>
            <a:off x="5936952" y="1962527"/>
            <a:ext cx="5368404" cy="3525520"/>
          </a:xfrm>
          <a:prstGeom prst="rect">
            <a:avLst/>
          </a:prstGeom>
        </p:spPr>
        <p:txBody>
          <a:bodyPr wrap="square">
            <a:spAutoFit/>
          </a:bodyPr>
          <a:lstStyle/>
          <a:p>
            <a:pPr marL="285750" indent="-285750">
              <a:lnSpc>
                <a:spcPct val="150000"/>
              </a:lnSpc>
              <a:spcBef>
                <a:spcPct val="20000"/>
              </a:spcBef>
              <a:buClr>
                <a:schemeClr val="bg1"/>
              </a:buClr>
              <a:buSzPct val="100000"/>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为了保证机械设备的安全运行和操作者的安全与健康，机械设备的通用安全设计宜采用直接安全技术措施、间接安全技术措施和指导性安全措施。</a:t>
            </a:r>
            <a:endParaRPr lang="en-US" altLang="zh-CN" sz="1800" dirty="0">
              <a:solidFill>
                <a:srgbClr val="FFFFFF"/>
              </a:solidFill>
              <a:latin typeface="微软雅黑" panose="020B0503020204020204" pitchFamily="34" charset="-122"/>
              <a:ea typeface="微软雅黑" panose="020B0503020204020204" pitchFamily="34" charset="-122"/>
            </a:endParaRPr>
          </a:p>
          <a:p>
            <a:pPr marL="285750" indent="-285750">
              <a:lnSpc>
                <a:spcPct val="150000"/>
              </a:lnSpc>
              <a:spcBef>
                <a:spcPct val="20000"/>
              </a:spcBef>
              <a:buClr>
                <a:schemeClr val="bg1"/>
              </a:buClr>
              <a:buSzPct val="100000"/>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直接安全技术措施是指在设计机械时，就把机械本身的不安全因素消除了。</a:t>
            </a:r>
            <a:endParaRPr lang="en-US" altLang="zh-CN" sz="1800" dirty="0">
              <a:solidFill>
                <a:srgbClr val="FFFFFF"/>
              </a:solidFill>
              <a:latin typeface="微软雅黑" panose="020B0503020204020204" pitchFamily="34" charset="-122"/>
              <a:ea typeface="微软雅黑" panose="020B0503020204020204" pitchFamily="34" charset="-122"/>
            </a:endParaRPr>
          </a:p>
          <a:p>
            <a:pPr marL="285750" indent="-285750">
              <a:lnSpc>
                <a:spcPct val="150000"/>
              </a:lnSpc>
              <a:spcBef>
                <a:spcPct val="20000"/>
              </a:spcBef>
              <a:buClr>
                <a:schemeClr val="bg1"/>
              </a:buClr>
              <a:buSzPct val="100000"/>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间接安全技术措施是指采用各种安全防护装置把不安全因素消除掉。指导性安全技术措施是制定机械安装、使用、维修的安全规定及设置标志。</a:t>
            </a:r>
          </a:p>
        </p:txBody>
      </p:sp>
    </p:spTree>
  </p:cSld>
  <p:clrMapOvr>
    <a:masterClrMapping/>
  </p:clrMapOvr>
  <p:transition/>
</p:sld>
</file>

<file path=ppt/slides/slide3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5617118" cy="521970"/>
          </a:xfrm>
          <a:prstGeom prst="rect">
            <a:avLst/>
          </a:prstGeom>
          <a:noFill/>
        </p:spPr>
        <p:txBody>
          <a:bodyPr wrap="square" rtlCol="0">
            <a:spAutoFit/>
          </a:bodyPr>
          <a:lstStyle/>
          <a:p>
            <a:pPr>
              <a:spcBef>
                <a:spcPct val="50000"/>
              </a:spcBef>
            </a:pPr>
            <a:r>
              <a:rPr lang="en-US" altLang="zh-CN" sz="2800" dirty="0">
                <a:solidFill>
                  <a:schemeClr val="accent1"/>
                </a:solidFill>
                <a:latin typeface="微软雅黑" panose="020B0503020204020204" pitchFamily="34" charset="-122"/>
                <a:ea typeface="微软雅黑" panose="020B0503020204020204" pitchFamily="34" charset="-122"/>
              </a:rPr>
              <a:t>1</a:t>
            </a:r>
            <a:r>
              <a:rPr lang="zh-CN" altLang="en-US" sz="2800" dirty="0">
                <a:solidFill>
                  <a:schemeClr val="accent1"/>
                </a:solidFill>
                <a:latin typeface="微软雅黑" panose="020B0503020204020204" pitchFamily="34" charset="-122"/>
                <a:ea typeface="微软雅黑" panose="020B0503020204020204" pitchFamily="34" charset="-122"/>
              </a:rPr>
              <a:t>、机械设备设计的基本安全要求</a:t>
            </a:r>
          </a:p>
        </p:txBody>
      </p:sp>
      <p:grpSp>
        <p:nvGrpSpPr>
          <p:cNvPr id="9" name="组合 8"/>
          <p:cNvGrpSpPr/>
          <p:nvPr/>
        </p:nvGrpSpPr>
        <p:grpSpPr>
          <a:xfrm>
            <a:off x="1379011" y="4295277"/>
            <a:ext cx="9296399" cy="1942906"/>
            <a:chOff x="1269472" y="4140790"/>
            <a:chExt cx="10904939" cy="2279084"/>
          </a:xfrm>
        </p:grpSpPr>
        <p:pic>
          <p:nvPicPr>
            <p:cNvPr id="12" name="Picture 4" descr="皮带轮防护罩"/>
            <p:cNvPicPr>
              <a:picLocks noChangeAspect="1"/>
            </p:cNvPicPr>
            <p:nvPr>
              <p:custDataLst>
                <p:tags r:id="rId4"/>
              </p:custDataLst>
            </p:nvPr>
          </p:nvPicPr>
          <p:blipFill>
            <a:blip r:embed="rId8"/>
            <a:stretch>
              <a:fillRect/>
            </a:stretch>
          </p:blipFill>
          <p:spPr>
            <a:xfrm>
              <a:off x="6386585" y="4140791"/>
              <a:ext cx="2680033" cy="2279083"/>
            </a:xfrm>
            <a:prstGeom prst="rect">
              <a:avLst/>
            </a:prstGeom>
            <a:noFill/>
            <a:ln w="9525">
              <a:solidFill>
                <a:schemeClr val="dk1">
                  <a:lumMod val="50000"/>
                  <a:lumOff val="50000"/>
                </a:schemeClr>
              </a:solidFill>
            </a:ln>
          </p:spPr>
        </p:pic>
        <p:pic>
          <p:nvPicPr>
            <p:cNvPr id="5" name="图片 4"/>
            <p:cNvPicPr>
              <a:picLocks noChangeAspect="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9709648" y="4163941"/>
              <a:ext cx="2464763" cy="2232779"/>
            </a:xfrm>
            <a:prstGeom prst="rect">
              <a:avLst/>
            </a:prstGeom>
            <a:ln>
              <a:solidFill>
                <a:schemeClr val="dk1">
                  <a:lumMod val="50000"/>
                  <a:lumOff val="50000"/>
                </a:schemeClr>
              </a:solidFill>
            </a:ln>
          </p:spPr>
        </p:pic>
        <p:pic>
          <p:nvPicPr>
            <p:cNvPr id="11" name="Picture 3" descr="皮带防护罩"/>
            <p:cNvPicPr>
              <a:picLocks noChangeAspect="1"/>
            </p:cNvPicPr>
            <p:nvPr>
              <p:custDataLst>
                <p:tags r:id="rId6"/>
              </p:custDataLst>
            </p:nvPr>
          </p:nvPicPr>
          <p:blipFill>
            <a:blip r:embed="rId10"/>
            <a:stretch>
              <a:fillRect/>
            </a:stretch>
          </p:blipFill>
          <p:spPr>
            <a:xfrm>
              <a:off x="1269472" y="4140790"/>
              <a:ext cx="4432495" cy="2232779"/>
            </a:xfrm>
            <a:prstGeom prst="rect">
              <a:avLst/>
            </a:prstGeom>
            <a:noFill/>
            <a:ln w="9525">
              <a:solidFill>
                <a:schemeClr val="dk1">
                  <a:lumMod val="50000"/>
                  <a:lumOff val="50000"/>
                </a:schemeClr>
              </a:solidFill>
            </a:ln>
          </p:spPr>
        </p:pic>
      </p:grpSp>
      <p:sp>
        <p:nvSpPr>
          <p:cNvPr id="6" name="矩形 5"/>
          <p:cNvSpPr/>
          <p:nvPr/>
        </p:nvSpPr>
        <p:spPr>
          <a:xfrm>
            <a:off x="1381125" y="1523681"/>
            <a:ext cx="9741428" cy="810260"/>
          </a:xfrm>
          <a:prstGeom prst="rect">
            <a:avLst/>
          </a:prstGeom>
        </p:spPr>
        <p:txBody>
          <a:bodyPr wrap="square">
            <a:spAutoFit/>
          </a:bodyPr>
          <a:lstStyle/>
          <a:p>
            <a:pPr indent="-341630">
              <a:lnSpc>
                <a:spcPct val="130000"/>
              </a:lnSpc>
              <a:buSzPct val="100000"/>
            </a:pPr>
            <a:r>
              <a:rPr lang="zh-CN" altLang="en-US" sz="1800" dirty="0">
                <a:solidFill>
                  <a:srgbClr val="000000"/>
                </a:solidFill>
                <a:latin typeface="微软雅黑" panose="020B0503020204020204" pitchFamily="34" charset="-122"/>
                <a:ea typeface="微软雅黑" panose="020B0503020204020204" pitchFamily="34" charset="-122"/>
              </a:rPr>
              <a:t>为了提高机械设备的安全性能，保证操作者的安全，设计时在不影响其技术性能的条件下，设计有效的安全装置及附件，其具体要求如下</a:t>
            </a:r>
            <a:r>
              <a:rPr lang="en-US" altLang="zh-CN" sz="1800" dirty="0">
                <a:solidFill>
                  <a:srgbClr val="000000"/>
                </a:solidFill>
                <a:latin typeface="微软雅黑" panose="020B0503020204020204" pitchFamily="34" charset="-122"/>
                <a:ea typeface="微软雅黑" panose="020B0503020204020204" pitchFamily="34" charset="-122"/>
              </a:rPr>
              <a:t>:</a:t>
            </a:r>
          </a:p>
        </p:txBody>
      </p:sp>
      <p:sp>
        <p:nvSpPr>
          <p:cNvPr id="16" name="settings_208779"/>
          <p:cNvSpPr>
            <a:spLocks noChangeAspect="1"/>
          </p:cNvSpPr>
          <p:nvPr>
            <p:custDataLst>
              <p:tags r:id="rId2"/>
            </p:custDataLst>
          </p:nvPr>
        </p:nvSpPr>
        <p:spPr bwMode="auto">
          <a:xfrm>
            <a:off x="983971" y="1088203"/>
            <a:ext cx="397154" cy="435478"/>
          </a:xfrm>
          <a:custGeom>
            <a:avLst/>
            <a:gdLst>
              <a:gd name="connsiteX0" fmla="*/ 257952 w 552598"/>
              <a:gd name="connsiteY0" fmla="*/ 238897 h 605921"/>
              <a:gd name="connsiteX1" fmla="*/ 252845 w 552598"/>
              <a:gd name="connsiteY1" fmla="*/ 243996 h 605921"/>
              <a:gd name="connsiteX2" fmla="*/ 252845 w 552598"/>
              <a:gd name="connsiteY2" fmla="*/ 308986 h 605921"/>
              <a:gd name="connsiteX3" fmla="*/ 228056 w 552598"/>
              <a:gd name="connsiteY3" fmla="*/ 308986 h 605921"/>
              <a:gd name="connsiteX4" fmla="*/ 225642 w 552598"/>
              <a:gd name="connsiteY4" fmla="*/ 314085 h 605921"/>
              <a:gd name="connsiteX5" fmla="*/ 273271 w 552598"/>
              <a:gd name="connsiteY5" fmla="*/ 372123 h 605921"/>
              <a:gd name="connsiteX6" fmla="*/ 279306 w 552598"/>
              <a:gd name="connsiteY6" fmla="*/ 372123 h 605921"/>
              <a:gd name="connsiteX7" fmla="*/ 327027 w 552598"/>
              <a:gd name="connsiteY7" fmla="*/ 314085 h 605921"/>
              <a:gd name="connsiteX8" fmla="*/ 324520 w 552598"/>
              <a:gd name="connsiteY8" fmla="*/ 308986 h 605921"/>
              <a:gd name="connsiteX9" fmla="*/ 299731 w 552598"/>
              <a:gd name="connsiteY9" fmla="*/ 308986 h 605921"/>
              <a:gd name="connsiteX10" fmla="*/ 299731 w 552598"/>
              <a:gd name="connsiteY10" fmla="*/ 243996 h 605921"/>
              <a:gd name="connsiteX11" fmla="*/ 294718 w 552598"/>
              <a:gd name="connsiteY11" fmla="*/ 238897 h 605921"/>
              <a:gd name="connsiteX12" fmla="*/ 260737 w 552598"/>
              <a:gd name="connsiteY12" fmla="*/ 130146 h 605921"/>
              <a:gd name="connsiteX13" fmla="*/ 291932 w 552598"/>
              <a:gd name="connsiteY13" fmla="*/ 130146 h 605921"/>
              <a:gd name="connsiteX14" fmla="*/ 303445 w 552598"/>
              <a:gd name="connsiteY14" fmla="*/ 141642 h 605921"/>
              <a:gd name="connsiteX15" fmla="*/ 303445 w 552598"/>
              <a:gd name="connsiteY15" fmla="*/ 167602 h 605921"/>
              <a:gd name="connsiteX16" fmla="*/ 353580 w 552598"/>
              <a:gd name="connsiteY16" fmla="*/ 188369 h 605921"/>
              <a:gd name="connsiteX17" fmla="*/ 371963 w 552598"/>
              <a:gd name="connsiteY17" fmla="*/ 170012 h 605921"/>
              <a:gd name="connsiteX18" fmla="*/ 388118 w 552598"/>
              <a:gd name="connsiteY18" fmla="*/ 170012 h 605921"/>
              <a:gd name="connsiteX19" fmla="*/ 410215 w 552598"/>
              <a:gd name="connsiteY19" fmla="*/ 192077 h 605921"/>
              <a:gd name="connsiteX20" fmla="*/ 410215 w 552598"/>
              <a:gd name="connsiteY20" fmla="*/ 208209 h 605921"/>
              <a:gd name="connsiteX21" fmla="*/ 391832 w 552598"/>
              <a:gd name="connsiteY21" fmla="*/ 226566 h 605921"/>
              <a:gd name="connsiteX22" fmla="*/ 412628 w 552598"/>
              <a:gd name="connsiteY22" fmla="*/ 276630 h 605921"/>
              <a:gd name="connsiteX23" fmla="*/ 438625 w 552598"/>
              <a:gd name="connsiteY23" fmla="*/ 276630 h 605921"/>
              <a:gd name="connsiteX24" fmla="*/ 450137 w 552598"/>
              <a:gd name="connsiteY24" fmla="*/ 288126 h 605921"/>
              <a:gd name="connsiteX25" fmla="*/ 450137 w 552598"/>
              <a:gd name="connsiteY25" fmla="*/ 319277 h 605921"/>
              <a:gd name="connsiteX26" fmla="*/ 438625 w 552598"/>
              <a:gd name="connsiteY26" fmla="*/ 330773 h 605921"/>
              <a:gd name="connsiteX27" fmla="*/ 412628 w 552598"/>
              <a:gd name="connsiteY27" fmla="*/ 330773 h 605921"/>
              <a:gd name="connsiteX28" fmla="*/ 391832 w 552598"/>
              <a:gd name="connsiteY28" fmla="*/ 380838 h 605921"/>
              <a:gd name="connsiteX29" fmla="*/ 410215 w 552598"/>
              <a:gd name="connsiteY29" fmla="*/ 399102 h 605921"/>
              <a:gd name="connsiteX30" fmla="*/ 410215 w 552598"/>
              <a:gd name="connsiteY30" fmla="*/ 415326 h 605921"/>
              <a:gd name="connsiteX31" fmla="*/ 388118 w 552598"/>
              <a:gd name="connsiteY31" fmla="*/ 437299 h 605921"/>
              <a:gd name="connsiteX32" fmla="*/ 371963 w 552598"/>
              <a:gd name="connsiteY32" fmla="*/ 437299 h 605921"/>
              <a:gd name="connsiteX33" fmla="*/ 353580 w 552598"/>
              <a:gd name="connsiteY33" fmla="*/ 419035 h 605921"/>
              <a:gd name="connsiteX34" fmla="*/ 303445 w 552598"/>
              <a:gd name="connsiteY34" fmla="*/ 439802 h 605921"/>
              <a:gd name="connsiteX35" fmla="*/ 303445 w 552598"/>
              <a:gd name="connsiteY35" fmla="*/ 465761 h 605921"/>
              <a:gd name="connsiteX36" fmla="*/ 291932 w 552598"/>
              <a:gd name="connsiteY36" fmla="*/ 477257 h 605921"/>
              <a:gd name="connsiteX37" fmla="*/ 260737 w 552598"/>
              <a:gd name="connsiteY37" fmla="*/ 477257 h 605921"/>
              <a:gd name="connsiteX38" fmla="*/ 249224 w 552598"/>
              <a:gd name="connsiteY38" fmla="*/ 465761 h 605921"/>
              <a:gd name="connsiteX39" fmla="*/ 249224 w 552598"/>
              <a:gd name="connsiteY39" fmla="*/ 439802 h 605921"/>
              <a:gd name="connsiteX40" fmla="*/ 199089 w 552598"/>
              <a:gd name="connsiteY40" fmla="*/ 419035 h 605921"/>
              <a:gd name="connsiteX41" fmla="*/ 180799 w 552598"/>
              <a:gd name="connsiteY41" fmla="*/ 437299 h 605921"/>
              <a:gd name="connsiteX42" fmla="*/ 164551 w 552598"/>
              <a:gd name="connsiteY42" fmla="*/ 437299 h 605921"/>
              <a:gd name="connsiteX43" fmla="*/ 142547 w 552598"/>
              <a:gd name="connsiteY43" fmla="*/ 415326 h 605921"/>
              <a:gd name="connsiteX44" fmla="*/ 142547 w 552598"/>
              <a:gd name="connsiteY44" fmla="*/ 399102 h 605921"/>
              <a:gd name="connsiteX45" fmla="*/ 160837 w 552598"/>
              <a:gd name="connsiteY45" fmla="*/ 380838 h 605921"/>
              <a:gd name="connsiteX46" fmla="*/ 140041 w 552598"/>
              <a:gd name="connsiteY46" fmla="*/ 330773 h 605921"/>
              <a:gd name="connsiteX47" fmla="*/ 114044 w 552598"/>
              <a:gd name="connsiteY47" fmla="*/ 330773 h 605921"/>
              <a:gd name="connsiteX48" fmla="*/ 102532 w 552598"/>
              <a:gd name="connsiteY48" fmla="*/ 319277 h 605921"/>
              <a:gd name="connsiteX49" fmla="*/ 102532 w 552598"/>
              <a:gd name="connsiteY49" fmla="*/ 288126 h 605921"/>
              <a:gd name="connsiteX50" fmla="*/ 114044 w 552598"/>
              <a:gd name="connsiteY50" fmla="*/ 276630 h 605921"/>
              <a:gd name="connsiteX51" fmla="*/ 140041 w 552598"/>
              <a:gd name="connsiteY51" fmla="*/ 276630 h 605921"/>
              <a:gd name="connsiteX52" fmla="*/ 160837 w 552598"/>
              <a:gd name="connsiteY52" fmla="*/ 226566 h 605921"/>
              <a:gd name="connsiteX53" fmla="*/ 142547 w 552598"/>
              <a:gd name="connsiteY53" fmla="*/ 208209 h 605921"/>
              <a:gd name="connsiteX54" fmla="*/ 142547 w 552598"/>
              <a:gd name="connsiteY54" fmla="*/ 192077 h 605921"/>
              <a:gd name="connsiteX55" fmla="*/ 164551 w 552598"/>
              <a:gd name="connsiteY55" fmla="*/ 170012 h 605921"/>
              <a:gd name="connsiteX56" fmla="*/ 180799 w 552598"/>
              <a:gd name="connsiteY56" fmla="*/ 170012 h 605921"/>
              <a:gd name="connsiteX57" fmla="*/ 199089 w 552598"/>
              <a:gd name="connsiteY57" fmla="*/ 188369 h 605921"/>
              <a:gd name="connsiteX58" fmla="*/ 249224 w 552598"/>
              <a:gd name="connsiteY58" fmla="*/ 167602 h 605921"/>
              <a:gd name="connsiteX59" fmla="*/ 249224 w 552598"/>
              <a:gd name="connsiteY59" fmla="*/ 141642 h 605921"/>
              <a:gd name="connsiteX60" fmla="*/ 260737 w 552598"/>
              <a:gd name="connsiteY60" fmla="*/ 130146 h 605921"/>
              <a:gd name="connsiteX61" fmla="*/ 438507 w 552598"/>
              <a:gd name="connsiteY61" fmla="*/ 79551 h 605921"/>
              <a:gd name="connsiteX62" fmla="*/ 552598 w 552598"/>
              <a:gd name="connsiteY62" fmla="*/ 302952 h 605921"/>
              <a:gd name="connsiteX63" fmla="*/ 276329 w 552598"/>
              <a:gd name="connsiteY63" fmla="*/ 578821 h 605921"/>
              <a:gd name="connsiteX64" fmla="*/ 276329 w 552598"/>
              <a:gd name="connsiteY64" fmla="*/ 602737 h 605921"/>
              <a:gd name="connsiteX65" fmla="*/ 271316 w 552598"/>
              <a:gd name="connsiteY65" fmla="*/ 605332 h 605921"/>
              <a:gd name="connsiteX66" fmla="*/ 206426 w 552598"/>
              <a:gd name="connsiteY66" fmla="*/ 560837 h 605921"/>
              <a:gd name="connsiteX67" fmla="*/ 206426 w 552598"/>
              <a:gd name="connsiteY67" fmla="*/ 555553 h 605921"/>
              <a:gd name="connsiteX68" fmla="*/ 271316 w 552598"/>
              <a:gd name="connsiteY68" fmla="*/ 511059 h 605921"/>
              <a:gd name="connsiteX69" fmla="*/ 276329 w 552598"/>
              <a:gd name="connsiteY69" fmla="*/ 513654 h 605921"/>
              <a:gd name="connsiteX70" fmla="*/ 276329 w 552598"/>
              <a:gd name="connsiteY70" fmla="*/ 537663 h 605921"/>
              <a:gd name="connsiteX71" fmla="*/ 511381 w 552598"/>
              <a:gd name="connsiteY71" fmla="*/ 302952 h 605921"/>
              <a:gd name="connsiteX72" fmla="*/ 414278 w 552598"/>
              <a:gd name="connsiteY72" fmla="*/ 112830 h 605921"/>
              <a:gd name="connsiteX73" fmla="*/ 281414 w 552598"/>
              <a:gd name="connsiteY73" fmla="*/ 589 h 605921"/>
              <a:gd name="connsiteX74" fmla="*/ 346313 w 552598"/>
              <a:gd name="connsiteY74" fmla="*/ 45086 h 605921"/>
              <a:gd name="connsiteX75" fmla="*/ 346313 w 552598"/>
              <a:gd name="connsiteY75" fmla="*/ 50277 h 605921"/>
              <a:gd name="connsiteX76" fmla="*/ 281414 w 552598"/>
              <a:gd name="connsiteY76" fmla="*/ 94775 h 605921"/>
              <a:gd name="connsiteX77" fmla="*/ 276308 w 552598"/>
              <a:gd name="connsiteY77" fmla="*/ 92179 h 605921"/>
              <a:gd name="connsiteX78" fmla="*/ 276308 w 552598"/>
              <a:gd name="connsiteY78" fmla="*/ 68262 h 605921"/>
              <a:gd name="connsiteX79" fmla="*/ 41223 w 552598"/>
              <a:gd name="connsiteY79" fmla="*/ 303077 h 605921"/>
              <a:gd name="connsiteX80" fmla="*/ 138432 w 552598"/>
              <a:gd name="connsiteY80" fmla="*/ 493302 h 605921"/>
              <a:gd name="connsiteX81" fmla="*/ 114200 w 552598"/>
              <a:gd name="connsiteY81" fmla="*/ 526582 h 605921"/>
              <a:gd name="connsiteX82" fmla="*/ 0 w 552598"/>
              <a:gd name="connsiteY82" fmla="*/ 303077 h 605921"/>
              <a:gd name="connsiteX83" fmla="*/ 276308 w 552598"/>
              <a:gd name="connsiteY83" fmla="*/ 27195 h 605921"/>
              <a:gd name="connsiteX84" fmla="*/ 276308 w 552598"/>
              <a:gd name="connsiteY84" fmla="*/ 3185 h 605921"/>
              <a:gd name="connsiteX85" fmla="*/ 281414 w 552598"/>
              <a:gd name="connsiteY85" fmla="*/ 589 h 60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2598" h="605921">
                <a:moveTo>
                  <a:pt x="257952" y="238897"/>
                </a:moveTo>
                <a:cubicBezTo>
                  <a:pt x="255074" y="238897"/>
                  <a:pt x="252845" y="241122"/>
                  <a:pt x="252845" y="243996"/>
                </a:cubicBezTo>
                <a:lnTo>
                  <a:pt x="252845" y="308986"/>
                </a:lnTo>
                <a:lnTo>
                  <a:pt x="228056" y="308986"/>
                </a:lnTo>
                <a:cubicBezTo>
                  <a:pt x="225364" y="308986"/>
                  <a:pt x="223878" y="311953"/>
                  <a:pt x="225642" y="314085"/>
                </a:cubicBezTo>
                <a:lnTo>
                  <a:pt x="273271" y="372123"/>
                </a:lnTo>
                <a:cubicBezTo>
                  <a:pt x="274849" y="373977"/>
                  <a:pt x="277727" y="373977"/>
                  <a:pt x="279306" y="372123"/>
                </a:cubicBezTo>
                <a:lnTo>
                  <a:pt x="327027" y="314085"/>
                </a:lnTo>
                <a:cubicBezTo>
                  <a:pt x="328605" y="311953"/>
                  <a:pt x="327213" y="308894"/>
                  <a:pt x="324520" y="308986"/>
                </a:cubicBezTo>
                <a:lnTo>
                  <a:pt x="299731" y="308986"/>
                </a:lnTo>
                <a:lnTo>
                  <a:pt x="299731" y="243996"/>
                </a:lnTo>
                <a:cubicBezTo>
                  <a:pt x="299731" y="241122"/>
                  <a:pt x="297503" y="238897"/>
                  <a:pt x="294718" y="238897"/>
                </a:cubicBezTo>
                <a:close/>
                <a:moveTo>
                  <a:pt x="260737" y="130146"/>
                </a:moveTo>
                <a:lnTo>
                  <a:pt x="291932" y="130146"/>
                </a:lnTo>
                <a:cubicBezTo>
                  <a:pt x="298431" y="130146"/>
                  <a:pt x="303445" y="135338"/>
                  <a:pt x="303445" y="141642"/>
                </a:cubicBezTo>
                <a:lnTo>
                  <a:pt x="303445" y="167602"/>
                </a:lnTo>
                <a:cubicBezTo>
                  <a:pt x="321642" y="171125"/>
                  <a:pt x="338632" y="178356"/>
                  <a:pt x="353580" y="188369"/>
                </a:cubicBezTo>
                <a:lnTo>
                  <a:pt x="371963" y="170012"/>
                </a:lnTo>
                <a:cubicBezTo>
                  <a:pt x="376420" y="165562"/>
                  <a:pt x="383661" y="165562"/>
                  <a:pt x="388118" y="170012"/>
                </a:cubicBezTo>
                <a:lnTo>
                  <a:pt x="410215" y="192077"/>
                </a:lnTo>
                <a:cubicBezTo>
                  <a:pt x="414671" y="196528"/>
                  <a:pt x="414671" y="203759"/>
                  <a:pt x="410215" y="208209"/>
                </a:cubicBezTo>
                <a:lnTo>
                  <a:pt x="391832" y="226566"/>
                </a:lnTo>
                <a:cubicBezTo>
                  <a:pt x="401859" y="241400"/>
                  <a:pt x="409100" y="258459"/>
                  <a:pt x="412628" y="276630"/>
                </a:cubicBezTo>
                <a:lnTo>
                  <a:pt x="438625" y="276630"/>
                </a:lnTo>
                <a:cubicBezTo>
                  <a:pt x="445124" y="276630"/>
                  <a:pt x="450137" y="281822"/>
                  <a:pt x="450137" y="288126"/>
                </a:cubicBezTo>
                <a:lnTo>
                  <a:pt x="450137" y="319277"/>
                </a:lnTo>
                <a:cubicBezTo>
                  <a:pt x="450137" y="325674"/>
                  <a:pt x="444938" y="330773"/>
                  <a:pt x="438625" y="330773"/>
                </a:cubicBezTo>
                <a:lnTo>
                  <a:pt x="412628" y="330773"/>
                </a:lnTo>
                <a:cubicBezTo>
                  <a:pt x="409100" y="348945"/>
                  <a:pt x="401859" y="365818"/>
                  <a:pt x="391832" y="380838"/>
                </a:cubicBezTo>
                <a:lnTo>
                  <a:pt x="410215" y="399102"/>
                </a:lnTo>
                <a:cubicBezTo>
                  <a:pt x="414671" y="403552"/>
                  <a:pt x="414671" y="410876"/>
                  <a:pt x="410215" y="415326"/>
                </a:cubicBezTo>
                <a:lnTo>
                  <a:pt x="388118" y="437299"/>
                </a:lnTo>
                <a:cubicBezTo>
                  <a:pt x="383661" y="441749"/>
                  <a:pt x="376420" y="441749"/>
                  <a:pt x="371963" y="437299"/>
                </a:cubicBezTo>
                <a:lnTo>
                  <a:pt x="353580" y="419035"/>
                </a:lnTo>
                <a:cubicBezTo>
                  <a:pt x="338725" y="429047"/>
                  <a:pt x="321642" y="436186"/>
                  <a:pt x="303445" y="439802"/>
                </a:cubicBezTo>
                <a:lnTo>
                  <a:pt x="303445" y="465761"/>
                </a:lnTo>
                <a:cubicBezTo>
                  <a:pt x="303445" y="472158"/>
                  <a:pt x="298246" y="477257"/>
                  <a:pt x="291932" y="477257"/>
                </a:cubicBezTo>
                <a:lnTo>
                  <a:pt x="260737" y="477257"/>
                </a:lnTo>
                <a:cubicBezTo>
                  <a:pt x="254331" y="477257"/>
                  <a:pt x="249224" y="472065"/>
                  <a:pt x="249224" y="465761"/>
                </a:cubicBezTo>
                <a:lnTo>
                  <a:pt x="249224" y="439802"/>
                </a:lnTo>
                <a:cubicBezTo>
                  <a:pt x="231027" y="436186"/>
                  <a:pt x="214130" y="429047"/>
                  <a:pt x="199089" y="419035"/>
                </a:cubicBezTo>
                <a:lnTo>
                  <a:pt x="180799" y="437299"/>
                </a:lnTo>
                <a:cubicBezTo>
                  <a:pt x="176342" y="441749"/>
                  <a:pt x="169008" y="441749"/>
                  <a:pt x="164551" y="437299"/>
                </a:cubicBezTo>
                <a:lnTo>
                  <a:pt x="142547" y="415326"/>
                </a:lnTo>
                <a:cubicBezTo>
                  <a:pt x="138091" y="410876"/>
                  <a:pt x="138091" y="403552"/>
                  <a:pt x="142547" y="399102"/>
                </a:cubicBezTo>
                <a:lnTo>
                  <a:pt x="160837" y="380838"/>
                </a:lnTo>
                <a:cubicBezTo>
                  <a:pt x="150810" y="366004"/>
                  <a:pt x="143661" y="348945"/>
                  <a:pt x="140041" y="330773"/>
                </a:cubicBezTo>
                <a:lnTo>
                  <a:pt x="114044" y="330773"/>
                </a:lnTo>
                <a:cubicBezTo>
                  <a:pt x="107638" y="330773"/>
                  <a:pt x="102532" y="325582"/>
                  <a:pt x="102532" y="319277"/>
                </a:cubicBezTo>
                <a:lnTo>
                  <a:pt x="102532" y="288126"/>
                </a:lnTo>
                <a:cubicBezTo>
                  <a:pt x="102532" y="281636"/>
                  <a:pt x="107731" y="276630"/>
                  <a:pt x="114044" y="276630"/>
                </a:cubicBezTo>
                <a:lnTo>
                  <a:pt x="140041" y="276630"/>
                </a:lnTo>
                <a:cubicBezTo>
                  <a:pt x="143661" y="258459"/>
                  <a:pt x="150810" y="241492"/>
                  <a:pt x="160837" y="226566"/>
                </a:cubicBezTo>
                <a:lnTo>
                  <a:pt x="142547" y="208209"/>
                </a:lnTo>
                <a:cubicBezTo>
                  <a:pt x="138091" y="203759"/>
                  <a:pt x="138091" y="196528"/>
                  <a:pt x="142547" y="192077"/>
                </a:cubicBezTo>
                <a:lnTo>
                  <a:pt x="164551" y="170012"/>
                </a:lnTo>
                <a:cubicBezTo>
                  <a:pt x="169008" y="165562"/>
                  <a:pt x="176342" y="165562"/>
                  <a:pt x="180799" y="170012"/>
                </a:cubicBezTo>
                <a:lnTo>
                  <a:pt x="199089" y="188369"/>
                </a:lnTo>
                <a:cubicBezTo>
                  <a:pt x="213944" y="178356"/>
                  <a:pt x="231027" y="171125"/>
                  <a:pt x="249224" y="167602"/>
                </a:cubicBezTo>
                <a:lnTo>
                  <a:pt x="249224" y="141642"/>
                </a:lnTo>
                <a:cubicBezTo>
                  <a:pt x="249224" y="135153"/>
                  <a:pt x="254424" y="130146"/>
                  <a:pt x="260737" y="130146"/>
                </a:cubicBezTo>
                <a:close/>
                <a:moveTo>
                  <a:pt x="438507" y="79551"/>
                </a:moveTo>
                <a:cubicBezTo>
                  <a:pt x="510081" y="131462"/>
                  <a:pt x="552598" y="214890"/>
                  <a:pt x="552598" y="302952"/>
                </a:cubicBezTo>
                <a:cubicBezTo>
                  <a:pt x="552598" y="455069"/>
                  <a:pt x="428760" y="578821"/>
                  <a:pt x="276329" y="578821"/>
                </a:cubicBezTo>
                <a:lnTo>
                  <a:pt x="276329" y="602737"/>
                </a:lnTo>
                <a:cubicBezTo>
                  <a:pt x="276329" y="605332"/>
                  <a:pt x="273358" y="606815"/>
                  <a:pt x="271316" y="605332"/>
                </a:cubicBezTo>
                <a:lnTo>
                  <a:pt x="206426" y="560837"/>
                </a:lnTo>
                <a:cubicBezTo>
                  <a:pt x="204569" y="559539"/>
                  <a:pt x="204569" y="556759"/>
                  <a:pt x="206426" y="555553"/>
                </a:cubicBezTo>
                <a:lnTo>
                  <a:pt x="271316" y="511059"/>
                </a:lnTo>
                <a:cubicBezTo>
                  <a:pt x="273544" y="509575"/>
                  <a:pt x="276329" y="511059"/>
                  <a:pt x="276329" y="513654"/>
                </a:cubicBezTo>
                <a:lnTo>
                  <a:pt x="276329" y="537663"/>
                </a:lnTo>
                <a:cubicBezTo>
                  <a:pt x="405923" y="537663"/>
                  <a:pt x="511381" y="432358"/>
                  <a:pt x="511381" y="302952"/>
                </a:cubicBezTo>
                <a:cubicBezTo>
                  <a:pt x="511381" y="228053"/>
                  <a:pt x="475176" y="156954"/>
                  <a:pt x="414278" y="112830"/>
                </a:cubicBezTo>
                <a:close/>
                <a:moveTo>
                  <a:pt x="281414" y="589"/>
                </a:moveTo>
                <a:lnTo>
                  <a:pt x="346313" y="45086"/>
                </a:lnTo>
                <a:cubicBezTo>
                  <a:pt x="348170" y="46384"/>
                  <a:pt x="348170" y="49072"/>
                  <a:pt x="346313" y="50277"/>
                </a:cubicBezTo>
                <a:lnTo>
                  <a:pt x="281414" y="94775"/>
                </a:lnTo>
                <a:cubicBezTo>
                  <a:pt x="279186" y="96258"/>
                  <a:pt x="276308" y="94775"/>
                  <a:pt x="276308" y="92179"/>
                </a:cubicBezTo>
                <a:lnTo>
                  <a:pt x="276308" y="68262"/>
                </a:lnTo>
                <a:cubicBezTo>
                  <a:pt x="146695" y="68262"/>
                  <a:pt x="41223" y="173665"/>
                  <a:pt x="41223" y="303077"/>
                </a:cubicBezTo>
                <a:cubicBezTo>
                  <a:pt x="41223" y="377980"/>
                  <a:pt x="77526" y="449176"/>
                  <a:pt x="138432" y="493302"/>
                </a:cubicBezTo>
                <a:lnTo>
                  <a:pt x="114200" y="526582"/>
                </a:lnTo>
                <a:cubicBezTo>
                  <a:pt x="42709" y="474762"/>
                  <a:pt x="0" y="391237"/>
                  <a:pt x="0" y="303077"/>
                </a:cubicBezTo>
                <a:cubicBezTo>
                  <a:pt x="0" y="150953"/>
                  <a:pt x="123948" y="27195"/>
                  <a:pt x="276308" y="27195"/>
                </a:cubicBezTo>
                <a:lnTo>
                  <a:pt x="276308" y="3185"/>
                </a:lnTo>
                <a:cubicBezTo>
                  <a:pt x="276308" y="589"/>
                  <a:pt x="279279" y="-894"/>
                  <a:pt x="281414" y="589"/>
                </a:cubicBezTo>
                <a:close/>
              </a:path>
            </a:pathLst>
          </a:custGeom>
          <a:solidFill>
            <a:schemeClr val="accent1"/>
          </a:solidFill>
          <a:ln>
            <a:noFill/>
          </a:ln>
        </p:spPr>
      </p:sp>
      <p:sp>
        <p:nvSpPr>
          <p:cNvPr id="8" name="文本框 7"/>
          <p:cNvSpPr txBox="1"/>
          <p:nvPr/>
        </p:nvSpPr>
        <p:spPr>
          <a:xfrm>
            <a:off x="1447800" y="1088203"/>
            <a:ext cx="2609850" cy="368300"/>
          </a:xfrm>
          <a:prstGeom prst="rect">
            <a:avLst/>
          </a:prstGeom>
          <a:noFill/>
        </p:spPr>
        <p:txBody>
          <a:bodyPr wrap="square" rtlCol="0">
            <a:spAutoFit/>
          </a:bodyPr>
          <a:lstStyle/>
          <a:p>
            <a:r>
              <a:rPr lang="zh-CN" altLang="en-US" sz="1800" dirty="0">
                <a:solidFill>
                  <a:srgbClr val="000000"/>
                </a:solidFill>
                <a:latin typeface="微软雅黑" panose="020B0503020204020204" pitchFamily="34" charset="-122"/>
                <a:ea typeface="微软雅黑" panose="020B0503020204020204" pitchFamily="34" charset="-122"/>
              </a:rPr>
              <a:t>机械设备设计具体要求</a:t>
            </a:r>
          </a:p>
        </p:txBody>
      </p:sp>
      <p:sp>
        <p:nvSpPr>
          <p:cNvPr id="10" name="矩形 9"/>
          <p:cNvSpPr/>
          <p:nvPr/>
        </p:nvSpPr>
        <p:spPr>
          <a:xfrm>
            <a:off x="1381126" y="2349395"/>
            <a:ext cx="9525000" cy="1691005"/>
          </a:xfrm>
          <a:prstGeom prst="rect">
            <a:avLst/>
          </a:prstGeom>
        </p:spPr>
        <p:txBody>
          <a:bodyPr wrap="square">
            <a:spAutoFit/>
          </a:bodyPr>
          <a:lstStyle/>
          <a:p>
            <a:pPr indent="-341630">
              <a:lnSpc>
                <a:spcPct val="130000"/>
              </a:lnSpc>
              <a:buSzPct val="100000"/>
            </a:pPr>
            <a:r>
              <a:rPr lang="en-US" altLang="zh-CN" sz="1600" dirty="0">
                <a:solidFill>
                  <a:srgbClr val="000000"/>
                </a:solidFill>
                <a:latin typeface="微软雅黑" panose="020B0503020204020204" pitchFamily="34" charset="-122"/>
                <a:ea typeface="微软雅黑" panose="020B0503020204020204" pitchFamily="34" charset="-122"/>
              </a:rPr>
              <a:t>(1) </a:t>
            </a:r>
            <a:r>
              <a:rPr lang="zh-CN" altLang="en-US" sz="1600" dirty="0">
                <a:solidFill>
                  <a:srgbClr val="000000"/>
                </a:solidFill>
                <a:latin typeface="微软雅黑" panose="020B0503020204020204" pitchFamily="34" charset="-122"/>
                <a:ea typeface="微软雅黑" panose="020B0503020204020204" pitchFamily="34" charset="-122"/>
              </a:rPr>
              <a:t>机械设备上外露的皮带轮、飞轮、齿轮、轴等需有防护罩，其他运动部件或危险部位的周围，应设置防护栅栏。</a:t>
            </a:r>
          </a:p>
          <a:p>
            <a:pPr indent="-341630">
              <a:lnSpc>
                <a:spcPct val="130000"/>
              </a:lnSpc>
              <a:buSzPct val="100000"/>
            </a:pPr>
            <a:r>
              <a:rPr lang="en-US" altLang="zh-CN" sz="1600" dirty="0">
                <a:solidFill>
                  <a:srgbClr val="000000"/>
                </a:solidFill>
                <a:latin typeface="微软雅黑" panose="020B0503020204020204" pitchFamily="34" charset="-122"/>
                <a:ea typeface="微软雅黑" panose="020B0503020204020204" pitchFamily="34" charset="-122"/>
              </a:rPr>
              <a:t>(2) </a:t>
            </a:r>
            <a:r>
              <a:rPr lang="zh-CN" altLang="en-US" sz="1600" dirty="0">
                <a:solidFill>
                  <a:srgbClr val="000000"/>
                </a:solidFill>
                <a:latin typeface="微软雅黑" panose="020B0503020204020204" pitchFamily="34" charset="-122"/>
                <a:ea typeface="微软雅黑" panose="020B0503020204020204" pitchFamily="34" charset="-122"/>
              </a:rPr>
              <a:t>机械设备应设置可靠的制动装置，保证接近危险时有效地制动。</a:t>
            </a:r>
          </a:p>
          <a:p>
            <a:pPr indent="-341630">
              <a:lnSpc>
                <a:spcPct val="130000"/>
              </a:lnSpc>
              <a:buClr>
                <a:srgbClr val="CC9900"/>
              </a:buClr>
              <a:buSzPct val="100000"/>
            </a:pPr>
            <a:r>
              <a:rPr lang="en-US" altLang="zh-CN" sz="1600" dirty="0">
                <a:solidFill>
                  <a:srgbClr val="000000"/>
                </a:solidFill>
                <a:latin typeface="微软雅黑" panose="020B0503020204020204" pitchFamily="34" charset="-122"/>
                <a:ea typeface="微软雅黑" panose="020B0503020204020204" pitchFamily="34" charset="-122"/>
              </a:rPr>
              <a:t>(3) </a:t>
            </a:r>
            <a:r>
              <a:rPr lang="zh-CN" altLang="en-US" sz="1600" dirty="0">
                <a:solidFill>
                  <a:srgbClr val="000000"/>
                </a:solidFill>
                <a:latin typeface="微软雅黑" panose="020B0503020204020204" pitchFamily="34" charset="-122"/>
                <a:ea typeface="微软雅黑" panose="020B0503020204020204" pitchFamily="34" charset="-122"/>
              </a:rPr>
              <a:t>有电器的机械设备都应有良好的接地线，以防止触电，同时注意静电的危害。</a:t>
            </a:r>
            <a:endParaRPr lang="en-US" altLang="zh-CN" sz="1600" dirty="0">
              <a:solidFill>
                <a:srgbClr val="000000"/>
              </a:solidFill>
              <a:latin typeface="微软雅黑" panose="020B0503020204020204" pitchFamily="34" charset="-122"/>
              <a:ea typeface="微软雅黑" panose="020B0503020204020204" pitchFamily="34" charset="-122"/>
            </a:endParaRPr>
          </a:p>
          <a:p>
            <a:pPr indent="-341630">
              <a:lnSpc>
                <a:spcPct val="130000"/>
              </a:lnSpc>
              <a:buClr>
                <a:srgbClr val="CC9900"/>
              </a:buClr>
            </a:pPr>
            <a:r>
              <a:rPr lang="en-US" altLang="zh-CN" sz="1600" dirty="0">
                <a:solidFill>
                  <a:srgbClr val="000000"/>
                </a:solidFill>
                <a:latin typeface="微软雅黑" panose="020B0503020204020204" pitchFamily="34" charset="-122"/>
                <a:ea typeface="微软雅黑" panose="020B0503020204020204" pitchFamily="34" charset="-122"/>
              </a:rPr>
              <a:t>(4) </a:t>
            </a:r>
            <a:r>
              <a:rPr lang="zh-CN" altLang="en-US" sz="1600" dirty="0">
                <a:solidFill>
                  <a:srgbClr val="000000"/>
                </a:solidFill>
                <a:latin typeface="微软雅黑" panose="020B0503020204020204" pitchFamily="34" charset="-122"/>
                <a:ea typeface="微软雅黑" panose="020B0503020204020204" pitchFamily="34" charset="-122"/>
              </a:rPr>
              <a:t>机械设备的操作位置高出地面</a:t>
            </a:r>
            <a:r>
              <a:rPr lang="en-US" altLang="zh-CN" sz="1600" dirty="0">
                <a:solidFill>
                  <a:srgbClr val="000000"/>
                </a:solidFill>
                <a:latin typeface="微软雅黑" panose="020B0503020204020204" pitchFamily="34" charset="-122"/>
                <a:ea typeface="微软雅黑" panose="020B0503020204020204" pitchFamily="34" charset="-122"/>
              </a:rPr>
              <a:t>2m</a:t>
            </a:r>
            <a:r>
              <a:rPr lang="zh-CN" altLang="en-US" sz="1600" dirty="0">
                <a:solidFill>
                  <a:srgbClr val="000000"/>
                </a:solidFill>
                <a:latin typeface="微软雅黑" panose="020B0503020204020204" pitchFamily="34" charset="-122"/>
                <a:ea typeface="微软雅黑" panose="020B0503020204020204" pitchFamily="34" charset="-122"/>
              </a:rPr>
              <a:t>以上时，应配置操作台、栏杆、扶手、围板等。</a:t>
            </a:r>
          </a:p>
        </p:txBody>
      </p:sp>
      <p:cxnSp>
        <p:nvCxnSpPr>
          <p:cNvPr id="23" name="直接连接符 22"/>
          <p:cNvCxnSpPr/>
          <p:nvPr>
            <p:custDataLst>
              <p:tags r:id="rId3"/>
            </p:custDataLst>
          </p:nvPr>
        </p:nvCxnSpPr>
        <p:spPr>
          <a:xfrm>
            <a:off x="1379011" y="6521449"/>
            <a:ext cx="9527115"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3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1157289" y="3740956"/>
            <a:ext cx="9574212" cy="2694305"/>
          </a:xfrm>
          <a:prstGeom prst="rect">
            <a:avLst/>
          </a:prstGeom>
        </p:spPr>
        <p:txBody>
          <a:bodyPr wrap="square">
            <a:spAutoFit/>
          </a:bodyPr>
          <a:lstStyle/>
          <a:p>
            <a:pPr marL="285750" indent="-285750">
              <a:lnSpc>
                <a:spcPct val="150000"/>
              </a:lnSpc>
              <a:spcBef>
                <a:spcPct val="20000"/>
              </a:spcBef>
              <a:buClr>
                <a:schemeClr val="tx1"/>
              </a:buClr>
              <a:buSzPct val="100000"/>
              <a:buFont typeface="Arial" panose="020B0604020202020204" pitchFamily="34" charset="0"/>
              <a:buChar char="•"/>
            </a:pPr>
            <a:r>
              <a:rPr lang="zh-CN" altLang="en-US" sz="1800" dirty="0">
                <a:solidFill>
                  <a:srgbClr val="000000"/>
                </a:solidFill>
                <a:latin typeface="微软雅黑" panose="020B0503020204020204" pitchFamily="34" charset="-122"/>
                <a:ea typeface="微软雅黑" panose="020B0503020204020204" pitchFamily="34" charset="-122"/>
              </a:rPr>
              <a:t>机械设备危险部位，如仅允许手指尖通过开口时，其开口高度不得超过</a:t>
            </a:r>
            <a:r>
              <a:rPr lang="en-US" altLang="zh-CN" sz="1800" dirty="0">
                <a:solidFill>
                  <a:srgbClr val="000000"/>
                </a:solidFill>
                <a:latin typeface="微软雅黑" panose="020B0503020204020204" pitchFamily="34" charset="-122"/>
                <a:ea typeface="微软雅黑" panose="020B0503020204020204" pitchFamily="34" charset="-122"/>
              </a:rPr>
              <a:t>6mm</a:t>
            </a:r>
            <a:r>
              <a:rPr lang="zh-CN" altLang="en-US" sz="1800" dirty="0">
                <a:solidFill>
                  <a:srgbClr val="000000"/>
                </a:solidFill>
                <a:latin typeface="微软雅黑" panose="020B0503020204020204" pitchFamily="34" charset="-122"/>
                <a:ea typeface="微软雅黑" panose="020B0503020204020204" pitchFamily="34" charset="-122"/>
              </a:rPr>
              <a:t>，而且防护罩应完全封闭。如允许手指可以进入防护罩开口，其高度不得超过</a:t>
            </a:r>
            <a:r>
              <a:rPr lang="en-US" altLang="zh-CN" sz="1800" dirty="0">
                <a:solidFill>
                  <a:srgbClr val="000000"/>
                </a:solidFill>
                <a:latin typeface="微软雅黑" panose="020B0503020204020204" pitchFamily="34" charset="-122"/>
                <a:ea typeface="微软雅黑" panose="020B0503020204020204" pitchFamily="34" charset="-122"/>
              </a:rPr>
              <a:t>l0mm</a:t>
            </a:r>
            <a:r>
              <a:rPr lang="zh-CN" altLang="en-US" sz="1800" dirty="0">
                <a:solidFill>
                  <a:srgbClr val="000000"/>
                </a:solidFill>
                <a:latin typeface="微软雅黑" panose="020B0503020204020204" pitchFamily="34" charset="-122"/>
                <a:ea typeface="微软雅黑" panose="020B0503020204020204" pitchFamily="34" charset="-122"/>
              </a:rPr>
              <a:t>。</a:t>
            </a:r>
          </a:p>
          <a:p>
            <a:pPr marL="285750" indent="-285750">
              <a:lnSpc>
                <a:spcPct val="150000"/>
              </a:lnSpc>
              <a:spcBef>
                <a:spcPct val="20000"/>
              </a:spcBef>
              <a:buClr>
                <a:schemeClr val="tx1"/>
              </a:buClr>
              <a:buSzPct val="100000"/>
              <a:buFont typeface="Arial" panose="020B0604020202020204" pitchFamily="34" charset="0"/>
              <a:buChar char="•"/>
            </a:pPr>
            <a:r>
              <a:rPr lang="zh-CN" altLang="en-US" sz="1800" dirty="0">
                <a:solidFill>
                  <a:srgbClr val="000000"/>
                </a:solidFill>
                <a:latin typeface="微软雅黑" panose="020B0503020204020204" pitchFamily="34" charset="-122"/>
                <a:ea typeface="微软雅黑" panose="020B0503020204020204" pitchFamily="34" charset="-122"/>
              </a:rPr>
              <a:t>为了限制手或手指从防护罩或栏杆的孔口进入机器危险区域，防护罩或栏杆的允许开口高度应符合规定要求。</a:t>
            </a:r>
          </a:p>
          <a:p>
            <a:pPr marL="285750" indent="-285750">
              <a:lnSpc>
                <a:spcPct val="150000"/>
              </a:lnSpc>
              <a:spcBef>
                <a:spcPct val="20000"/>
              </a:spcBef>
              <a:buClr>
                <a:schemeClr val="tx1"/>
              </a:buClr>
              <a:buSzPct val="100000"/>
              <a:buFont typeface="Arial" panose="020B0604020202020204" pitchFamily="34" charset="0"/>
              <a:buChar char="•"/>
            </a:pPr>
            <a:r>
              <a:rPr lang="zh-CN" altLang="en-US" sz="1800" dirty="0">
                <a:solidFill>
                  <a:srgbClr val="000000"/>
                </a:solidFill>
                <a:latin typeface="微软雅黑" panose="020B0503020204020204" pitchFamily="34" charset="-122"/>
                <a:ea typeface="微软雅黑" panose="020B0503020204020204" pitchFamily="34" charset="-122"/>
              </a:rPr>
              <a:t>机械设备危险部位应设置防护栅栏，两者之间的水平距离和栅栏的高度取决于危险部位离地面的高度。</a:t>
            </a:r>
          </a:p>
        </p:txBody>
      </p:sp>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5617118" cy="521970"/>
          </a:xfrm>
          <a:prstGeom prst="rect">
            <a:avLst/>
          </a:prstGeom>
          <a:noFill/>
        </p:spPr>
        <p:txBody>
          <a:bodyPr wrap="square" rtlCol="0">
            <a:spAutoFit/>
          </a:bodyPr>
          <a:lstStyle/>
          <a:p>
            <a:pPr>
              <a:spcBef>
                <a:spcPct val="50000"/>
              </a:spcBef>
            </a:pPr>
            <a:r>
              <a:rPr lang="en-US" altLang="zh-CN" sz="2800" dirty="0">
                <a:solidFill>
                  <a:schemeClr val="accent1"/>
                </a:solidFill>
                <a:latin typeface="微软雅黑" panose="020B0503020204020204" pitchFamily="34" charset="-122"/>
                <a:ea typeface="微软雅黑" panose="020B0503020204020204" pitchFamily="34" charset="-122"/>
              </a:rPr>
              <a:t>2</a:t>
            </a:r>
            <a:r>
              <a:rPr lang="zh-CN" altLang="en-US" sz="2800" dirty="0">
                <a:solidFill>
                  <a:schemeClr val="accent1"/>
                </a:solidFill>
                <a:latin typeface="微软雅黑" panose="020B0503020204020204" pitchFamily="34" charset="-122"/>
                <a:ea typeface="微软雅黑" panose="020B0503020204020204" pitchFamily="34" charset="-122"/>
              </a:rPr>
              <a:t>、机械设备的安全防护措施</a:t>
            </a:r>
          </a:p>
        </p:txBody>
      </p:sp>
      <p:sp>
        <p:nvSpPr>
          <p:cNvPr id="18" name="平行四边形 17"/>
          <p:cNvSpPr/>
          <p:nvPr>
            <p:custDataLst>
              <p:tags r:id="rId2"/>
            </p:custDataLst>
          </p:nvPr>
        </p:nvSpPr>
        <p:spPr>
          <a:xfrm>
            <a:off x="1304672" y="1224178"/>
            <a:ext cx="3790950" cy="428625"/>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9" name="矩形 18"/>
          <p:cNvSpPr/>
          <p:nvPr>
            <p:custDataLst>
              <p:tags r:id="rId3"/>
            </p:custDataLst>
          </p:nvPr>
        </p:nvSpPr>
        <p:spPr>
          <a:xfrm>
            <a:off x="1417721" y="1233703"/>
            <a:ext cx="3383280" cy="368300"/>
          </a:xfrm>
          <a:prstGeom prst="rect">
            <a:avLst/>
          </a:prstGeom>
        </p:spPr>
        <p:txBody>
          <a:bodyPr wrap="none">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机械传动、转动机构的危险部位</a:t>
            </a:r>
          </a:p>
        </p:txBody>
      </p:sp>
      <p:sp>
        <p:nvSpPr>
          <p:cNvPr id="20" name="矩形 19"/>
          <p:cNvSpPr/>
          <p:nvPr/>
        </p:nvSpPr>
        <p:spPr>
          <a:xfrm>
            <a:off x="1304673" y="1760061"/>
            <a:ext cx="8334374" cy="922020"/>
          </a:xfrm>
          <a:prstGeom prst="rect">
            <a:avLst/>
          </a:prstGeom>
        </p:spPr>
        <p:txBody>
          <a:bodyPr wrap="square">
            <a:spAutoFit/>
          </a:bodyPr>
          <a:lstStyle/>
          <a:p>
            <a:pPr>
              <a:lnSpc>
                <a:spcPct val="150000"/>
              </a:lnSpc>
              <a:spcBef>
                <a:spcPct val="20000"/>
              </a:spcBef>
              <a:buClr>
                <a:schemeClr val="tx1"/>
              </a:buClr>
              <a:buSzPct val="100000"/>
            </a:pPr>
            <a:r>
              <a:rPr lang="zh-CN" altLang="en-US" sz="1800" dirty="0">
                <a:solidFill>
                  <a:srgbClr val="000000"/>
                </a:solidFill>
                <a:latin typeface="微软雅黑" panose="020B0503020204020204" pitchFamily="34" charset="-122"/>
                <a:ea typeface="微软雅黑" panose="020B0503020204020204" pitchFamily="34" charset="-122"/>
              </a:rPr>
              <a:t>生产操作中，机械设备的运动部分是最危险的部位，尤其是那些操作人员易接触到的运动的零部件；此外，机械加工设备的加工区也是危险部位。</a:t>
            </a:r>
          </a:p>
        </p:txBody>
      </p:sp>
      <p:sp>
        <p:nvSpPr>
          <p:cNvPr id="24" name="平行四边形 23"/>
          <p:cNvSpPr/>
          <p:nvPr>
            <p:custDataLst>
              <p:tags r:id="rId4"/>
            </p:custDataLst>
          </p:nvPr>
        </p:nvSpPr>
        <p:spPr>
          <a:xfrm>
            <a:off x="1268076" y="3249680"/>
            <a:ext cx="2581275" cy="428625"/>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25" name="矩形 24"/>
          <p:cNvSpPr/>
          <p:nvPr>
            <p:custDataLst>
              <p:tags r:id="rId5"/>
            </p:custDataLst>
          </p:nvPr>
        </p:nvSpPr>
        <p:spPr>
          <a:xfrm>
            <a:off x="1381125" y="3279326"/>
            <a:ext cx="2240280" cy="368300"/>
          </a:xfrm>
          <a:prstGeom prst="rect">
            <a:avLst/>
          </a:prstGeom>
        </p:spPr>
        <p:txBody>
          <a:bodyPr wrap="none">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防护装置的安全距离</a:t>
            </a:r>
          </a:p>
        </p:txBody>
      </p:sp>
      <p:cxnSp>
        <p:nvCxnSpPr>
          <p:cNvPr id="27" name="直接连接符 26"/>
          <p:cNvCxnSpPr/>
          <p:nvPr>
            <p:custDataLst>
              <p:tags r:id="rId6"/>
            </p:custDataLst>
          </p:nvPr>
        </p:nvCxnSpPr>
        <p:spPr>
          <a:xfrm flipV="1">
            <a:off x="1287766" y="2899942"/>
            <a:ext cx="9275416" cy="16724"/>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7"/>
            </p:custDataLst>
          </p:nvPr>
        </p:nvCxnSpPr>
        <p:spPr>
          <a:xfrm flipV="1">
            <a:off x="1233234" y="6348212"/>
            <a:ext cx="9310856" cy="6156"/>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 name="fountain-pen_176914"/>
          <p:cNvSpPr>
            <a:spLocks noChangeAspect="1"/>
          </p:cNvSpPr>
          <p:nvPr>
            <p:custDataLst>
              <p:tags r:id="rId8"/>
            </p:custDataLst>
          </p:nvPr>
        </p:nvSpPr>
        <p:spPr bwMode="auto">
          <a:xfrm>
            <a:off x="10540914" y="5739439"/>
            <a:ext cx="609685" cy="608773"/>
          </a:xfrm>
          <a:custGeom>
            <a:avLst/>
            <a:gdLst>
              <a:gd name="T0" fmla="*/ 3814 w 4039"/>
              <a:gd name="T1" fmla="*/ 225 h 4039"/>
              <a:gd name="T2" fmla="*/ 2998 w 4039"/>
              <a:gd name="T3" fmla="*/ 225 h 4039"/>
              <a:gd name="T4" fmla="*/ 633 w 4039"/>
              <a:gd name="T5" fmla="*/ 2798 h 4039"/>
              <a:gd name="T6" fmla="*/ 51 w 4039"/>
              <a:gd name="T7" fmla="*/ 3176 h 4039"/>
              <a:gd name="T8" fmla="*/ 0 w 4039"/>
              <a:gd name="T9" fmla="*/ 3269 h 4039"/>
              <a:gd name="T10" fmla="*/ 2 w 4039"/>
              <a:gd name="T11" fmla="*/ 3926 h 4039"/>
              <a:gd name="T12" fmla="*/ 2 w 4039"/>
              <a:gd name="T13" fmla="*/ 3927 h 4039"/>
              <a:gd name="T14" fmla="*/ 2 w 4039"/>
              <a:gd name="T15" fmla="*/ 3927 h 4039"/>
              <a:gd name="T16" fmla="*/ 112 w 4039"/>
              <a:gd name="T17" fmla="*/ 4037 h 4039"/>
              <a:gd name="T18" fmla="*/ 770 w 4039"/>
              <a:gd name="T19" fmla="*/ 4039 h 4039"/>
              <a:gd name="T20" fmla="*/ 770 w 4039"/>
              <a:gd name="T21" fmla="*/ 4039 h 4039"/>
              <a:gd name="T22" fmla="*/ 863 w 4039"/>
              <a:gd name="T23" fmla="*/ 3988 h 4039"/>
              <a:gd name="T24" fmla="*/ 1241 w 4039"/>
              <a:gd name="T25" fmla="*/ 3406 h 4039"/>
              <a:gd name="T26" fmla="*/ 3814 w 4039"/>
              <a:gd name="T27" fmla="*/ 1041 h 4039"/>
              <a:gd name="T28" fmla="*/ 3814 w 4039"/>
              <a:gd name="T29" fmla="*/ 225 h 4039"/>
              <a:gd name="T30" fmla="*/ 710 w 4039"/>
              <a:gd name="T31" fmla="*/ 3817 h 4039"/>
              <a:gd name="T32" fmla="*/ 380 w 4039"/>
              <a:gd name="T33" fmla="*/ 3816 h 4039"/>
              <a:gd name="T34" fmla="*/ 659 w 4039"/>
              <a:gd name="T35" fmla="*/ 3537 h 4039"/>
              <a:gd name="T36" fmla="*/ 659 w 4039"/>
              <a:gd name="T37" fmla="*/ 3380 h 4039"/>
              <a:gd name="T38" fmla="*/ 502 w 4039"/>
              <a:gd name="T39" fmla="*/ 3380 h 4039"/>
              <a:gd name="T40" fmla="*/ 223 w 4039"/>
              <a:gd name="T41" fmla="*/ 3659 h 4039"/>
              <a:gd name="T42" fmla="*/ 222 w 4039"/>
              <a:gd name="T43" fmla="*/ 3329 h 4039"/>
              <a:gd name="T44" fmla="*/ 692 w 4039"/>
              <a:gd name="T45" fmla="*/ 3024 h 4039"/>
              <a:gd name="T46" fmla="*/ 1015 w 4039"/>
              <a:gd name="T47" fmla="*/ 3347 h 4039"/>
              <a:gd name="T48" fmla="*/ 710 w 4039"/>
              <a:gd name="T49" fmla="*/ 3817 h 4039"/>
              <a:gd name="T50" fmla="*/ 1163 w 4039"/>
              <a:gd name="T51" fmla="*/ 3182 h 4039"/>
              <a:gd name="T52" fmla="*/ 857 w 4039"/>
              <a:gd name="T53" fmla="*/ 2876 h 4039"/>
              <a:gd name="T54" fmla="*/ 1852 w 4039"/>
              <a:gd name="T55" fmla="*/ 1699 h 4039"/>
              <a:gd name="T56" fmla="*/ 2340 w 4039"/>
              <a:gd name="T57" fmla="*/ 2187 h 4039"/>
              <a:gd name="T58" fmla="*/ 1163 w 4039"/>
              <a:gd name="T59" fmla="*/ 3182 h 4039"/>
              <a:gd name="T60" fmla="*/ 2504 w 4039"/>
              <a:gd name="T61" fmla="*/ 2037 h 4039"/>
              <a:gd name="T62" fmla="*/ 2002 w 4039"/>
              <a:gd name="T63" fmla="*/ 1535 h 4039"/>
              <a:gd name="T64" fmla="*/ 2915 w 4039"/>
              <a:gd name="T65" fmla="*/ 622 h 4039"/>
              <a:gd name="T66" fmla="*/ 3417 w 4039"/>
              <a:gd name="T67" fmla="*/ 1124 h 4039"/>
              <a:gd name="T68" fmla="*/ 2504 w 4039"/>
              <a:gd name="T69" fmla="*/ 2037 h 4039"/>
              <a:gd name="T70" fmla="*/ 3657 w 4039"/>
              <a:gd name="T71" fmla="*/ 884 h 4039"/>
              <a:gd name="T72" fmla="*/ 3574 w 4039"/>
              <a:gd name="T73" fmla="*/ 967 h 4039"/>
              <a:gd name="T74" fmla="*/ 3072 w 4039"/>
              <a:gd name="T75" fmla="*/ 465 h 4039"/>
              <a:gd name="T76" fmla="*/ 3155 w 4039"/>
              <a:gd name="T77" fmla="*/ 382 h 4039"/>
              <a:gd name="T78" fmla="*/ 3657 w 4039"/>
              <a:gd name="T79" fmla="*/ 382 h 4039"/>
              <a:gd name="T80" fmla="*/ 3657 w 4039"/>
              <a:gd name="T81" fmla="*/ 884 h 4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39" h="4039">
                <a:moveTo>
                  <a:pt x="3814" y="225"/>
                </a:moveTo>
                <a:cubicBezTo>
                  <a:pt x="3589" y="0"/>
                  <a:pt x="3223" y="0"/>
                  <a:pt x="2998" y="225"/>
                </a:cubicBezTo>
                <a:cubicBezTo>
                  <a:pt x="1336" y="1887"/>
                  <a:pt x="2109" y="1050"/>
                  <a:pt x="633" y="2798"/>
                </a:cubicBezTo>
                <a:lnTo>
                  <a:pt x="51" y="3176"/>
                </a:lnTo>
                <a:cubicBezTo>
                  <a:pt x="19" y="3196"/>
                  <a:pt x="0" y="3231"/>
                  <a:pt x="0" y="3269"/>
                </a:cubicBezTo>
                <a:lnTo>
                  <a:pt x="2" y="3926"/>
                </a:lnTo>
                <a:lnTo>
                  <a:pt x="2" y="3927"/>
                </a:lnTo>
                <a:lnTo>
                  <a:pt x="2" y="3927"/>
                </a:lnTo>
                <a:cubicBezTo>
                  <a:pt x="2" y="3988"/>
                  <a:pt x="52" y="4037"/>
                  <a:pt x="112" y="4037"/>
                </a:cubicBezTo>
                <a:lnTo>
                  <a:pt x="770" y="4039"/>
                </a:lnTo>
                <a:lnTo>
                  <a:pt x="770" y="4039"/>
                </a:lnTo>
                <a:cubicBezTo>
                  <a:pt x="808" y="4039"/>
                  <a:pt x="843" y="4020"/>
                  <a:pt x="863" y="3988"/>
                </a:cubicBezTo>
                <a:lnTo>
                  <a:pt x="1241" y="3406"/>
                </a:lnTo>
                <a:cubicBezTo>
                  <a:pt x="2977" y="1940"/>
                  <a:pt x="2141" y="2715"/>
                  <a:pt x="3814" y="1041"/>
                </a:cubicBezTo>
                <a:cubicBezTo>
                  <a:pt x="4039" y="816"/>
                  <a:pt x="4039" y="450"/>
                  <a:pt x="3814" y="225"/>
                </a:cubicBezTo>
                <a:close/>
                <a:moveTo>
                  <a:pt x="710" y="3817"/>
                </a:moveTo>
                <a:lnTo>
                  <a:pt x="380" y="3816"/>
                </a:lnTo>
                <a:lnTo>
                  <a:pt x="659" y="3537"/>
                </a:lnTo>
                <a:cubicBezTo>
                  <a:pt x="702" y="3494"/>
                  <a:pt x="702" y="3424"/>
                  <a:pt x="659" y="3380"/>
                </a:cubicBezTo>
                <a:cubicBezTo>
                  <a:pt x="615" y="3337"/>
                  <a:pt x="545" y="3337"/>
                  <a:pt x="502" y="3380"/>
                </a:cubicBezTo>
                <a:lnTo>
                  <a:pt x="223" y="3659"/>
                </a:lnTo>
                <a:lnTo>
                  <a:pt x="222" y="3329"/>
                </a:lnTo>
                <a:lnTo>
                  <a:pt x="692" y="3024"/>
                </a:lnTo>
                <a:lnTo>
                  <a:pt x="1015" y="3347"/>
                </a:lnTo>
                <a:lnTo>
                  <a:pt x="710" y="3817"/>
                </a:lnTo>
                <a:close/>
                <a:moveTo>
                  <a:pt x="1163" y="3182"/>
                </a:moveTo>
                <a:lnTo>
                  <a:pt x="857" y="2876"/>
                </a:lnTo>
                <a:lnTo>
                  <a:pt x="1852" y="1699"/>
                </a:lnTo>
                <a:lnTo>
                  <a:pt x="2340" y="2187"/>
                </a:lnTo>
                <a:lnTo>
                  <a:pt x="1163" y="3182"/>
                </a:lnTo>
                <a:close/>
                <a:moveTo>
                  <a:pt x="2504" y="2037"/>
                </a:moveTo>
                <a:lnTo>
                  <a:pt x="2002" y="1535"/>
                </a:lnTo>
                <a:lnTo>
                  <a:pt x="2915" y="622"/>
                </a:lnTo>
                <a:lnTo>
                  <a:pt x="3417" y="1124"/>
                </a:lnTo>
                <a:lnTo>
                  <a:pt x="2504" y="2037"/>
                </a:lnTo>
                <a:close/>
                <a:moveTo>
                  <a:pt x="3657" y="884"/>
                </a:moveTo>
                <a:lnTo>
                  <a:pt x="3574" y="967"/>
                </a:lnTo>
                <a:lnTo>
                  <a:pt x="3072" y="465"/>
                </a:lnTo>
                <a:lnTo>
                  <a:pt x="3155" y="382"/>
                </a:lnTo>
                <a:cubicBezTo>
                  <a:pt x="3294" y="243"/>
                  <a:pt x="3518" y="243"/>
                  <a:pt x="3657" y="382"/>
                </a:cubicBezTo>
                <a:cubicBezTo>
                  <a:pt x="3796" y="520"/>
                  <a:pt x="3796" y="746"/>
                  <a:pt x="3657" y="884"/>
                </a:cubicBezTo>
                <a:close/>
              </a:path>
            </a:pathLst>
          </a:custGeom>
          <a:solidFill>
            <a:schemeClr val="accent1"/>
          </a:solidFill>
          <a:ln>
            <a:noFill/>
          </a:ln>
        </p:spPr>
      </p:sp>
      <p:pic>
        <p:nvPicPr>
          <p:cNvPr id="31" name="Picture 6" descr="10"/>
          <p:cNvPicPr>
            <a:picLocks noChangeAspect="1"/>
          </p:cNvPicPr>
          <p:nvPr/>
        </p:nvPicPr>
        <p:blipFill>
          <a:blip r:embed="rId10"/>
          <a:stretch>
            <a:fillRect/>
          </a:stretch>
        </p:blipFill>
        <p:spPr>
          <a:xfrm>
            <a:off x="9391565" y="1717694"/>
            <a:ext cx="1152525" cy="1008063"/>
          </a:xfrm>
          <a:prstGeom prst="rect">
            <a:avLst/>
          </a:prstGeom>
          <a:noFill/>
          <a:ln w="9525">
            <a:noFill/>
          </a:ln>
        </p:spPr>
      </p:pic>
    </p:spTree>
  </p:cSld>
  <p:clrMapOvr>
    <a:masterClrMapping/>
  </p:clrMapOvr>
  <p:transition/>
</p:sld>
</file>

<file path=ppt/slides/slide3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793207" y="288569"/>
            <a:ext cx="5617118"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机械伤害</a:t>
            </a:r>
          </a:p>
        </p:txBody>
      </p:sp>
      <p:pic>
        <p:nvPicPr>
          <p:cNvPr id="15" name="Picture 16"/>
          <p:cNvPicPr>
            <a:picLocks noChangeAspect="1"/>
          </p:cNvPicPr>
          <p:nvPr/>
        </p:nvPicPr>
        <p:blipFill>
          <a:blip r:embed="rId4"/>
          <a:stretch>
            <a:fillRect/>
          </a:stretch>
        </p:blipFill>
        <p:spPr>
          <a:xfrm>
            <a:off x="3403197" y="2713434"/>
            <a:ext cx="2457580" cy="2679299"/>
          </a:xfrm>
          <a:prstGeom prst="rect">
            <a:avLst/>
          </a:prstGeom>
          <a:noFill/>
          <a:ln w="9525">
            <a:noFill/>
          </a:ln>
        </p:spPr>
      </p:pic>
      <p:pic>
        <p:nvPicPr>
          <p:cNvPr id="17" name="Picture 17"/>
          <p:cNvPicPr>
            <a:picLocks noChangeAspect="1"/>
          </p:cNvPicPr>
          <p:nvPr/>
        </p:nvPicPr>
        <p:blipFill rotWithShape="1">
          <a:blip r:embed="rId5"/>
          <a:srcRect t="2358" b="2003"/>
          <a:stretch>
            <a:fillRect/>
          </a:stretch>
        </p:blipFill>
        <p:spPr>
          <a:xfrm>
            <a:off x="698227" y="2713434"/>
            <a:ext cx="2457580" cy="2669382"/>
          </a:xfrm>
          <a:prstGeom prst="rect">
            <a:avLst/>
          </a:prstGeom>
          <a:noFill/>
          <a:ln w="9525">
            <a:noFill/>
          </a:ln>
        </p:spPr>
      </p:pic>
      <p:pic>
        <p:nvPicPr>
          <p:cNvPr id="13" name="Picture 18"/>
          <p:cNvPicPr>
            <a:picLocks noChangeAspect="1"/>
          </p:cNvPicPr>
          <p:nvPr/>
        </p:nvPicPr>
        <p:blipFill rotWithShape="1">
          <a:blip r:embed="rId6"/>
          <a:srcRect b="1809"/>
          <a:stretch>
            <a:fillRect/>
          </a:stretch>
        </p:blipFill>
        <p:spPr>
          <a:xfrm>
            <a:off x="8813137" y="2713434"/>
            <a:ext cx="2457580" cy="2669382"/>
          </a:xfrm>
          <a:prstGeom prst="rect">
            <a:avLst/>
          </a:prstGeom>
          <a:noFill/>
          <a:ln w="9525">
            <a:noFill/>
          </a:ln>
        </p:spPr>
      </p:pic>
      <p:pic>
        <p:nvPicPr>
          <p:cNvPr id="14" name="Picture 15"/>
          <p:cNvPicPr>
            <a:picLocks noChangeAspect="1"/>
          </p:cNvPicPr>
          <p:nvPr/>
        </p:nvPicPr>
        <p:blipFill rotWithShape="1">
          <a:blip r:embed="rId7"/>
          <a:srcRect b="2132"/>
          <a:stretch>
            <a:fillRect/>
          </a:stretch>
        </p:blipFill>
        <p:spPr>
          <a:xfrm>
            <a:off x="6108167" y="2713434"/>
            <a:ext cx="2457580" cy="2669382"/>
          </a:xfrm>
          <a:prstGeom prst="rect">
            <a:avLst/>
          </a:prstGeom>
          <a:noFill/>
          <a:ln w="9525">
            <a:noFill/>
          </a:ln>
        </p:spPr>
      </p:pic>
      <p:sp>
        <p:nvSpPr>
          <p:cNvPr id="9" name="文本框 8"/>
          <p:cNvSpPr txBox="1"/>
          <p:nvPr/>
        </p:nvSpPr>
        <p:spPr>
          <a:xfrm>
            <a:off x="4619483" y="1700669"/>
            <a:ext cx="3377417" cy="398780"/>
          </a:xfrm>
          <a:prstGeom prst="rect">
            <a:avLst/>
          </a:prstGeom>
          <a:noFill/>
        </p:spPr>
        <p:txBody>
          <a:bodyPr wrap="square" rtlCol="0">
            <a:spAutoFit/>
          </a:bodyPr>
          <a:lstStyle/>
          <a:p>
            <a:pPr>
              <a:spcBef>
                <a:spcPct val="50000"/>
              </a:spcBef>
            </a:pPr>
            <a:r>
              <a:rPr lang="zh-CN" altLang="en-US" sz="2000" b="1" dirty="0">
                <a:solidFill>
                  <a:srgbClr val="000000"/>
                </a:solidFill>
                <a:latin typeface="微软雅黑" panose="020B0503020204020204" pitchFamily="34" charset="-122"/>
                <a:ea typeface="微软雅黑" panose="020B0503020204020204" pitchFamily="34" charset="-122"/>
              </a:rPr>
              <a:t>警惕这些伤害吞噬你的身体</a:t>
            </a:r>
          </a:p>
        </p:txBody>
      </p:sp>
    </p:spTree>
  </p:cSld>
  <p:clrMapOvr>
    <a:masterClrMapping/>
  </p:clrMapOvr>
  <p:transition/>
</p:sld>
</file>

<file path=ppt/slides/slide3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22" name="文本框 21"/>
          <p:cNvSpPr txBox="1"/>
          <p:nvPr/>
        </p:nvSpPr>
        <p:spPr>
          <a:xfrm>
            <a:off x="698227" y="291635"/>
            <a:ext cx="6083843" cy="521970"/>
          </a:xfrm>
          <a:prstGeom prst="rect">
            <a:avLst/>
          </a:prstGeom>
          <a:noFill/>
        </p:spPr>
        <p:txBody>
          <a:bodyPr wrap="square" rtlCol="0">
            <a:spAutoFit/>
          </a:bodyPr>
          <a:lstStyle/>
          <a:p>
            <a:pPr>
              <a:spcBef>
                <a:spcPct val="50000"/>
              </a:spcBef>
            </a:pPr>
            <a:r>
              <a:rPr lang="zh-CN" altLang="en-US" sz="2800" dirty="0">
                <a:solidFill>
                  <a:schemeClr val="accent1"/>
                </a:solidFill>
                <a:latin typeface="微软雅黑" panose="020B0503020204020204" pitchFamily="34" charset="-122"/>
                <a:ea typeface="微软雅黑" panose="020B0503020204020204" pitchFamily="34" charset="-122"/>
              </a:rPr>
              <a:t>思考：你认为这个设备会有哪些伤害</a:t>
            </a:r>
          </a:p>
        </p:txBody>
      </p:sp>
      <p:pic>
        <p:nvPicPr>
          <p:cNvPr id="14" name="Picture 2" descr="d:\program files\360se6\User Data\temp\8a735e37b219ef23.jpg"/>
          <p:cNvPicPr>
            <a:picLocks noChangeAspect="1"/>
          </p:cNvPicPr>
          <p:nvPr/>
        </p:nvPicPr>
        <p:blipFill rotWithShape="1">
          <a:blip r:embed="rId3"/>
          <a:srcRect t="11642" b="9311"/>
          <a:stretch>
            <a:fillRect/>
          </a:stretch>
        </p:blipFill>
        <p:spPr>
          <a:xfrm>
            <a:off x="1624011" y="1242684"/>
            <a:ext cx="8558213" cy="5069456"/>
          </a:xfrm>
          <a:prstGeom prst="rect">
            <a:avLst/>
          </a:prstGeom>
          <a:noFill/>
          <a:ln w="9525">
            <a:noFill/>
          </a:ln>
        </p:spPr>
      </p:pic>
    </p:spTree>
  </p:cSld>
  <p:clrMapOvr>
    <a:masterClrMapping/>
  </p:clrMapOvr>
  <p:transition/>
</p:sld>
</file>

<file path=ppt/slides/slide3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50970"/>
            <a:ext cx="12192000" cy="2490470"/>
            <a:chOff x="0" y="2880"/>
            <a:chExt cx="19200" cy="3922"/>
          </a:xfrm>
        </p:grpSpPr>
        <p:sp>
          <p:nvSpPr>
            <p:cNvPr id="6" name="矩形 5"/>
            <p:cNvSpPr/>
            <p:nvPr>
              <p:custDataLst>
                <p:tags r:id="rId1"/>
              </p:custDataLst>
            </p:nvPr>
          </p:nvSpPr>
          <p:spPr bwMode="auto">
            <a:xfrm>
              <a:off x="0" y="2880"/>
              <a:ext cx="19200" cy="3922"/>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dk1"/>
                </a:solidFill>
                <a:effectLst/>
                <a:latin typeface="Arial" panose="020B0604020202020204" pitchFamily="34" charset="0"/>
                <a:ea typeface="宋体" panose="02010600030101010101" pitchFamily="2" charset="-122"/>
              </a:endParaRPr>
            </a:p>
          </p:txBody>
        </p:sp>
        <p:sp>
          <p:nvSpPr>
            <p:cNvPr id="7" name="矩形 6"/>
            <p:cNvSpPr/>
            <p:nvPr>
              <p:custDataLst>
                <p:tags r:id="rId2"/>
              </p:custDataLst>
            </p:nvPr>
          </p:nvSpPr>
          <p:spPr>
            <a:xfrm>
              <a:off x="1393" y="3828"/>
              <a:ext cx="16907" cy="1886"/>
            </a:xfrm>
            <a:prstGeom prst="rect">
              <a:avLst/>
            </a:prstGeom>
          </p:spPr>
          <p:txBody>
            <a:bodyPr wrap="square" lIns="91412" tIns="45706" rIns="91412" bIns="45706">
              <a:spAutoFit/>
            </a:bodyPr>
            <a:lstStyle/>
            <a:p>
              <a:pPr algn="ctr"/>
              <a:r>
                <a:rPr lang="zh-CN" altLang="en-US" sz="7200" b="1" dirty="0">
                  <a:solidFill>
                    <a:schemeClr val="lt1"/>
                  </a:solidFill>
                  <a:latin typeface="微软雅黑" panose="020B0503020204020204" pitchFamily="34" charset="-122"/>
                  <a:ea typeface="微软雅黑" panose="020B0503020204020204" pitchFamily="34" charset="-122"/>
                  <a:cs typeface="+mn-ea"/>
                  <a:sym typeface="+mn-ea"/>
                </a:rPr>
                <a:t>三、全员</a:t>
              </a:r>
              <a:r>
                <a:rPr lang="en-US" altLang="zh-CN" sz="7200" b="1" dirty="0">
                  <a:solidFill>
                    <a:schemeClr val="lt1"/>
                  </a:solidFill>
                  <a:latin typeface="微软雅黑" panose="020B0503020204020204" pitchFamily="34" charset="-122"/>
                  <a:ea typeface="微软雅黑" panose="020B0503020204020204" pitchFamily="34" charset="-122"/>
                  <a:cs typeface="+mn-ea"/>
                  <a:sym typeface="+mn-ea"/>
                </a:rPr>
                <a:t>”</a:t>
              </a:r>
              <a:r>
                <a:rPr lang="zh-CN" altLang="en-US" sz="7200" b="1" dirty="0">
                  <a:solidFill>
                    <a:schemeClr val="lt1"/>
                  </a:solidFill>
                  <a:latin typeface="微软雅黑" panose="020B0503020204020204" pitchFamily="34" charset="-122"/>
                  <a:ea typeface="微软雅黑" panose="020B0503020204020204" pitchFamily="34" charset="-122"/>
                  <a:cs typeface="+mn-ea"/>
                  <a:sym typeface="+mn-ea"/>
                </a:rPr>
                <a:t>反三违</a:t>
              </a:r>
              <a:r>
                <a:rPr lang="en-US" altLang="zh-CN" sz="7200" b="1" dirty="0">
                  <a:solidFill>
                    <a:schemeClr val="lt1"/>
                  </a:solidFill>
                  <a:latin typeface="微软雅黑" panose="020B0503020204020204" pitchFamily="34" charset="-122"/>
                  <a:ea typeface="微软雅黑" panose="020B0503020204020204" pitchFamily="34" charset="-122"/>
                  <a:cs typeface="+mn-ea"/>
                  <a:sym typeface="+mn-ea"/>
                </a:rPr>
                <a:t>”</a:t>
              </a:r>
              <a:endParaRPr lang="zh-CN" altLang="en-US" sz="7200" b="1" dirty="0">
                <a:solidFill>
                  <a:schemeClr val="lt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文本框 8"/>
          <p:cNvSpPr>
            <a:spLocks noChangeArrowheads="1"/>
          </p:cNvSpPr>
          <p:nvPr>
            <p:custDataLst>
              <p:tags r:id="rId1"/>
            </p:custDataLst>
          </p:nvPr>
        </p:nvSpPr>
        <p:spPr bwMode="auto">
          <a:xfrm>
            <a:off x="4329113" y="2571750"/>
            <a:ext cx="18859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a:solidFill>
                  <a:schemeClr val="lt1"/>
                </a:solidFill>
                <a:latin typeface="+mn-lt"/>
                <a:ea typeface="+mn-ea"/>
                <a:cs typeface="+mn-ea"/>
                <a:sym typeface="+mn-lt"/>
              </a:rPr>
              <a:t>Part</a:t>
            </a:r>
          </a:p>
        </p:txBody>
      </p:sp>
      <p:sp>
        <p:nvSpPr>
          <p:cNvPr id="5123" name="文本框 11"/>
          <p:cNvSpPr>
            <a:spLocks noChangeArrowheads="1"/>
          </p:cNvSpPr>
          <p:nvPr/>
        </p:nvSpPr>
        <p:spPr bwMode="auto">
          <a:xfrm>
            <a:off x="7065963" y="2566988"/>
            <a:ext cx="268287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dirty="0">
                <a:solidFill>
                  <a:srgbClr val="000000"/>
                </a:solidFill>
                <a:latin typeface="微软雅黑" panose="020B0503020204020204" pitchFamily="34" charset="-122"/>
                <a:ea typeface="微软雅黑" panose="020B0503020204020204" pitchFamily="34" charset="-122"/>
                <a:cs typeface="+mn-ea"/>
                <a:sym typeface="+mn-lt"/>
              </a:rPr>
              <a:t>ONE</a:t>
            </a:r>
          </a:p>
        </p:txBody>
      </p:sp>
      <p:sp>
        <p:nvSpPr>
          <p:cNvPr id="5124" name="等腰三角形 13"/>
          <p:cNvSpPr>
            <a:spLocks noChangeArrowheads="1"/>
          </p:cNvSpPr>
          <p:nvPr/>
        </p:nvSpPr>
        <p:spPr bwMode="auto">
          <a:xfrm>
            <a:off x="9886950" y="5505450"/>
            <a:ext cx="2990850" cy="1352550"/>
          </a:xfrm>
          <a:prstGeom prst="triangle">
            <a:avLst>
              <a:gd name="adj" fmla="val 50000"/>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5125" name="等腰三角形 14"/>
          <p:cNvSpPr>
            <a:spLocks noChangeArrowheads="1"/>
          </p:cNvSpPr>
          <p:nvPr/>
        </p:nvSpPr>
        <p:spPr bwMode="auto">
          <a:xfrm>
            <a:off x="9334500" y="5505450"/>
            <a:ext cx="2266950" cy="1352550"/>
          </a:xfrm>
          <a:prstGeom prst="triangle">
            <a:avLst>
              <a:gd name="adj" fmla="val 50000"/>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5126" name="等腰三角形 7"/>
          <p:cNvSpPr>
            <a:spLocks noChangeArrowheads="1"/>
          </p:cNvSpPr>
          <p:nvPr>
            <p:custDataLst>
              <p:tags r:id="rId2"/>
            </p:custDataLst>
          </p:nvPr>
        </p:nvSpPr>
        <p:spPr bwMode="auto">
          <a:xfrm rot="16200000" flipV="1">
            <a:off x="10341769" y="5631656"/>
            <a:ext cx="1390650" cy="1138238"/>
          </a:xfrm>
          <a:custGeom>
            <a:avLst/>
            <a:gdLst>
              <a:gd name="T0" fmla="*/ 0 w 3109533"/>
              <a:gd name="T1" fmla="*/ 661989 h 1138237"/>
              <a:gd name="T2" fmla="*/ 17950 w 3109533"/>
              <a:gd name="T3" fmla="*/ 0 h 1138237"/>
              <a:gd name="T4" fmla="*/ 621929 w 3109533"/>
              <a:gd name="T5" fmla="*/ 1138239 h 1138237"/>
              <a:gd name="T6" fmla="*/ 0 w 3109533"/>
              <a:gd name="T7" fmla="*/ 661989 h 1138237"/>
              <a:gd name="T8" fmla="*/ 0 60000 65536"/>
              <a:gd name="T9" fmla="*/ 0 60000 65536"/>
              <a:gd name="T10" fmla="*/ 0 60000 65536"/>
              <a:gd name="T11" fmla="*/ 0 60000 65536"/>
              <a:gd name="T12" fmla="*/ 0 w 3109533"/>
              <a:gd name="T13" fmla="*/ 0 h 1138237"/>
              <a:gd name="T14" fmla="*/ 3109533 w 3109533"/>
              <a:gd name="T15" fmla="*/ 1138237 h 1138237"/>
            </a:gdLst>
            <a:ahLst/>
            <a:cxnLst>
              <a:cxn ang="T8">
                <a:pos x="T0" y="T1"/>
              </a:cxn>
              <a:cxn ang="T9">
                <a:pos x="T2" y="T3"/>
              </a:cxn>
              <a:cxn ang="T10">
                <a:pos x="T4" y="T5"/>
              </a:cxn>
              <a:cxn ang="T11">
                <a:pos x="T6" y="T7"/>
              </a:cxn>
            </a:cxnLst>
            <a:rect l="T12" t="T13" r="T14" b="T15"/>
            <a:pathLst>
              <a:path w="3109533" h="1138237">
                <a:moveTo>
                  <a:pt x="0" y="661987"/>
                </a:moveTo>
                <a:lnTo>
                  <a:pt x="89747" y="0"/>
                </a:lnTo>
                <a:lnTo>
                  <a:pt x="3109533" y="1138237"/>
                </a:lnTo>
                <a:lnTo>
                  <a:pt x="0" y="661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5127" name="等腰三角形 7"/>
          <p:cNvSpPr>
            <a:spLocks noChangeArrowheads="1"/>
          </p:cNvSpPr>
          <p:nvPr>
            <p:custDataLst>
              <p:tags r:id="rId3"/>
            </p:custDataLst>
          </p:nvPr>
        </p:nvSpPr>
        <p:spPr bwMode="auto">
          <a:xfrm rot="16200000" flipV="1">
            <a:off x="11446669" y="5422106"/>
            <a:ext cx="1390650" cy="1519238"/>
          </a:xfrm>
          <a:custGeom>
            <a:avLst/>
            <a:gdLst>
              <a:gd name="T0" fmla="*/ 0 w 3109533"/>
              <a:gd name="T1" fmla="*/ 1042989 h 1519237"/>
              <a:gd name="T2" fmla="*/ 9431 w 3109533"/>
              <a:gd name="T3" fmla="*/ 0 h 1519237"/>
              <a:gd name="T4" fmla="*/ 621929 w 3109533"/>
              <a:gd name="T5" fmla="*/ 1519239 h 1519237"/>
              <a:gd name="T6" fmla="*/ 0 w 3109533"/>
              <a:gd name="T7" fmla="*/ 1042989 h 1519237"/>
              <a:gd name="T8" fmla="*/ 0 60000 65536"/>
              <a:gd name="T9" fmla="*/ 0 60000 65536"/>
              <a:gd name="T10" fmla="*/ 0 60000 65536"/>
              <a:gd name="T11" fmla="*/ 0 60000 65536"/>
              <a:gd name="T12" fmla="*/ 0 w 3109533"/>
              <a:gd name="T13" fmla="*/ 0 h 1519237"/>
              <a:gd name="T14" fmla="*/ 3109533 w 3109533"/>
              <a:gd name="T15" fmla="*/ 1519237 h 1519237"/>
            </a:gdLst>
            <a:ahLst/>
            <a:cxnLst>
              <a:cxn ang="T8">
                <a:pos x="T0" y="T1"/>
              </a:cxn>
              <a:cxn ang="T9">
                <a:pos x="T2" y="T3"/>
              </a:cxn>
              <a:cxn ang="T10">
                <a:pos x="T4" y="T5"/>
              </a:cxn>
              <a:cxn ang="T11">
                <a:pos x="T6" y="T7"/>
              </a:cxn>
            </a:cxnLst>
            <a:rect l="T12" t="T13" r="T14" b="T15"/>
            <a:pathLst>
              <a:path w="3109533" h="1519237">
                <a:moveTo>
                  <a:pt x="0" y="1042987"/>
                </a:moveTo>
                <a:lnTo>
                  <a:pt x="47151" y="0"/>
                </a:lnTo>
                <a:lnTo>
                  <a:pt x="3109533" y="1519237"/>
                </a:lnTo>
                <a:lnTo>
                  <a:pt x="0" y="1042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pic>
        <p:nvPicPr>
          <p:cNvPr id="14" name="图片 13"/>
          <p:cNvPicPr>
            <a:picLocks noChangeAspect="1"/>
          </p:cNvPicPr>
          <p:nvPr>
            <p:custDataLst>
              <p:tags r:id="rId4"/>
            </p:custDataLst>
          </p:nvPr>
        </p:nvPicPr>
        <p:blipFill>
          <a:blip r:embed="rId8" cstate="print">
            <a:extLst>
              <a:ext uri="{28A0092B-C50C-407E-A947-70E740481C1C}">
                <a14:useLocalDpi xmlns:a14="http://schemas.microsoft.com/office/drawing/2010/main" val="0"/>
              </a:ext>
            </a:extLst>
          </a:blip>
          <a:srcRect l="26194" b="135"/>
          <a:stretch>
            <a:fillRect/>
          </a:stretch>
        </p:blipFill>
        <p:spPr>
          <a:xfrm>
            <a:off x="-17686" y="0"/>
            <a:ext cx="6986586" cy="6858000"/>
          </a:xfrm>
          <a:custGeom>
            <a:avLst/>
            <a:gdLst>
              <a:gd name="connsiteX0" fmla="*/ 0 w 6986586"/>
              <a:gd name="connsiteY0" fmla="*/ 0 h 6858000"/>
              <a:gd name="connsiteX1" fmla="*/ 1 w 6986586"/>
              <a:gd name="connsiteY1" fmla="*/ 0 h 6858000"/>
              <a:gd name="connsiteX2" fmla="*/ 6986586 w 6986586"/>
              <a:gd name="connsiteY2" fmla="*/ 3189519 h 6858000"/>
              <a:gd name="connsiteX3" fmla="*/ 0 w 69865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986586" h="6858000">
                <a:moveTo>
                  <a:pt x="0" y="0"/>
                </a:moveTo>
                <a:lnTo>
                  <a:pt x="1" y="0"/>
                </a:lnTo>
                <a:lnTo>
                  <a:pt x="6986586" y="3189519"/>
                </a:lnTo>
                <a:lnTo>
                  <a:pt x="0" y="6858000"/>
                </a:lnTo>
                <a:close/>
              </a:path>
            </a:pathLst>
          </a:custGeom>
          <a:solidFill>
            <a:schemeClr val="accent1"/>
          </a:solidFill>
        </p:spPr>
      </p:pic>
      <p:sp>
        <p:nvSpPr>
          <p:cNvPr id="5129" name="等腰三角形 4"/>
          <p:cNvSpPr>
            <a:spLocks noChangeArrowheads="1"/>
          </p:cNvSpPr>
          <p:nvPr>
            <p:custDataLst>
              <p:tags r:id="rId5"/>
            </p:custDataLst>
          </p:nvPr>
        </p:nvSpPr>
        <p:spPr bwMode="auto">
          <a:xfrm rot="5400000">
            <a:off x="13494" y="-78582"/>
            <a:ext cx="6910388" cy="7000875"/>
          </a:xfrm>
          <a:prstGeom prst="triangle">
            <a:avLst>
              <a:gd name="adj" fmla="val 46676"/>
            </a:avLst>
          </a:prstGeom>
          <a:solidFill>
            <a:schemeClr val="accent1">
              <a:alpha val="43921"/>
            </a:scheme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en-US" sz="1800" dirty="0">
              <a:solidFill>
                <a:schemeClr val="dk1"/>
              </a:solidFill>
              <a:latin typeface="+mn-lt"/>
              <a:ea typeface="+mn-ea"/>
              <a:cs typeface="+mn-ea"/>
              <a:sym typeface="+mn-lt"/>
            </a:endParaRPr>
          </a:p>
        </p:txBody>
      </p:sp>
      <p:sp>
        <p:nvSpPr>
          <p:cNvPr id="5130" name="等腰三角形 7"/>
          <p:cNvSpPr>
            <a:spLocks noChangeArrowheads="1"/>
          </p:cNvSpPr>
          <p:nvPr>
            <p:custDataLst>
              <p:tags r:id="rId6"/>
            </p:custDataLst>
          </p:nvPr>
        </p:nvSpPr>
        <p:spPr bwMode="auto">
          <a:xfrm rot="16200000" flipV="1">
            <a:off x="-1983581" y="1983581"/>
            <a:ext cx="6858000" cy="2890838"/>
          </a:xfrm>
          <a:custGeom>
            <a:avLst/>
            <a:gdLst>
              <a:gd name="T0" fmla="*/ 0 w 6858002"/>
              <a:gd name="T1" fmla="*/ 2890839 h 2890837"/>
              <a:gd name="T2" fmla="*/ 1495422 w 6858002"/>
              <a:gd name="T3" fmla="*/ 0 h 2890837"/>
              <a:gd name="T4" fmla="*/ 6857998 w 6858002"/>
              <a:gd name="T5" fmla="*/ 2890839 h 2890837"/>
              <a:gd name="T6" fmla="*/ 0 w 6858002"/>
              <a:gd name="T7" fmla="*/ 2890839 h 2890837"/>
              <a:gd name="T8" fmla="*/ 0 60000 65536"/>
              <a:gd name="T9" fmla="*/ 0 60000 65536"/>
              <a:gd name="T10" fmla="*/ 0 60000 65536"/>
              <a:gd name="T11" fmla="*/ 0 60000 65536"/>
              <a:gd name="T12" fmla="*/ 0 w 6858002"/>
              <a:gd name="T13" fmla="*/ 0 h 2890837"/>
              <a:gd name="T14" fmla="*/ 6858002 w 6858002"/>
              <a:gd name="T15" fmla="*/ 2890837 h 2890837"/>
            </a:gdLst>
            <a:ahLst/>
            <a:cxnLst>
              <a:cxn ang="T8">
                <a:pos x="T0" y="T1"/>
              </a:cxn>
              <a:cxn ang="T9">
                <a:pos x="T2" y="T3"/>
              </a:cxn>
              <a:cxn ang="T10">
                <a:pos x="T4" y="T5"/>
              </a:cxn>
              <a:cxn ang="T11">
                <a:pos x="T6" y="T7"/>
              </a:cxn>
            </a:cxnLst>
            <a:rect l="T12" t="T13" r="T14" b="T15"/>
            <a:pathLst>
              <a:path w="6858002" h="2890837">
                <a:moveTo>
                  <a:pt x="0" y="2890837"/>
                </a:moveTo>
                <a:lnTo>
                  <a:pt x="1495422" y="0"/>
                </a:lnTo>
                <a:lnTo>
                  <a:pt x="6858002" y="2890837"/>
                </a:lnTo>
                <a:lnTo>
                  <a:pt x="0" y="2890837"/>
                </a:lnTo>
                <a:close/>
              </a:path>
            </a:pathLst>
          </a:custGeom>
          <a:solidFill>
            <a:schemeClr val="accent6">
              <a:alpha val="2980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5131" name="文本框 11"/>
          <p:cNvSpPr>
            <a:spLocks noChangeArrowheads="1"/>
          </p:cNvSpPr>
          <p:nvPr/>
        </p:nvSpPr>
        <p:spPr bwMode="auto">
          <a:xfrm>
            <a:off x="7010400" y="3695700"/>
            <a:ext cx="399415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6000" dirty="0">
                <a:solidFill>
                  <a:srgbClr val="000000"/>
                </a:solidFill>
                <a:latin typeface="微软雅黑" panose="020B0503020204020204" pitchFamily="34" charset="-122"/>
                <a:ea typeface="微软雅黑" panose="020B0503020204020204" pitchFamily="34" charset="-122"/>
                <a:cs typeface="+mn-ea"/>
                <a:sym typeface="+mn-lt"/>
              </a:rPr>
              <a:t>认识违章</a:t>
            </a:r>
          </a:p>
        </p:txBody>
      </p:sp>
    </p:spTree>
  </p:cSld>
  <p:clrMapOvr>
    <a:masterClrMapping/>
  </p:clrMapOvr>
</p:sld>
</file>

<file path=ppt/slides/slide3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24"/>
          <p:cNvSpPr>
            <a:spLocks noChangeArrowheads="1"/>
          </p:cNvSpPr>
          <p:nvPr/>
        </p:nvSpPr>
        <p:spPr bwMode="auto">
          <a:xfrm>
            <a:off x="-4763" y="3444875"/>
            <a:ext cx="7105651" cy="3413125"/>
          </a:xfrm>
          <a:prstGeom prst="rect">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7171" name="矩形 15"/>
          <p:cNvSpPr>
            <a:spLocks noChangeArrowheads="1"/>
          </p:cNvSpPr>
          <p:nvPr/>
        </p:nvSpPr>
        <p:spPr bwMode="auto">
          <a:xfrm>
            <a:off x="-4763" y="1177925"/>
            <a:ext cx="7100888" cy="228123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7172" name="Freeform 77"/>
          <p:cNvSpPr>
            <a:spLocks noEditPoints="1" noChangeArrowheads="1"/>
          </p:cNvSpPr>
          <p:nvPr>
            <p:custDataLst>
              <p:tags r:id="rId1"/>
            </p:custDataLst>
          </p:nvPr>
        </p:nvSpPr>
        <p:spPr bwMode="auto">
          <a:xfrm>
            <a:off x="976313" y="1516063"/>
            <a:ext cx="1581150" cy="1528762"/>
          </a:xfrm>
          <a:custGeom>
            <a:avLst/>
            <a:gdLst>
              <a:gd name="T0" fmla="*/ 2147483646 w 268"/>
              <a:gd name="T1" fmla="*/ 2147483646 h 258"/>
              <a:gd name="T2" fmla="*/ 2147483646 w 268"/>
              <a:gd name="T3" fmla="*/ 1053322943 h 258"/>
              <a:gd name="T4" fmla="*/ 2147483646 w 268"/>
              <a:gd name="T5" fmla="*/ 1158653460 h 258"/>
              <a:gd name="T6" fmla="*/ 2147483646 w 268"/>
              <a:gd name="T7" fmla="*/ 2147483646 h 258"/>
              <a:gd name="T8" fmla="*/ 2147483646 w 268"/>
              <a:gd name="T9" fmla="*/ 2147483646 h 258"/>
              <a:gd name="T10" fmla="*/ 2147483646 w 268"/>
              <a:gd name="T11" fmla="*/ 2147483646 h 258"/>
              <a:gd name="T12" fmla="*/ 2147483646 w 268"/>
              <a:gd name="T13" fmla="*/ 2147483646 h 258"/>
              <a:gd name="T14" fmla="*/ 2147483646 w 268"/>
              <a:gd name="T15" fmla="*/ 2147483646 h 258"/>
              <a:gd name="T16" fmla="*/ 2147483646 w 268"/>
              <a:gd name="T17" fmla="*/ 2147483646 h 258"/>
              <a:gd name="T18" fmla="*/ 2147483646 w 268"/>
              <a:gd name="T19" fmla="*/ 2147483646 h 258"/>
              <a:gd name="T20" fmla="*/ 2147483646 w 268"/>
              <a:gd name="T21" fmla="*/ 2147483646 h 258"/>
              <a:gd name="T22" fmla="*/ 2147483646 w 268"/>
              <a:gd name="T23" fmla="*/ 2147483646 h 258"/>
              <a:gd name="T24" fmla="*/ 2123277957 w 268"/>
              <a:gd name="T25" fmla="*/ 2147483646 h 258"/>
              <a:gd name="T26" fmla="*/ 1635965167 w 268"/>
              <a:gd name="T27" fmla="*/ 2147483646 h 258"/>
              <a:gd name="T28" fmla="*/ 2147483646 w 268"/>
              <a:gd name="T29" fmla="*/ 0 h 258"/>
              <a:gd name="T30" fmla="*/ 2147483646 w 268"/>
              <a:gd name="T31" fmla="*/ 2147483646 h 258"/>
              <a:gd name="T32" fmla="*/ 2147483646 w 268"/>
              <a:gd name="T33" fmla="*/ 2147483646 h 258"/>
              <a:gd name="T34" fmla="*/ 2147483646 w 268"/>
              <a:gd name="T35" fmla="*/ 2147483646 h 258"/>
              <a:gd name="T36" fmla="*/ 313268294 w 268"/>
              <a:gd name="T37" fmla="*/ 2147483646 h 258"/>
              <a:gd name="T38" fmla="*/ 0 w 268"/>
              <a:gd name="T39" fmla="*/ 2147483646 h 258"/>
              <a:gd name="T40" fmla="*/ 2147483646 w 268"/>
              <a:gd name="T41" fmla="*/ 2147483646 h 258"/>
              <a:gd name="T42" fmla="*/ 2147483646 w 268"/>
              <a:gd name="T43" fmla="*/ 2147483646 h 258"/>
              <a:gd name="T44" fmla="*/ 2147483646 w 268"/>
              <a:gd name="T45" fmla="*/ 2147483646 h 258"/>
              <a:gd name="T46" fmla="*/ 2147483646 w 268"/>
              <a:gd name="T47" fmla="*/ 2147483646 h 258"/>
              <a:gd name="T48" fmla="*/ 2147483646 w 268"/>
              <a:gd name="T49" fmla="*/ 2147483646 h 258"/>
              <a:gd name="T50" fmla="*/ 2147483646 w 268"/>
              <a:gd name="T51" fmla="*/ 2147483646 h 258"/>
              <a:gd name="T52" fmla="*/ 2147483646 w 268"/>
              <a:gd name="T53" fmla="*/ 2147483646 h 258"/>
              <a:gd name="T54" fmla="*/ 2147483646 w 268"/>
              <a:gd name="T55" fmla="*/ 2147483646 h 258"/>
              <a:gd name="T56" fmla="*/ 2147483646 w 268"/>
              <a:gd name="T57" fmla="*/ 2147483646 h 258"/>
              <a:gd name="T58" fmla="*/ 1531544369 w 268"/>
              <a:gd name="T59" fmla="*/ 2147483646 h 258"/>
              <a:gd name="T60" fmla="*/ 313268294 w 268"/>
              <a:gd name="T61" fmla="*/ 2147483646 h 258"/>
              <a:gd name="T62" fmla="*/ 0 w 268"/>
              <a:gd name="T63" fmla="*/ 2147483646 h 258"/>
              <a:gd name="T64" fmla="*/ 2147483646 w 268"/>
              <a:gd name="T65" fmla="*/ 2147483646 h 258"/>
              <a:gd name="T66" fmla="*/ 2147483646 w 268"/>
              <a:gd name="T67" fmla="*/ 2147483646 h 258"/>
              <a:gd name="T68" fmla="*/ 2147483646 w 268"/>
              <a:gd name="T69" fmla="*/ 2147483646 h 258"/>
              <a:gd name="T70" fmla="*/ 2147483646 w 268"/>
              <a:gd name="T71" fmla="*/ 2147483646 h 258"/>
              <a:gd name="T72" fmla="*/ 2147483646 w 268"/>
              <a:gd name="T73" fmla="*/ 2147483646 h 258"/>
              <a:gd name="T74" fmla="*/ 1531544369 w 268"/>
              <a:gd name="T75" fmla="*/ 2147483646 h 258"/>
              <a:gd name="T76" fmla="*/ 1531544369 w 268"/>
              <a:gd name="T77" fmla="*/ 2147483646 h 258"/>
              <a:gd name="T78" fmla="*/ 1531544369 w 268"/>
              <a:gd name="T79" fmla="*/ 2147483646 h 258"/>
              <a:gd name="T80" fmla="*/ 1218270175 w 268"/>
              <a:gd name="T81" fmla="*/ 2147483646 h 258"/>
              <a:gd name="T82" fmla="*/ 1844812662 w 268"/>
              <a:gd name="T83" fmla="*/ 2147483646 h 2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8"/>
              <a:gd name="T127" fmla="*/ 0 h 258"/>
              <a:gd name="T128" fmla="*/ 268 w 268"/>
              <a:gd name="T129" fmla="*/ 258 h 2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8" h="258">
                <a:moveTo>
                  <a:pt x="172" y="109"/>
                </a:moveTo>
                <a:cubicBezTo>
                  <a:pt x="171" y="106"/>
                  <a:pt x="170" y="104"/>
                  <a:pt x="169" y="102"/>
                </a:cubicBezTo>
                <a:cubicBezTo>
                  <a:pt x="180" y="35"/>
                  <a:pt x="180" y="35"/>
                  <a:pt x="180" y="35"/>
                </a:cubicBezTo>
                <a:cubicBezTo>
                  <a:pt x="180" y="33"/>
                  <a:pt x="178" y="30"/>
                  <a:pt x="176" y="30"/>
                </a:cubicBezTo>
                <a:cubicBezTo>
                  <a:pt x="176" y="30"/>
                  <a:pt x="176" y="30"/>
                  <a:pt x="176" y="30"/>
                </a:cubicBezTo>
                <a:cubicBezTo>
                  <a:pt x="173" y="29"/>
                  <a:pt x="171" y="30"/>
                  <a:pt x="170" y="33"/>
                </a:cubicBezTo>
                <a:cubicBezTo>
                  <a:pt x="151" y="97"/>
                  <a:pt x="151" y="97"/>
                  <a:pt x="151" y="97"/>
                </a:cubicBezTo>
                <a:cubicBezTo>
                  <a:pt x="146" y="100"/>
                  <a:pt x="143" y="105"/>
                  <a:pt x="143" y="111"/>
                </a:cubicBezTo>
                <a:cubicBezTo>
                  <a:pt x="143" y="119"/>
                  <a:pt x="149" y="125"/>
                  <a:pt x="157" y="125"/>
                </a:cubicBezTo>
                <a:cubicBezTo>
                  <a:pt x="159" y="125"/>
                  <a:pt x="160" y="125"/>
                  <a:pt x="162" y="125"/>
                </a:cubicBezTo>
                <a:cubicBezTo>
                  <a:pt x="202" y="146"/>
                  <a:pt x="202" y="146"/>
                  <a:pt x="202" y="146"/>
                </a:cubicBezTo>
                <a:cubicBezTo>
                  <a:pt x="205" y="147"/>
                  <a:pt x="207" y="146"/>
                  <a:pt x="209" y="144"/>
                </a:cubicBezTo>
                <a:cubicBezTo>
                  <a:pt x="209" y="144"/>
                  <a:pt x="209" y="144"/>
                  <a:pt x="209" y="144"/>
                </a:cubicBezTo>
                <a:cubicBezTo>
                  <a:pt x="210" y="142"/>
                  <a:pt x="210" y="139"/>
                  <a:pt x="208" y="137"/>
                </a:cubicBezTo>
                <a:cubicBezTo>
                  <a:pt x="172" y="109"/>
                  <a:pt x="172" y="109"/>
                  <a:pt x="172" y="109"/>
                </a:cubicBezTo>
                <a:moveTo>
                  <a:pt x="150" y="111"/>
                </a:moveTo>
                <a:cubicBezTo>
                  <a:pt x="150" y="107"/>
                  <a:pt x="153" y="103"/>
                  <a:pt x="157" y="103"/>
                </a:cubicBezTo>
                <a:cubicBezTo>
                  <a:pt x="161" y="103"/>
                  <a:pt x="165" y="107"/>
                  <a:pt x="165" y="111"/>
                </a:cubicBezTo>
                <a:cubicBezTo>
                  <a:pt x="165" y="115"/>
                  <a:pt x="161" y="118"/>
                  <a:pt x="157" y="118"/>
                </a:cubicBezTo>
                <a:cubicBezTo>
                  <a:pt x="153" y="118"/>
                  <a:pt x="150" y="115"/>
                  <a:pt x="150" y="111"/>
                </a:cubicBezTo>
                <a:moveTo>
                  <a:pt x="268" y="111"/>
                </a:moveTo>
                <a:cubicBezTo>
                  <a:pt x="268" y="160"/>
                  <a:pt x="236" y="202"/>
                  <a:pt x="191" y="216"/>
                </a:cubicBezTo>
                <a:cubicBezTo>
                  <a:pt x="191" y="200"/>
                  <a:pt x="191" y="200"/>
                  <a:pt x="191" y="200"/>
                </a:cubicBezTo>
                <a:cubicBezTo>
                  <a:pt x="227" y="187"/>
                  <a:pt x="253" y="151"/>
                  <a:pt x="253" y="111"/>
                </a:cubicBezTo>
                <a:cubicBezTo>
                  <a:pt x="253" y="58"/>
                  <a:pt x="210" y="15"/>
                  <a:pt x="157" y="15"/>
                </a:cubicBezTo>
                <a:cubicBezTo>
                  <a:pt x="104" y="15"/>
                  <a:pt x="61" y="58"/>
                  <a:pt x="61" y="111"/>
                </a:cubicBezTo>
                <a:cubicBezTo>
                  <a:pt x="61" y="116"/>
                  <a:pt x="62" y="121"/>
                  <a:pt x="63" y="126"/>
                </a:cubicBezTo>
                <a:cubicBezTo>
                  <a:pt x="47" y="126"/>
                  <a:pt x="47" y="126"/>
                  <a:pt x="47" y="126"/>
                </a:cubicBezTo>
                <a:cubicBezTo>
                  <a:pt x="47" y="121"/>
                  <a:pt x="46" y="116"/>
                  <a:pt x="46" y="111"/>
                </a:cubicBezTo>
                <a:cubicBezTo>
                  <a:pt x="46" y="49"/>
                  <a:pt x="96" y="0"/>
                  <a:pt x="157" y="0"/>
                </a:cubicBezTo>
                <a:cubicBezTo>
                  <a:pt x="218" y="0"/>
                  <a:pt x="268" y="49"/>
                  <a:pt x="268" y="111"/>
                </a:cubicBezTo>
                <a:moveTo>
                  <a:pt x="177" y="190"/>
                </a:moveTo>
                <a:cubicBezTo>
                  <a:pt x="142" y="156"/>
                  <a:pt x="142" y="156"/>
                  <a:pt x="142" y="156"/>
                </a:cubicBezTo>
                <a:cubicBezTo>
                  <a:pt x="140" y="154"/>
                  <a:pt x="137" y="152"/>
                  <a:pt x="134" y="152"/>
                </a:cubicBezTo>
                <a:cubicBezTo>
                  <a:pt x="117" y="152"/>
                  <a:pt x="117" y="152"/>
                  <a:pt x="117" y="152"/>
                </a:cubicBezTo>
                <a:cubicBezTo>
                  <a:pt x="117" y="146"/>
                  <a:pt x="117" y="146"/>
                  <a:pt x="117" y="146"/>
                </a:cubicBezTo>
                <a:cubicBezTo>
                  <a:pt x="117" y="141"/>
                  <a:pt x="113" y="137"/>
                  <a:pt x="108" y="137"/>
                </a:cubicBezTo>
                <a:cubicBezTo>
                  <a:pt x="9" y="137"/>
                  <a:pt x="9" y="137"/>
                  <a:pt x="9" y="137"/>
                </a:cubicBezTo>
                <a:cubicBezTo>
                  <a:pt x="4" y="137"/>
                  <a:pt x="0" y="141"/>
                  <a:pt x="0" y="146"/>
                </a:cubicBezTo>
                <a:cubicBezTo>
                  <a:pt x="0" y="204"/>
                  <a:pt x="0" y="204"/>
                  <a:pt x="0" y="204"/>
                </a:cubicBezTo>
                <a:cubicBezTo>
                  <a:pt x="180" y="204"/>
                  <a:pt x="180" y="204"/>
                  <a:pt x="180" y="204"/>
                </a:cubicBezTo>
                <a:cubicBezTo>
                  <a:pt x="180" y="198"/>
                  <a:pt x="180" y="198"/>
                  <a:pt x="180" y="198"/>
                </a:cubicBezTo>
                <a:cubicBezTo>
                  <a:pt x="180" y="195"/>
                  <a:pt x="179" y="192"/>
                  <a:pt x="177" y="190"/>
                </a:cubicBezTo>
                <a:moveTo>
                  <a:pt x="162" y="191"/>
                </a:moveTo>
                <a:cubicBezTo>
                  <a:pt x="129" y="191"/>
                  <a:pt x="129" y="191"/>
                  <a:pt x="129" y="191"/>
                </a:cubicBezTo>
                <a:cubicBezTo>
                  <a:pt x="128" y="191"/>
                  <a:pt x="127" y="190"/>
                  <a:pt x="127" y="189"/>
                </a:cubicBezTo>
                <a:cubicBezTo>
                  <a:pt x="127" y="164"/>
                  <a:pt x="127" y="164"/>
                  <a:pt x="127" y="164"/>
                </a:cubicBezTo>
                <a:cubicBezTo>
                  <a:pt x="127" y="163"/>
                  <a:pt x="128" y="162"/>
                  <a:pt x="129" y="162"/>
                </a:cubicBezTo>
                <a:cubicBezTo>
                  <a:pt x="135" y="162"/>
                  <a:pt x="135" y="162"/>
                  <a:pt x="135" y="162"/>
                </a:cubicBezTo>
                <a:cubicBezTo>
                  <a:pt x="136" y="163"/>
                  <a:pt x="136" y="163"/>
                  <a:pt x="136" y="163"/>
                </a:cubicBezTo>
                <a:cubicBezTo>
                  <a:pt x="163" y="188"/>
                  <a:pt x="163" y="188"/>
                  <a:pt x="163" y="188"/>
                </a:cubicBezTo>
                <a:cubicBezTo>
                  <a:pt x="164" y="189"/>
                  <a:pt x="163" y="191"/>
                  <a:pt x="162" y="191"/>
                </a:cubicBezTo>
                <a:moveTo>
                  <a:pt x="180" y="209"/>
                </a:moveTo>
                <a:cubicBezTo>
                  <a:pt x="180" y="228"/>
                  <a:pt x="180" y="228"/>
                  <a:pt x="180" y="228"/>
                </a:cubicBezTo>
                <a:cubicBezTo>
                  <a:pt x="180" y="233"/>
                  <a:pt x="176" y="237"/>
                  <a:pt x="171" y="237"/>
                </a:cubicBezTo>
                <a:cubicBezTo>
                  <a:pt x="162" y="237"/>
                  <a:pt x="162" y="237"/>
                  <a:pt x="162" y="237"/>
                </a:cubicBezTo>
                <a:cubicBezTo>
                  <a:pt x="160" y="225"/>
                  <a:pt x="150" y="216"/>
                  <a:pt x="138" y="216"/>
                </a:cubicBezTo>
                <a:cubicBezTo>
                  <a:pt x="126" y="216"/>
                  <a:pt x="117" y="225"/>
                  <a:pt x="115" y="237"/>
                </a:cubicBezTo>
                <a:cubicBezTo>
                  <a:pt x="68" y="237"/>
                  <a:pt x="68" y="237"/>
                  <a:pt x="68" y="237"/>
                </a:cubicBezTo>
                <a:cubicBezTo>
                  <a:pt x="66" y="225"/>
                  <a:pt x="56" y="216"/>
                  <a:pt x="44" y="216"/>
                </a:cubicBezTo>
                <a:cubicBezTo>
                  <a:pt x="32" y="216"/>
                  <a:pt x="22" y="225"/>
                  <a:pt x="21" y="237"/>
                </a:cubicBezTo>
                <a:cubicBezTo>
                  <a:pt x="9" y="237"/>
                  <a:pt x="9" y="237"/>
                  <a:pt x="9" y="237"/>
                </a:cubicBezTo>
                <a:cubicBezTo>
                  <a:pt x="4" y="237"/>
                  <a:pt x="0" y="233"/>
                  <a:pt x="0" y="228"/>
                </a:cubicBezTo>
                <a:cubicBezTo>
                  <a:pt x="0" y="209"/>
                  <a:pt x="0" y="209"/>
                  <a:pt x="0" y="209"/>
                </a:cubicBezTo>
                <a:cubicBezTo>
                  <a:pt x="180" y="209"/>
                  <a:pt x="180" y="209"/>
                  <a:pt x="180" y="209"/>
                </a:cubicBezTo>
                <a:moveTo>
                  <a:pt x="138" y="222"/>
                </a:moveTo>
                <a:cubicBezTo>
                  <a:pt x="129" y="222"/>
                  <a:pt x="120" y="230"/>
                  <a:pt x="120" y="240"/>
                </a:cubicBezTo>
                <a:cubicBezTo>
                  <a:pt x="120" y="250"/>
                  <a:pt x="129" y="258"/>
                  <a:pt x="138" y="258"/>
                </a:cubicBezTo>
                <a:cubicBezTo>
                  <a:pt x="148" y="258"/>
                  <a:pt x="156" y="250"/>
                  <a:pt x="156" y="240"/>
                </a:cubicBezTo>
                <a:cubicBezTo>
                  <a:pt x="156" y="230"/>
                  <a:pt x="148" y="222"/>
                  <a:pt x="138" y="222"/>
                </a:cubicBezTo>
                <a:moveTo>
                  <a:pt x="138" y="249"/>
                </a:moveTo>
                <a:cubicBezTo>
                  <a:pt x="133" y="249"/>
                  <a:pt x="129" y="245"/>
                  <a:pt x="129" y="240"/>
                </a:cubicBezTo>
                <a:cubicBezTo>
                  <a:pt x="129" y="235"/>
                  <a:pt x="133" y="231"/>
                  <a:pt x="138" y="231"/>
                </a:cubicBezTo>
                <a:cubicBezTo>
                  <a:pt x="143" y="231"/>
                  <a:pt x="147" y="235"/>
                  <a:pt x="147" y="240"/>
                </a:cubicBezTo>
                <a:cubicBezTo>
                  <a:pt x="147" y="245"/>
                  <a:pt x="143" y="249"/>
                  <a:pt x="138" y="249"/>
                </a:cubicBezTo>
                <a:moveTo>
                  <a:pt x="44" y="222"/>
                </a:moveTo>
                <a:cubicBezTo>
                  <a:pt x="34" y="222"/>
                  <a:pt x="26" y="230"/>
                  <a:pt x="26" y="240"/>
                </a:cubicBezTo>
                <a:cubicBezTo>
                  <a:pt x="26" y="250"/>
                  <a:pt x="34" y="258"/>
                  <a:pt x="44" y="258"/>
                </a:cubicBezTo>
                <a:cubicBezTo>
                  <a:pt x="54" y="258"/>
                  <a:pt x="62" y="250"/>
                  <a:pt x="62" y="240"/>
                </a:cubicBezTo>
                <a:cubicBezTo>
                  <a:pt x="62" y="230"/>
                  <a:pt x="54" y="222"/>
                  <a:pt x="44" y="222"/>
                </a:cubicBezTo>
                <a:moveTo>
                  <a:pt x="44" y="249"/>
                </a:moveTo>
                <a:cubicBezTo>
                  <a:pt x="39" y="249"/>
                  <a:pt x="35" y="245"/>
                  <a:pt x="35" y="240"/>
                </a:cubicBezTo>
                <a:cubicBezTo>
                  <a:pt x="35" y="235"/>
                  <a:pt x="39" y="231"/>
                  <a:pt x="44" y="231"/>
                </a:cubicBezTo>
                <a:cubicBezTo>
                  <a:pt x="49" y="231"/>
                  <a:pt x="53" y="235"/>
                  <a:pt x="53" y="240"/>
                </a:cubicBezTo>
                <a:cubicBezTo>
                  <a:pt x="53" y="245"/>
                  <a:pt x="49" y="249"/>
                  <a:pt x="44" y="249"/>
                </a:cubicBezTo>
              </a:path>
            </a:pathLst>
          </a:custGeom>
          <a:solidFill>
            <a:schemeClr val="l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800">
              <a:solidFill>
                <a:schemeClr val="dk1"/>
              </a:solidFill>
              <a:latin typeface="+mn-lt"/>
              <a:ea typeface="+mn-ea"/>
              <a:cs typeface="+mn-ea"/>
              <a:sym typeface="+mn-lt"/>
            </a:endParaRPr>
          </a:p>
        </p:txBody>
      </p:sp>
      <p:grpSp>
        <p:nvGrpSpPr>
          <p:cNvPr id="7173" name="组合 19"/>
          <p:cNvGrpSpPr/>
          <p:nvPr/>
        </p:nvGrpSpPr>
        <p:grpSpPr bwMode="auto">
          <a:xfrm>
            <a:off x="3687763" y="1590675"/>
            <a:ext cx="1285875" cy="1412875"/>
            <a:chOff x="0" y="0"/>
            <a:chExt cx="447675" cy="492125"/>
          </a:xfrm>
        </p:grpSpPr>
        <p:sp>
          <p:nvSpPr>
            <p:cNvPr id="7193" name="Oval 116"/>
            <p:cNvSpPr>
              <a:spLocks noChangeArrowheads="1"/>
            </p:cNvSpPr>
            <p:nvPr>
              <p:custDataLst>
                <p:tags r:id="rId7"/>
              </p:custDataLst>
            </p:nvPr>
          </p:nvSpPr>
          <p:spPr bwMode="auto">
            <a:xfrm>
              <a:off x="53975" y="0"/>
              <a:ext cx="106363" cy="106363"/>
            </a:xfrm>
            <a:prstGeom prst="ellipse">
              <a:avLst/>
            </a:pr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mn-lt"/>
                <a:ea typeface="+mn-ea"/>
                <a:cs typeface="+mn-ea"/>
                <a:sym typeface="+mn-lt"/>
              </a:endParaRPr>
            </a:p>
          </p:txBody>
        </p:sp>
        <p:sp>
          <p:nvSpPr>
            <p:cNvPr id="7194" name="Oval 117"/>
            <p:cNvSpPr>
              <a:spLocks noChangeArrowheads="1"/>
            </p:cNvSpPr>
            <p:nvPr>
              <p:custDataLst>
                <p:tags r:id="rId8"/>
              </p:custDataLst>
            </p:nvPr>
          </p:nvSpPr>
          <p:spPr bwMode="auto">
            <a:xfrm>
              <a:off x="228600" y="0"/>
              <a:ext cx="104775" cy="106363"/>
            </a:xfrm>
            <a:prstGeom prst="ellipse">
              <a:avLst/>
            </a:pr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mn-lt"/>
                <a:ea typeface="+mn-ea"/>
                <a:cs typeface="+mn-ea"/>
                <a:sym typeface="+mn-lt"/>
              </a:endParaRPr>
            </a:p>
          </p:txBody>
        </p:sp>
        <p:sp>
          <p:nvSpPr>
            <p:cNvPr id="7195" name="Freeform 118"/>
            <p:cNvSpPr>
              <a:spLocks noChangeArrowheads="1"/>
            </p:cNvSpPr>
            <p:nvPr>
              <p:custDataLst>
                <p:tags r:id="rId9"/>
              </p:custDataLst>
            </p:nvPr>
          </p:nvSpPr>
          <p:spPr bwMode="auto">
            <a:xfrm>
              <a:off x="314325" y="425450"/>
              <a:ext cx="55563" cy="66675"/>
            </a:xfrm>
            <a:custGeom>
              <a:avLst/>
              <a:gdLst>
                <a:gd name="T0" fmla="*/ 0 w 26"/>
                <a:gd name="T1" fmla="*/ 0 h 31"/>
                <a:gd name="T2" fmla="*/ 0 w 26"/>
                <a:gd name="T3" fmla="*/ 83268472 h 31"/>
                <a:gd name="T4" fmla="*/ 59371203 w 26"/>
                <a:gd name="T5" fmla="*/ 143405020 h 31"/>
                <a:gd name="T6" fmla="*/ 59371203 w 26"/>
                <a:gd name="T7" fmla="*/ 143405020 h 31"/>
                <a:gd name="T8" fmla="*/ 118740268 w 26"/>
                <a:gd name="T9" fmla="*/ 83268472 h 31"/>
                <a:gd name="T10" fmla="*/ 118740268 w 26"/>
                <a:gd name="T11" fmla="*/ 0 h 31"/>
                <a:gd name="T12" fmla="*/ 0 w 26"/>
                <a:gd name="T13" fmla="*/ 0 h 31"/>
                <a:gd name="T14" fmla="*/ 0 60000 65536"/>
                <a:gd name="T15" fmla="*/ 0 60000 65536"/>
                <a:gd name="T16" fmla="*/ 0 60000 65536"/>
                <a:gd name="T17" fmla="*/ 0 60000 65536"/>
                <a:gd name="T18" fmla="*/ 0 60000 65536"/>
                <a:gd name="T19" fmla="*/ 0 60000 65536"/>
                <a:gd name="T20" fmla="*/ 0 60000 65536"/>
                <a:gd name="T21" fmla="*/ 0 w 26"/>
                <a:gd name="T22" fmla="*/ 0 h 31"/>
                <a:gd name="T23" fmla="*/ 26 w 2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31">
                  <a:moveTo>
                    <a:pt x="0" y="0"/>
                  </a:moveTo>
                  <a:cubicBezTo>
                    <a:pt x="0" y="18"/>
                    <a:pt x="0" y="18"/>
                    <a:pt x="0" y="18"/>
                  </a:cubicBezTo>
                  <a:cubicBezTo>
                    <a:pt x="0" y="25"/>
                    <a:pt x="6" y="31"/>
                    <a:pt x="13" y="31"/>
                  </a:cubicBezTo>
                  <a:cubicBezTo>
                    <a:pt x="13" y="31"/>
                    <a:pt x="13" y="31"/>
                    <a:pt x="13" y="31"/>
                  </a:cubicBezTo>
                  <a:cubicBezTo>
                    <a:pt x="21" y="31"/>
                    <a:pt x="26" y="25"/>
                    <a:pt x="26" y="18"/>
                  </a:cubicBezTo>
                  <a:cubicBezTo>
                    <a:pt x="26" y="0"/>
                    <a:pt x="26" y="0"/>
                    <a:pt x="26" y="0"/>
                  </a:cubicBezTo>
                  <a:lnTo>
                    <a:pt x="0" y="0"/>
                  </a:lnTo>
                  <a:close/>
                </a:path>
              </a:pathLst>
            </a:custGeom>
            <a:solidFill>
              <a:schemeClr val="l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800">
                <a:solidFill>
                  <a:schemeClr val="dk1"/>
                </a:solidFill>
                <a:latin typeface="+mn-lt"/>
                <a:ea typeface="+mn-ea"/>
                <a:cs typeface="+mn-ea"/>
                <a:sym typeface="+mn-lt"/>
              </a:endParaRPr>
            </a:p>
          </p:txBody>
        </p:sp>
        <p:sp>
          <p:nvSpPr>
            <p:cNvPr id="7196" name="Freeform 119"/>
            <p:cNvSpPr>
              <a:spLocks noEditPoints="1" noChangeArrowheads="1"/>
            </p:cNvSpPr>
            <p:nvPr>
              <p:custDataLst>
                <p:tags r:id="rId10"/>
              </p:custDataLst>
            </p:nvPr>
          </p:nvSpPr>
          <p:spPr bwMode="auto">
            <a:xfrm>
              <a:off x="0" y="103187"/>
              <a:ext cx="447675" cy="388938"/>
            </a:xfrm>
            <a:custGeom>
              <a:avLst/>
              <a:gdLst>
                <a:gd name="T0" fmla="*/ 876327025 w 209"/>
                <a:gd name="T1" fmla="*/ 424718159 h 182"/>
                <a:gd name="T2" fmla="*/ 835033826 w 209"/>
                <a:gd name="T3" fmla="*/ 379049999 h 182"/>
                <a:gd name="T4" fmla="*/ 835033826 w 209"/>
                <a:gd name="T5" fmla="*/ 365349551 h 182"/>
                <a:gd name="T6" fmla="*/ 761625836 w 209"/>
                <a:gd name="T7" fmla="*/ 68502240 h 182"/>
                <a:gd name="T8" fmla="*/ 679039438 w 209"/>
                <a:gd name="T9" fmla="*/ 0 h 182"/>
                <a:gd name="T10" fmla="*/ 679039438 w 209"/>
                <a:gd name="T11" fmla="*/ 0 h 182"/>
                <a:gd name="T12" fmla="*/ 651510638 w 209"/>
                <a:gd name="T13" fmla="*/ 4566816 h 182"/>
                <a:gd name="T14" fmla="*/ 628569972 w 209"/>
                <a:gd name="T15" fmla="*/ 13700448 h 182"/>
                <a:gd name="T16" fmla="*/ 568924239 w 209"/>
                <a:gd name="T17" fmla="*/ 91336319 h 182"/>
                <a:gd name="T18" fmla="*/ 568924239 w 209"/>
                <a:gd name="T19" fmla="*/ 95903135 h 182"/>
                <a:gd name="T20" fmla="*/ 536807307 w 209"/>
                <a:gd name="T21" fmla="*/ 196375224 h 182"/>
                <a:gd name="T22" fmla="*/ 412929851 w 209"/>
                <a:gd name="T23" fmla="*/ 219209303 h 182"/>
                <a:gd name="T24" fmla="*/ 376224785 w 209"/>
                <a:gd name="T25" fmla="*/ 242043383 h 182"/>
                <a:gd name="T26" fmla="*/ 298226519 w 209"/>
                <a:gd name="T27" fmla="*/ 205508856 h 182"/>
                <a:gd name="T28" fmla="*/ 266109587 w 209"/>
                <a:gd name="T29" fmla="*/ 95903135 h 182"/>
                <a:gd name="T30" fmla="*/ 266109587 w 209"/>
                <a:gd name="T31" fmla="*/ 91336319 h 182"/>
                <a:gd name="T32" fmla="*/ 201875721 w 209"/>
                <a:gd name="T33" fmla="*/ 13700448 h 182"/>
                <a:gd name="T34" fmla="*/ 178935055 w 209"/>
                <a:gd name="T35" fmla="*/ 4566816 h 182"/>
                <a:gd name="T36" fmla="*/ 155996531 w 209"/>
                <a:gd name="T37" fmla="*/ 0 h 182"/>
                <a:gd name="T38" fmla="*/ 155996531 w 209"/>
                <a:gd name="T39" fmla="*/ 0 h 182"/>
                <a:gd name="T40" fmla="*/ 59645732 w 209"/>
                <a:gd name="T41" fmla="*/ 68502240 h 182"/>
                <a:gd name="T42" fmla="*/ 4588133 w 209"/>
                <a:gd name="T43" fmla="*/ 315114576 h 182"/>
                <a:gd name="T44" fmla="*/ 36705066 w 209"/>
                <a:gd name="T45" fmla="*/ 392750447 h 182"/>
                <a:gd name="T46" fmla="*/ 36705066 w 209"/>
                <a:gd name="T47" fmla="*/ 771800447 h 182"/>
                <a:gd name="T48" fmla="*/ 96350798 w 209"/>
                <a:gd name="T49" fmla="*/ 831169054 h 182"/>
                <a:gd name="T50" fmla="*/ 155996531 w 209"/>
                <a:gd name="T51" fmla="*/ 771800447 h 182"/>
                <a:gd name="T52" fmla="*/ 155996531 w 209"/>
                <a:gd name="T53" fmla="*/ 415584527 h 182"/>
                <a:gd name="T54" fmla="*/ 211051988 w 209"/>
                <a:gd name="T55" fmla="*/ 356215919 h 182"/>
                <a:gd name="T56" fmla="*/ 229404521 w 209"/>
                <a:gd name="T57" fmla="*/ 264877463 h 182"/>
                <a:gd name="T58" fmla="*/ 408341718 w 209"/>
                <a:gd name="T59" fmla="*/ 333381840 h 182"/>
                <a:gd name="T60" fmla="*/ 412929851 w 209"/>
                <a:gd name="T61" fmla="*/ 333381840 h 182"/>
                <a:gd name="T62" fmla="*/ 454223050 w 209"/>
                <a:gd name="T63" fmla="*/ 305978807 h 182"/>
                <a:gd name="T64" fmla="*/ 601041172 w 209"/>
                <a:gd name="T65" fmla="*/ 255743831 h 182"/>
                <a:gd name="T66" fmla="*/ 623981839 w 209"/>
                <a:gd name="T67" fmla="*/ 356215919 h 182"/>
                <a:gd name="T68" fmla="*/ 665275038 w 209"/>
                <a:gd name="T69" fmla="*/ 411017711 h 182"/>
                <a:gd name="T70" fmla="*/ 692803837 w 209"/>
                <a:gd name="T71" fmla="*/ 411017711 h 182"/>
                <a:gd name="T72" fmla="*/ 729508903 w 209"/>
                <a:gd name="T73" fmla="*/ 369916367 h 182"/>
                <a:gd name="T74" fmla="*/ 674451304 w 209"/>
                <a:gd name="T75" fmla="*/ 187241592 h 182"/>
                <a:gd name="T76" fmla="*/ 688215704 w 209"/>
                <a:gd name="T77" fmla="*/ 182674776 h 182"/>
                <a:gd name="T78" fmla="*/ 747861436 w 209"/>
                <a:gd name="T79" fmla="*/ 379049999 h 182"/>
                <a:gd name="T80" fmla="*/ 706568237 w 209"/>
                <a:gd name="T81" fmla="*/ 424718159 h 182"/>
                <a:gd name="T82" fmla="*/ 619393705 w 209"/>
                <a:gd name="T83" fmla="*/ 424718159 h 182"/>
                <a:gd name="T84" fmla="*/ 619393705 w 209"/>
                <a:gd name="T85" fmla="*/ 671328358 h 182"/>
                <a:gd name="T86" fmla="*/ 958913424 w 209"/>
                <a:gd name="T87" fmla="*/ 671328358 h 182"/>
                <a:gd name="T88" fmla="*/ 958913424 w 209"/>
                <a:gd name="T89" fmla="*/ 424718159 h 182"/>
                <a:gd name="T90" fmla="*/ 876327025 w 209"/>
                <a:gd name="T91" fmla="*/ 424718159 h 182"/>
                <a:gd name="T92" fmla="*/ 734097037 w 209"/>
                <a:gd name="T93" fmla="*/ 424718159 h 182"/>
                <a:gd name="T94" fmla="*/ 757037703 w 209"/>
                <a:gd name="T95" fmla="*/ 406450895 h 182"/>
                <a:gd name="T96" fmla="*/ 789154636 w 209"/>
                <a:gd name="T97" fmla="*/ 420151343 h 182"/>
                <a:gd name="T98" fmla="*/ 798330902 w 209"/>
                <a:gd name="T99" fmla="*/ 420151343 h 182"/>
                <a:gd name="T100" fmla="*/ 821269426 w 209"/>
                <a:gd name="T101" fmla="*/ 406450895 h 182"/>
                <a:gd name="T102" fmla="*/ 844210093 w 209"/>
                <a:gd name="T103" fmla="*/ 424718159 h 182"/>
                <a:gd name="T104" fmla="*/ 734097037 w 209"/>
                <a:gd name="T105" fmla="*/ 424718159 h 18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9"/>
                <a:gd name="T160" fmla="*/ 0 h 182"/>
                <a:gd name="T161" fmla="*/ 209 w 209"/>
                <a:gd name="T162" fmla="*/ 182 h 18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9" h="182">
                  <a:moveTo>
                    <a:pt x="191" y="93"/>
                  </a:moveTo>
                  <a:cubicBezTo>
                    <a:pt x="190" y="88"/>
                    <a:pt x="186" y="84"/>
                    <a:pt x="182" y="83"/>
                  </a:cubicBezTo>
                  <a:cubicBezTo>
                    <a:pt x="182" y="82"/>
                    <a:pt x="182" y="81"/>
                    <a:pt x="182" y="80"/>
                  </a:cubicBezTo>
                  <a:cubicBezTo>
                    <a:pt x="181" y="74"/>
                    <a:pt x="166" y="15"/>
                    <a:pt x="166" y="15"/>
                  </a:cubicBezTo>
                  <a:cubicBezTo>
                    <a:pt x="163" y="5"/>
                    <a:pt x="157" y="0"/>
                    <a:pt x="148" y="0"/>
                  </a:cubicBezTo>
                  <a:cubicBezTo>
                    <a:pt x="148" y="0"/>
                    <a:pt x="148" y="0"/>
                    <a:pt x="148" y="0"/>
                  </a:cubicBezTo>
                  <a:cubicBezTo>
                    <a:pt x="148" y="0"/>
                    <a:pt x="145" y="0"/>
                    <a:pt x="142" y="1"/>
                  </a:cubicBezTo>
                  <a:cubicBezTo>
                    <a:pt x="140" y="1"/>
                    <a:pt x="137" y="3"/>
                    <a:pt x="137" y="3"/>
                  </a:cubicBezTo>
                  <a:cubicBezTo>
                    <a:pt x="131" y="6"/>
                    <a:pt x="125" y="12"/>
                    <a:pt x="124" y="20"/>
                  </a:cubicBezTo>
                  <a:cubicBezTo>
                    <a:pt x="124" y="20"/>
                    <a:pt x="124" y="20"/>
                    <a:pt x="124" y="21"/>
                  </a:cubicBezTo>
                  <a:cubicBezTo>
                    <a:pt x="122" y="32"/>
                    <a:pt x="120" y="40"/>
                    <a:pt x="117" y="43"/>
                  </a:cubicBezTo>
                  <a:cubicBezTo>
                    <a:pt x="113" y="47"/>
                    <a:pt x="105" y="48"/>
                    <a:pt x="90" y="48"/>
                  </a:cubicBezTo>
                  <a:cubicBezTo>
                    <a:pt x="86" y="48"/>
                    <a:pt x="83" y="50"/>
                    <a:pt x="82" y="53"/>
                  </a:cubicBezTo>
                  <a:cubicBezTo>
                    <a:pt x="73" y="51"/>
                    <a:pt x="67" y="48"/>
                    <a:pt x="65" y="45"/>
                  </a:cubicBezTo>
                  <a:cubicBezTo>
                    <a:pt x="61" y="41"/>
                    <a:pt x="60" y="33"/>
                    <a:pt x="58" y="21"/>
                  </a:cubicBezTo>
                  <a:cubicBezTo>
                    <a:pt x="58" y="20"/>
                    <a:pt x="58" y="20"/>
                    <a:pt x="58" y="20"/>
                  </a:cubicBezTo>
                  <a:cubicBezTo>
                    <a:pt x="57" y="12"/>
                    <a:pt x="51" y="6"/>
                    <a:pt x="44" y="3"/>
                  </a:cubicBezTo>
                  <a:cubicBezTo>
                    <a:pt x="44" y="3"/>
                    <a:pt x="42" y="1"/>
                    <a:pt x="39" y="1"/>
                  </a:cubicBezTo>
                  <a:cubicBezTo>
                    <a:pt x="37" y="0"/>
                    <a:pt x="34" y="0"/>
                    <a:pt x="34" y="0"/>
                  </a:cubicBezTo>
                  <a:cubicBezTo>
                    <a:pt x="34" y="0"/>
                    <a:pt x="34" y="0"/>
                    <a:pt x="34" y="0"/>
                  </a:cubicBezTo>
                  <a:cubicBezTo>
                    <a:pt x="25" y="0"/>
                    <a:pt x="15" y="5"/>
                    <a:pt x="13" y="15"/>
                  </a:cubicBezTo>
                  <a:cubicBezTo>
                    <a:pt x="1" y="69"/>
                    <a:pt x="1" y="69"/>
                    <a:pt x="1" y="69"/>
                  </a:cubicBezTo>
                  <a:cubicBezTo>
                    <a:pt x="0" y="76"/>
                    <a:pt x="3" y="82"/>
                    <a:pt x="8" y="86"/>
                  </a:cubicBezTo>
                  <a:cubicBezTo>
                    <a:pt x="8" y="169"/>
                    <a:pt x="8" y="169"/>
                    <a:pt x="8" y="169"/>
                  </a:cubicBezTo>
                  <a:cubicBezTo>
                    <a:pt x="8" y="176"/>
                    <a:pt x="14" y="182"/>
                    <a:pt x="21" y="182"/>
                  </a:cubicBezTo>
                  <a:cubicBezTo>
                    <a:pt x="29" y="182"/>
                    <a:pt x="34" y="176"/>
                    <a:pt x="34" y="169"/>
                  </a:cubicBezTo>
                  <a:cubicBezTo>
                    <a:pt x="34" y="91"/>
                    <a:pt x="34" y="91"/>
                    <a:pt x="34" y="91"/>
                  </a:cubicBezTo>
                  <a:cubicBezTo>
                    <a:pt x="40" y="89"/>
                    <a:pt x="44" y="85"/>
                    <a:pt x="46" y="78"/>
                  </a:cubicBezTo>
                  <a:cubicBezTo>
                    <a:pt x="50" y="58"/>
                    <a:pt x="50" y="58"/>
                    <a:pt x="50" y="58"/>
                  </a:cubicBezTo>
                  <a:cubicBezTo>
                    <a:pt x="57" y="66"/>
                    <a:pt x="68" y="70"/>
                    <a:pt x="89" y="73"/>
                  </a:cubicBezTo>
                  <a:cubicBezTo>
                    <a:pt x="89" y="73"/>
                    <a:pt x="90" y="73"/>
                    <a:pt x="90" y="73"/>
                  </a:cubicBezTo>
                  <a:cubicBezTo>
                    <a:pt x="94" y="73"/>
                    <a:pt x="98" y="71"/>
                    <a:pt x="99" y="67"/>
                  </a:cubicBezTo>
                  <a:cubicBezTo>
                    <a:pt x="115" y="66"/>
                    <a:pt x="125" y="63"/>
                    <a:pt x="131" y="56"/>
                  </a:cubicBezTo>
                  <a:cubicBezTo>
                    <a:pt x="136" y="78"/>
                    <a:pt x="136" y="78"/>
                    <a:pt x="136" y="78"/>
                  </a:cubicBezTo>
                  <a:cubicBezTo>
                    <a:pt x="137" y="84"/>
                    <a:pt x="141" y="88"/>
                    <a:pt x="145" y="90"/>
                  </a:cubicBezTo>
                  <a:cubicBezTo>
                    <a:pt x="151" y="90"/>
                    <a:pt x="151" y="90"/>
                    <a:pt x="151" y="90"/>
                  </a:cubicBezTo>
                  <a:cubicBezTo>
                    <a:pt x="153" y="86"/>
                    <a:pt x="155" y="83"/>
                    <a:pt x="159" y="81"/>
                  </a:cubicBezTo>
                  <a:cubicBezTo>
                    <a:pt x="156" y="66"/>
                    <a:pt x="151" y="50"/>
                    <a:pt x="147" y="41"/>
                  </a:cubicBezTo>
                  <a:cubicBezTo>
                    <a:pt x="145" y="36"/>
                    <a:pt x="148" y="35"/>
                    <a:pt x="150" y="40"/>
                  </a:cubicBezTo>
                  <a:cubicBezTo>
                    <a:pt x="152" y="45"/>
                    <a:pt x="160" y="68"/>
                    <a:pt x="163" y="83"/>
                  </a:cubicBezTo>
                  <a:cubicBezTo>
                    <a:pt x="158" y="84"/>
                    <a:pt x="155" y="88"/>
                    <a:pt x="154" y="93"/>
                  </a:cubicBezTo>
                  <a:cubicBezTo>
                    <a:pt x="135" y="93"/>
                    <a:pt x="135" y="93"/>
                    <a:pt x="135" y="93"/>
                  </a:cubicBezTo>
                  <a:cubicBezTo>
                    <a:pt x="135" y="147"/>
                    <a:pt x="135" y="147"/>
                    <a:pt x="135" y="147"/>
                  </a:cubicBezTo>
                  <a:cubicBezTo>
                    <a:pt x="209" y="147"/>
                    <a:pt x="209" y="147"/>
                    <a:pt x="209" y="147"/>
                  </a:cubicBezTo>
                  <a:cubicBezTo>
                    <a:pt x="209" y="93"/>
                    <a:pt x="209" y="93"/>
                    <a:pt x="209" y="93"/>
                  </a:cubicBezTo>
                  <a:lnTo>
                    <a:pt x="191" y="93"/>
                  </a:lnTo>
                  <a:close/>
                  <a:moveTo>
                    <a:pt x="160" y="93"/>
                  </a:moveTo>
                  <a:cubicBezTo>
                    <a:pt x="161" y="91"/>
                    <a:pt x="163" y="89"/>
                    <a:pt x="165" y="89"/>
                  </a:cubicBezTo>
                  <a:cubicBezTo>
                    <a:pt x="167" y="91"/>
                    <a:pt x="170" y="92"/>
                    <a:pt x="172" y="92"/>
                  </a:cubicBezTo>
                  <a:cubicBezTo>
                    <a:pt x="173" y="92"/>
                    <a:pt x="174" y="92"/>
                    <a:pt x="174" y="92"/>
                  </a:cubicBezTo>
                  <a:cubicBezTo>
                    <a:pt x="176" y="91"/>
                    <a:pt x="178" y="90"/>
                    <a:pt x="179" y="89"/>
                  </a:cubicBezTo>
                  <a:cubicBezTo>
                    <a:pt x="182" y="89"/>
                    <a:pt x="183" y="91"/>
                    <a:pt x="184" y="93"/>
                  </a:cubicBezTo>
                  <a:lnTo>
                    <a:pt x="160" y="93"/>
                  </a:lnTo>
                  <a:close/>
                </a:path>
              </a:pathLst>
            </a:custGeom>
            <a:solidFill>
              <a:schemeClr val="l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800">
                <a:solidFill>
                  <a:schemeClr val="dk1"/>
                </a:solidFill>
                <a:latin typeface="+mn-lt"/>
                <a:ea typeface="+mn-ea"/>
                <a:cs typeface="+mn-ea"/>
                <a:sym typeface="+mn-lt"/>
              </a:endParaRPr>
            </a:p>
          </p:txBody>
        </p:sp>
      </p:grpSp>
      <p:grpSp>
        <p:nvGrpSpPr>
          <p:cNvPr id="7174" name="组合 25"/>
          <p:cNvGrpSpPr/>
          <p:nvPr/>
        </p:nvGrpSpPr>
        <p:grpSpPr bwMode="auto">
          <a:xfrm>
            <a:off x="-4763" y="57150"/>
            <a:ext cx="5900738" cy="953054"/>
            <a:chOff x="0" y="0"/>
            <a:chExt cx="5899700" cy="954480"/>
          </a:xfrm>
        </p:grpSpPr>
        <p:grpSp>
          <p:nvGrpSpPr>
            <p:cNvPr id="7183" name="组合 26"/>
            <p:cNvGrpSpPr/>
            <p:nvPr/>
          </p:nvGrpSpPr>
          <p:grpSpPr bwMode="auto">
            <a:xfrm>
              <a:off x="0" y="0"/>
              <a:ext cx="5888396" cy="900116"/>
              <a:chOff x="0" y="0"/>
              <a:chExt cx="5888396" cy="900116"/>
            </a:xfrm>
          </p:grpSpPr>
          <p:sp>
            <p:nvSpPr>
              <p:cNvPr id="7185" name="文本框 28"/>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认识违章</a:t>
                </a:r>
              </a:p>
            </p:txBody>
          </p:sp>
          <p:grpSp>
            <p:nvGrpSpPr>
              <p:cNvPr id="7186" name="组合 29"/>
              <p:cNvGrpSpPr/>
              <p:nvPr/>
            </p:nvGrpSpPr>
            <p:grpSpPr bwMode="auto">
              <a:xfrm>
                <a:off x="0" y="5"/>
                <a:ext cx="981293" cy="900111"/>
                <a:chOff x="0" y="0"/>
                <a:chExt cx="981293" cy="900111"/>
              </a:xfrm>
            </p:grpSpPr>
            <p:sp>
              <p:nvSpPr>
                <p:cNvPr id="7187" name="矩形 30"/>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7188" name="组合 31"/>
                <p:cNvGrpSpPr/>
                <p:nvPr/>
              </p:nvGrpSpPr>
              <p:grpSpPr bwMode="auto">
                <a:xfrm>
                  <a:off x="0" y="0"/>
                  <a:ext cx="704852" cy="900111"/>
                  <a:chOff x="0" y="0"/>
                  <a:chExt cx="704852" cy="900111"/>
                </a:xfrm>
              </p:grpSpPr>
              <p:sp>
                <p:nvSpPr>
                  <p:cNvPr id="7189" name="矩形 32"/>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7190" name="组合 33"/>
                  <p:cNvGrpSpPr/>
                  <p:nvPr/>
                </p:nvGrpSpPr>
                <p:grpSpPr bwMode="auto">
                  <a:xfrm>
                    <a:off x="91136" y="0"/>
                    <a:ext cx="575833" cy="884128"/>
                    <a:chOff x="0" y="0"/>
                    <a:chExt cx="575833" cy="884128"/>
                  </a:xfrm>
                </p:grpSpPr>
                <p:sp>
                  <p:nvSpPr>
                    <p:cNvPr id="7191" name="文本框 34"/>
                    <p:cNvSpPr>
                      <a:spLocks noChangeArrowheads="1"/>
                    </p:cNvSpPr>
                    <p:nvPr>
                      <p:custDataLst>
                        <p:tags r:id="rId5"/>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a:solidFill>
                            <a:schemeClr val="lt1"/>
                          </a:solidFill>
                          <a:latin typeface="微软雅黑" panose="020B0503020204020204" pitchFamily="34" charset="-122"/>
                          <a:ea typeface="微软雅黑" panose="020B0503020204020204" pitchFamily="34" charset="-122"/>
                          <a:cs typeface="+mn-ea"/>
                          <a:sym typeface="+mn-lt"/>
                        </a:rPr>
                        <a:t>1</a:t>
                      </a:r>
                    </a:p>
                  </p:txBody>
                </p:sp>
                <p:sp>
                  <p:nvSpPr>
                    <p:cNvPr id="7192" name="文本框 35"/>
                    <p:cNvSpPr>
                      <a:spLocks noChangeArrowheads="1"/>
                    </p:cNvSpPr>
                    <p:nvPr>
                      <p:custDataLst>
                        <p:tags r:id="rId6"/>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7184" name="文本框 27"/>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sp>
        <p:nvSpPr>
          <p:cNvPr id="7175" name="直接连接符 36"/>
          <p:cNvSpPr>
            <a:spLocks noChangeShapeType="1"/>
          </p:cNvSpPr>
          <p:nvPr>
            <p:custDataLst>
              <p:tags r:id="rId2"/>
            </p:custDataLst>
          </p:nvPr>
        </p:nvSpPr>
        <p:spPr bwMode="auto">
          <a:xfrm flipV="1">
            <a:off x="-4763" y="1339850"/>
            <a:ext cx="7600951" cy="11113"/>
          </a:xfrm>
          <a:prstGeom prst="line">
            <a:avLst/>
          </a:prstGeom>
          <a:noFill/>
          <a:ln w="19050">
            <a:solidFill>
              <a:schemeClr val="lt1"/>
            </a:solidFill>
            <a:prstDash val="dash"/>
            <a:miter lim="800000"/>
          </a:ln>
          <a:extLst>
            <a:ext uri="{909E8E84-426E-40DD-AFC4-6F175D3DCCD1}">
              <a14:hiddenFill xmlns:a14="http://schemas.microsoft.com/office/drawing/2010/main">
                <a:noFill/>
              </a14:hiddenFill>
            </a:ext>
          </a:extLst>
        </p:spPr>
        <p:txBody>
          <a:bodyPr/>
          <a:lstStyle/>
          <a:p>
            <a:endParaRPr lang="zh-CN" altLang="en-US" sz="1800">
              <a:solidFill>
                <a:schemeClr val="dk1"/>
              </a:solidFill>
              <a:latin typeface="+mn-lt"/>
              <a:ea typeface="+mn-ea"/>
              <a:cs typeface="+mn-ea"/>
              <a:sym typeface="+mn-lt"/>
            </a:endParaRPr>
          </a:p>
        </p:txBody>
      </p:sp>
      <p:sp>
        <p:nvSpPr>
          <p:cNvPr id="7176" name="直接连接符 56"/>
          <p:cNvSpPr>
            <a:spLocks noChangeShapeType="1"/>
          </p:cNvSpPr>
          <p:nvPr>
            <p:custDataLst>
              <p:tags r:id="rId3"/>
            </p:custDataLst>
          </p:nvPr>
        </p:nvSpPr>
        <p:spPr bwMode="auto">
          <a:xfrm flipV="1">
            <a:off x="0" y="3263900"/>
            <a:ext cx="7600950" cy="11113"/>
          </a:xfrm>
          <a:prstGeom prst="line">
            <a:avLst/>
          </a:prstGeom>
          <a:noFill/>
          <a:ln w="19050">
            <a:solidFill>
              <a:schemeClr val="lt1"/>
            </a:solidFill>
            <a:prstDash val="dash"/>
            <a:miter lim="800000"/>
          </a:ln>
          <a:extLst>
            <a:ext uri="{909E8E84-426E-40DD-AFC4-6F175D3DCCD1}">
              <a14:hiddenFill xmlns:a14="http://schemas.microsoft.com/office/drawing/2010/main">
                <a:noFill/>
              </a14:hiddenFill>
            </a:ext>
          </a:extLst>
        </p:spPr>
        <p:txBody>
          <a:bodyPr/>
          <a:lstStyle/>
          <a:p>
            <a:endParaRPr lang="zh-CN" altLang="en-US" sz="1800">
              <a:solidFill>
                <a:schemeClr val="dk1"/>
              </a:solidFill>
              <a:latin typeface="+mn-lt"/>
              <a:ea typeface="+mn-ea"/>
              <a:cs typeface="+mn-ea"/>
              <a:sym typeface="+mn-lt"/>
            </a:endParaRPr>
          </a:p>
        </p:txBody>
      </p:sp>
      <p:sp>
        <p:nvSpPr>
          <p:cNvPr id="7177" name="直角三角形 53"/>
          <p:cNvSpPr>
            <a:spLocks noChangeArrowheads="1"/>
          </p:cNvSpPr>
          <p:nvPr/>
        </p:nvSpPr>
        <p:spPr bwMode="auto">
          <a:xfrm flipV="1">
            <a:off x="6518275" y="0"/>
            <a:ext cx="5673725" cy="1177925"/>
          </a:xfrm>
          <a:prstGeom prst="rtTriangle">
            <a:avLst/>
          </a:prstGeom>
          <a:solidFill>
            <a:srgbClr val="2E75B5">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7178" name="直角三角形 54"/>
          <p:cNvSpPr>
            <a:spLocks noChangeArrowheads="1"/>
          </p:cNvSpPr>
          <p:nvPr>
            <p:custDataLst>
              <p:tags r:id="rId4"/>
            </p:custDataLst>
          </p:nvPr>
        </p:nvSpPr>
        <p:spPr bwMode="auto">
          <a:xfrm rot="10800000" flipV="1">
            <a:off x="6467475" y="5680075"/>
            <a:ext cx="5724525" cy="1177925"/>
          </a:xfrm>
          <a:prstGeom prst="rtTriangle">
            <a:avLst/>
          </a:prstGeom>
          <a:solidFill>
            <a:schemeClr val="accent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7179" name="文本框 55"/>
          <p:cNvSpPr>
            <a:spLocks noChangeArrowheads="1"/>
          </p:cNvSpPr>
          <p:nvPr/>
        </p:nvSpPr>
        <p:spPr bwMode="auto">
          <a:xfrm>
            <a:off x="347663" y="3916363"/>
            <a:ext cx="5491162" cy="193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200" b="1" dirty="0">
                <a:solidFill>
                  <a:srgbClr val="000000"/>
                </a:solidFill>
                <a:latin typeface="微软雅黑" panose="020B0503020204020204" pitchFamily="34" charset="-122"/>
                <a:ea typeface="微软雅黑" panose="020B0503020204020204" pitchFamily="34" charset="-122"/>
                <a:cs typeface="+mn-ea"/>
                <a:sym typeface="+mn-lt"/>
              </a:rPr>
              <a:t>什么是违章？</a:t>
            </a:r>
            <a:endParaRPr lang="en-US" altLang="zh-CN" sz="1800" dirty="0">
              <a:solidFill>
                <a:srgbClr val="000000"/>
              </a:solidFill>
              <a:latin typeface="微软雅黑" panose="020B0503020204020204" pitchFamily="34" charset="-122"/>
              <a:ea typeface="微软雅黑" panose="020B0503020204020204" pitchFamily="34" charset="-122"/>
              <a:cs typeface="+mn-ea"/>
              <a:sym typeface="+mn-lt"/>
            </a:endParaRPr>
          </a:p>
          <a:p>
            <a:pPr eaLnBrk="1" hangingPunct="1">
              <a:lnSpc>
                <a:spcPct val="100000"/>
              </a:lnSpc>
              <a:spcBef>
                <a:spcPct val="0"/>
              </a:spcBef>
              <a:buFont typeface="Arial" panose="020B0604020202020204" pitchFamily="34" charset="0"/>
              <a:buNone/>
            </a:pPr>
            <a:endParaRPr lang="en-US" altLang="zh-CN" sz="2000" dirty="0">
              <a:solidFill>
                <a:srgbClr val="000000"/>
              </a:solidFill>
              <a:latin typeface="微软雅黑" panose="020B0503020204020204" pitchFamily="34" charset="-122"/>
              <a:ea typeface="微软雅黑" panose="020B0503020204020204" pitchFamily="34" charset="-122"/>
              <a:cs typeface="+mn-ea"/>
              <a:sym typeface="+mn-lt"/>
            </a:endParaRPr>
          </a:p>
          <a:p>
            <a:pPr eaLnBrk="1" hangingPunct="1">
              <a:lnSpc>
                <a:spcPct val="100000"/>
              </a:lnSpc>
              <a:spcBef>
                <a:spcPct val="0"/>
              </a:spcBef>
              <a:buNone/>
            </a:pP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　　</a:t>
            </a:r>
            <a:r>
              <a:rPr lang="zh-CN" altLang="en-US" sz="3200" b="1" dirty="0">
                <a:solidFill>
                  <a:srgbClr val="000000"/>
                </a:solidFill>
                <a:latin typeface="微软雅黑" panose="020B0503020204020204" pitchFamily="34" charset="-122"/>
                <a:ea typeface="微软雅黑" panose="020B0503020204020204" pitchFamily="34" charset="-122"/>
                <a:cs typeface="+mn-ea"/>
                <a:sym typeface="+mn-lt"/>
              </a:rPr>
              <a:t>违章</a:t>
            </a: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是指违反安全生产相关的法律、法规及安全管理制度、规范、章程，违反安全技术措施及交底要求所从事的活动，即违反规定的行为。</a:t>
            </a:r>
          </a:p>
        </p:txBody>
      </p:sp>
      <p:grpSp>
        <p:nvGrpSpPr>
          <p:cNvPr id="7180" name="组合 4"/>
          <p:cNvGrpSpPr/>
          <p:nvPr/>
        </p:nvGrpSpPr>
        <p:grpSpPr bwMode="auto">
          <a:xfrm>
            <a:off x="5984875" y="0"/>
            <a:ext cx="6219825" cy="6858000"/>
            <a:chOff x="5984216" y="0"/>
            <a:chExt cx="6220544" cy="6858000"/>
          </a:xfrm>
        </p:grpSpPr>
        <p:pic>
          <p:nvPicPr>
            <p:cNvPr id="7181" name="图片 1"/>
            <p:cNvPicPr>
              <a:picLocks noChangeAspect="1"/>
            </p:cNvPicPr>
            <p:nvPr/>
          </p:nvPicPr>
          <p:blipFill>
            <a:blip r:embed="rId12">
              <a:extLst>
                <a:ext uri="{28A0092B-C50C-407E-A947-70E740481C1C}">
                  <a14:useLocalDpi xmlns:a14="http://schemas.microsoft.com/office/drawing/2010/main" val="0"/>
                </a:ext>
              </a:extLst>
            </a:blip>
            <a:srcRect l="5209" r="38956"/>
            <a:stretch>
              <a:fillRect/>
            </a:stretch>
          </p:blipFill>
          <p:spPr bwMode="auto">
            <a:xfrm>
              <a:off x="6506962" y="0"/>
              <a:ext cx="569779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p:cNvPicPr>
              <a:picLocks noChangeAspect="1"/>
            </p:cNvPicPr>
            <p:nvPr/>
          </p:nvPicPr>
          <p:blipFill>
            <a:blip r:embed="rId12" cstate="print">
              <a:extLst>
                <a:ext uri="{28A0092B-C50C-407E-A947-70E740481C1C}">
                  <a14:useLocalDpi xmlns:a14="http://schemas.microsoft.com/office/drawing/2010/main" val="0"/>
                </a:ext>
              </a:extLst>
            </a:blip>
            <a:srcRect t="42365" r="94882" b="42822"/>
            <a:stretch>
              <a:fillRect/>
            </a:stretch>
          </p:blipFill>
          <p:spPr>
            <a:xfrm>
              <a:off x="5984216" y="2907839"/>
              <a:ext cx="522746" cy="1016724"/>
            </a:xfrm>
            <a:custGeom>
              <a:avLst/>
              <a:gdLst>
                <a:gd name="connsiteX0" fmla="*/ 522746 w 522746"/>
                <a:gd name="connsiteY0" fmla="*/ 0 h 1016724"/>
                <a:gd name="connsiteX1" fmla="*/ 522746 w 522746"/>
                <a:gd name="connsiteY1" fmla="*/ 1016724 h 1016724"/>
                <a:gd name="connsiteX2" fmla="*/ 0 w 522746"/>
                <a:gd name="connsiteY2" fmla="*/ 527453 h 1016724"/>
                <a:gd name="connsiteX3" fmla="*/ 0 w 522746"/>
                <a:gd name="connsiteY3" fmla="*/ 509895 h 1016724"/>
              </a:gdLst>
              <a:ahLst/>
              <a:cxnLst>
                <a:cxn ang="0">
                  <a:pos x="connsiteX0" y="connsiteY0"/>
                </a:cxn>
                <a:cxn ang="0">
                  <a:pos x="connsiteX1" y="connsiteY1"/>
                </a:cxn>
                <a:cxn ang="0">
                  <a:pos x="connsiteX2" y="connsiteY2"/>
                </a:cxn>
                <a:cxn ang="0">
                  <a:pos x="connsiteX3" y="connsiteY3"/>
                </a:cxn>
              </a:cxnLst>
              <a:rect l="l" t="t" r="r" b="b"/>
              <a:pathLst>
                <a:path w="522746" h="1016724">
                  <a:moveTo>
                    <a:pt x="522746" y="0"/>
                  </a:moveTo>
                  <a:lnTo>
                    <a:pt x="522746" y="1016724"/>
                  </a:lnTo>
                  <a:lnTo>
                    <a:pt x="0" y="527453"/>
                  </a:lnTo>
                  <a:lnTo>
                    <a:pt x="0" y="509895"/>
                  </a:lnTo>
                  <a:close/>
                </a:path>
              </a:pathLst>
            </a:custGeom>
          </p:spPr>
        </p:pic>
      </p:grpSp>
    </p:spTree>
  </p:cSld>
  <p:clrMapOvr>
    <a:masterClrMapping/>
  </p:clrMapOvr>
</p:sld>
</file>

<file path=ppt/slides/slide3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7">
            <a:extLst>
              <a:ext uri="{28A0092B-C50C-407E-A947-70E740481C1C}">
                <a14:useLocalDpi xmlns:a14="http://schemas.microsoft.com/office/drawing/2010/main" val="0"/>
              </a:ext>
            </a:extLst>
          </a:blip>
          <a:srcRect t="15976"/>
          <a:stretch>
            <a:fillRect/>
          </a:stretch>
        </p:blipFill>
        <p:spPr>
          <a:xfrm>
            <a:off x="2797534" y="4024287"/>
            <a:ext cx="3098441" cy="2697093"/>
          </a:xfrm>
          <a:prstGeom prst="rect">
            <a:avLst/>
          </a:prstGeom>
        </p:spPr>
      </p:pic>
      <p:grpSp>
        <p:nvGrpSpPr>
          <p:cNvPr id="8194" name="组合 25"/>
          <p:cNvGrpSpPr/>
          <p:nvPr/>
        </p:nvGrpSpPr>
        <p:grpSpPr bwMode="auto">
          <a:xfrm>
            <a:off x="-4763" y="57150"/>
            <a:ext cx="5900738" cy="1261029"/>
            <a:chOff x="0" y="0"/>
            <a:chExt cx="5899700" cy="1262916"/>
          </a:xfrm>
        </p:grpSpPr>
        <p:grpSp>
          <p:nvGrpSpPr>
            <p:cNvPr id="8201" name="组合 26"/>
            <p:cNvGrpSpPr/>
            <p:nvPr/>
          </p:nvGrpSpPr>
          <p:grpSpPr bwMode="auto">
            <a:xfrm>
              <a:off x="0" y="0"/>
              <a:ext cx="5888396" cy="900116"/>
              <a:chOff x="0" y="0"/>
              <a:chExt cx="5888396" cy="900116"/>
            </a:xfrm>
          </p:grpSpPr>
          <p:sp>
            <p:nvSpPr>
              <p:cNvPr id="8203" name="文本框 28"/>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认识违章</a:t>
                </a:r>
              </a:p>
            </p:txBody>
          </p:sp>
          <p:grpSp>
            <p:nvGrpSpPr>
              <p:cNvPr id="8204" name="组合 29"/>
              <p:cNvGrpSpPr/>
              <p:nvPr/>
            </p:nvGrpSpPr>
            <p:grpSpPr bwMode="auto">
              <a:xfrm>
                <a:off x="0" y="5"/>
                <a:ext cx="981293" cy="900111"/>
                <a:chOff x="0" y="0"/>
                <a:chExt cx="981293" cy="900111"/>
              </a:xfrm>
            </p:grpSpPr>
            <p:sp>
              <p:nvSpPr>
                <p:cNvPr id="8205" name="矩形 30"/>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8206" name="组合 31"/>
                <p:cNvGrpSpPr/>
                <p:nvPr/>
              </p:nvGrpSpPr>
              <p:grpSpPr bwMode="auto">
                <a:xfrm>
                  <a:off x="0" y="0"/>
                  <a:ext cx="704852" cy="900111"/>
                  <a:chOff x="0" y="0"/>
                  <a:chExt cx="704852" cy="900111"/>
                </a:xfrm>
              </p:grpSpPr>
              <p:sp>
                <p:nvSpPr>
                  <p:cNvPr id="8207" name="矩形 32"/>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8208" name="组合 33"/>
                  <p:cNvGrpSpPr/>
                  <p:nvPr/>
                </p:nvGrpSpPr>
                <p:grpSpPr bwMode="auto">
                  <a:xfrm>
                    <a:off x="91136" y="0"/>
                    <a:ext cx="575833" cy="884128"/>
                    <a:chOff x="0" y="0"/>
                    <a:chExt cx="575833" cy="884128"/>
                  </a:xfrm>
                </p:grpSpPr>
                <p:sp>
                  <p:nvSpPr>
                    <p:cNvPr id="8209" name="文本框 34"/>
                    <p:cNvSpPr>
                      <a:spLocks noChangeArrowheads="1"/>
                    </p:cNvSpPr>
                    <p:nvPr>
                      <p:custDataLst>
                        <p:tags r:id="rId4"/>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a:solidFill>
                            <a:schemeClr val="lt1"/>
                          </a:solidFill>
                          <a:latin typeface="微软雅黑" panose="020B0503020204020204" pitchFamily="34" charset="-122"/>
                          <a:ea typeface="微软雅黑" panose="020B0503020204020204" pitchFamily="34" charset="-122"/>
                          <a:cs typeface="+mn-ea"/>
                          <a:sym typeface="+mn-lt"/>
                        </a:rPr>
                        <a:t>1</a:t>
                      </a:r>
                    </a:p>
                  </p:txBody>
                </p:sp>
                <p:sp>
                  <p:nvSpPr>
                    <p:cNvPr id="8210" name="文本框 35"/>
                    <p:cNvSpPr>
                      <a:spLocks noChangeArrowheads="1"/>
                    </p:cNvSpPr>
                    <p:nvPr>
                      <p:custDataLst>
                        <p:tags r:id="rId5"/>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8202" name="文本框 27"/>
            <p:cNvSpPr>
              <a:spLocks noChangeArrowheads="1"/>
            </p:cNvSpPr>
            <p:nvPr/>
          </p:nvSpPr>
          <p:spPr bwMode="auto">
            <a:xfrm>
              <a:off x="1047751" y="555103"/>
              <a:ext cx="4851949" cy="7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a:p>
              <a:pPr eaLnBrk="1" hangingPunct="1">
                <a:lnSpc>
                  <a:spcPct val="100000"/>
                </a:lnSpc>
                <a:spcBef>
                  <a:spcPct val="0"/>
                </a:spcBef>
                <a:buFont typeface="Arial" panose="020B0604020202020204" pitchFamily="34" charset="0"/>
                <a:buNone/>
              </a:pPr>
              <a:endParaRPr lang="zh-CN" altLang="en-US" sz="2000" dirty="0">
                <a:solidFill>
                  <a:srgbClr val="000000"/>
                </a:solidFill>
                <a:latin typeface="微软雅黑" panose="020B0503020204020204" pitchFamily="34" charset="-122"/>
                <a:ea typeface="微软雅黑" panose="020B0503020204020204" pitchFamily="34" charset="-122"/>
                <a:cs typeface="+mn-ea"/>
                <a:sym typeface="+mn-lt"/>
              </a:endParaRPr>
            </a:p>
          </p:txBody>
        </p:sp>
      </p:grpSp>
      <p:sp>
        <p:nvSpPr>
          <p:cNvPr id="8195" name="MH_Other_1"/>
          <p:cNvSpPr/>
          <p:nvPr>
            <p:custDataLst>
              <p:tags r:id="rId1"/>
            </p:custDataLst>
          </p:nvPr>
        </p:nvSpPr>
        <p:spPr bwMode="auto">
          <a:xfrm>
            <a:off x="-4763" y="3970338"/>
            <a:ext cx="12196763" cy="1106487"/>
          </a:xfrm>
          <a:custGeom>
            <a:avLst/>
            <a:gdLst>
              <a:gd name="T0" fmla="*/ 0 w 9178834"/>
              <a:gd name="T1" fmla="*/ 1077001 h 1027612"/>
              <a:gd name="T2" fmla="*/ 1362884 w 9178834"/>
              <a:gd name="T3" fmla="*/ 1067717 h 1027612"/>
              <a:gd name="T4" fmla="*/ 2878459 w 9178834"/>
              <a:gd name="T5" fmla="*/ 0 h 1027612"/>
              <a:gd name="T6" fmla="*/ 8668092 w 9178834"/>
              <a:gd name="T7" fmla="*/ 9290 h 1027612"/>
              <a:gd name="T8" fmla="*/ 10183647 w 9178834"/>
              <a:gd name="T9" fmla="*/ 1095569 h 1027612"/>
              <a:gd name="T10" fmla="*/ 11492037 w 9178834"/>
              <a:gd name="T11" fmla="*/ 1077001 h 10276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178834" h="1027612">
                <a:moveTo>
                  <a:pt x="0" y="1010195"/>
                </a:moveTo>
                <a:lnTo>
                  <a:pt x="1088550" y="1001486"/>
                </a:lnTo>
                <a:lnTo>
                  <a:pt x="2299063" y="0"/>
                </a:lnTo>
                <a:lnTo>
                  <a:pt x="6923314" y="8709"/>
                </a:lnTo>
                <a:lnTo>
                  <a:pt x="8133806" y="1027612"/>
                </a:lnTo>
                <a:lnTo>
                  <a:pt x="9178834" y="1010195"/>
                </a:lnTo>
              </a:path>
            </a:pathLst>
          </a:custGeom>
          <a:noFill/>
          <a:ln w="63500" cap="flat" cmpd="sng">
            <a:solidFill>
              <a:schemeClr val="accent1"/>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dk1"/>
              </a:solidFill>
              <a:latin typeface="+mn-lt"/>
              <a:ea typeface="+mn-ea"/>
              <a:cs typeface="+mn-ea"/>
              <a:sym typeface="+mn-lt"/>
            </a:endParaRPr>
          </a:p>
        </p:txBody>
      </p:sp>
      <p:pic>
        <p:nvPicPr>
          <p:cNvPr id="25" name="图片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63" y="1142121"/>
            <a:ext cx="12196763" cy="3915653"/>
          </a:xfrm>
          <a:custGeom>
            <a:avLst/>
            <a:gdLst>
              <a:gd name="connsiteX0" fmla="*/ 0 w 12196763"/>
              <a:gd name="connsiteY0" fmla="*/ 0 h 3733800"/>
              <a:gd name="connsiteX1" fmla="*/ 12196763 w 12196763"/>
              <a:gd name="connsiteY1" fmla="*/ 0 h 3733800"/>
              <a:gd name="connsiteX2" fmla="*/ 12196763 w 12196763"/>
              <a:gd name="connsiteY2" fmla="*/ 3733800 h 3733800"/>
              <a:gd name="connsiteX3" fmla="*/ 10787402 w 12196763"/>
              <a:gd name="connsiteY3" fmla="*/ 3733800 h 3733800"/>
              <a:gd name="connsiteX4" fmla="*/ 9131408 w 12196763"/>
              <a:gd name="connsiteY4" fmla="*/ 2683329 h 3733800"/>
              <a:gd name="connsiteX5" fmla="*/ 3065353 w 12196763"/>
              <a:gd name="connsiteY5" fmla="*/ 2683329 h 3733800"/>
              <a:gd name="connsiteX6" fmla="*/ 1409359 w 12196763"/>
              <a:gd name="connsiteY6" fmla="*/ 3733800 h 3733800"/>
              <a:gd name="connsiteX7" fmla="*/ 0 w 12196763"/>
              <a:gd name="connsiteY7" fmla="*/ 3733800 h 3733800"/>
              <a:gd name="connsiteX8" fmla="*/ 0 w 12196763"/>
              <a:gd name="connsiteY8" fmla="*/ 0 h 373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6763" h="3733800">
                <a:moveTo>
                  <a:pt x="0" y="0"/>
                </a:moveTo>
                <a:lnTo>
                  <a:pt x="12196763" y="0"/>
                </a:lnTo>
                <a:lnTo>
                  <a:pt x="12196763" y="3733800"/>
                </a:lnTo>
                <a:lnTo>
                  <a:pt x="10787402" y="3733800"/>
                </a:lnTo>
                <a:lnTo>
                  <a:pt x="9131408" y="2683329"/>
                </a:lnTo>
                <a:lnTo>
                  <a:pt x="3065353" y="2683329"/>
                </a:lnTo>
                <a:lnTo>
                  <a:pt x="1409359" y="3733800"/>
                </a:lnTo>
                <a:lnTo>
                  <a:pt x="0" y="3733800"/>
                </a:lnTo>
                <a:lnTo>
                  <a:pt x="0" y="0"/>
                </a:lnTo>
                <a:close/>
              </a:path>
            </a:pathLst>
          </a:custGeom>
        </p:spPr>
      </p:pic>
      <p:sp>
        <p:nvSpPr>
          <p:cNvPr id="27" name="MH_Text_1"/>
          <p:cNvSpPr txBox="1">
            <a:spLocks noChangeArrowheads="1"/>
          </p:cNvSpPr>
          <p:nvPr>
            <p:custDataLst>
              <p:tags r:id="rId2"/>
            </p:custDataLst>
          </p:nvPr>
        </p:nvSpPr>
        <p:spPr bwMode="auto">
          <a:xfrm>
            <a:off x="6544515" y="5010150"/>
            <a:ext cx="3898900" cy="107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spcBef>
                <a:spcPts val="600"/>
              </a:spcBef>
              <a:spcAft>
                <a:spcPts val="600"/>
              </a:spcAft>
              <a:buNone/>
              <a:defRPr/>
            </a:pPr>
            <a:r>
              <a:rPr lang="zh-CN" altLang="en-US" sz="1400" dirty="0">
                <a:solidFill>
                  <a:srgbClr val="000000"/>
                </a:solidFill>
                <a:latin typeface="微软雅黑" panose="020B0503020204020204" pitchFamily="34" charset="-122"/>
                <a:ea typeface="微软雅黑" panose="020B0503020204020204" pitchFamily="34" charset="-122"/>
                <a:cs typeface="+mn-ea"/>
                <a:sym typeface="+mn-lt"/>
              </a:rPr>
              <a:t>一个木桶能装多少水，并不取决于最长的那一块，而是取决于最短的那一块。 这就是管理学中著名的“劣势影响全局”的</a:t>
            </a:r>
            <a:r>
              <a:rPr lang="zh-CN" altLang="en-US" sz="2000" b="1" dirty="0">
                <a:solidFill>
                  <a:srgbClr val="000000"/>
                </a:solidFill>
                <a:latin typeface="微软雅黑" panose="020B0503020204020204" pitchFamily="34" charset="-122"/>
                <a:ea typeface="微软雅黑" panose="020B0503020204020204" pitchFamily="34" charset="-122"/>
                <a:cs typeface="+mn-ea"/>
                <a:sym typeface="+mn-lt"/>
              </a:rPr>
              <a:t>木桶理论。</a:t>
            </a:r>
          </a:p>
        </p:txBody>
      </p:sp>
      <p:sp>
        <p:nvSpPr>
          <p:cNvPr id="8200" name="MH_SubTitle_1"/>
          <p:cNvSpPr txBox="1">
            <a:spLocks noChangeArrowheads="1"/>
          </p:cNvSpPr>
          <p:nvPr>
            <p:custDataLst>
              <p:tags r:id="rId3"/>
            </p:custDataLst>
          </p:nvPr>
        </p:nvSpPr>
        <p:spPr bwMode="auto">
          <a:xfrm>
            <a:off x="6544515" y="4364038"/>
            <a:ext cx="384091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dirty="0">
                <a:solidFill>
                  <a:srgbClr val="000000"/>
                </a:solidFill>
                <a:latin typeface="微软雅黑" panose="020B0503020204020204" pitchFamily="34" charset="-122"/>
                <a:ea typeface="微软雅黑" panose="020B0503020204020204" pitchFamily="34" charset="-122"/>
                <a:cs typeface="+mn-ea"/>
                <a:sym typeface="+mn-lt"/>
              </a:rPr>
              <a:t>——</a:t>
            </a:r>
            <a:r>
              <a:rPr lang="zh-CN" altLang="en-US" sz="1600" b="1" dirty="0">
                <a:solidFill>
                  <a:srgbClr val="000000"/>
                </a:solidFill>
                <a:latin typeface="微软雅黑" panose="020B0503020204020204" pitchFamily="34" charset="-122"/>
                <a:ea typeface="微软雅黑" panose="020B0503020204020204" pitchFamily="34" charset="-122"/>
                <a:cs typeface="+mn-ea"/>
                <a:sym typeface="+mn-lt"/>
              </a:rPr>
              <a:t>木桶理论</a:t>
            </a:r>
          </a:p>
        </p:txBody>
      </p:sp>
    </p:spTree>
  </p:cSld>
  <p:clrMapOvr>
    <a:masterClrMapping/>
  </p:clrMapOvr>
</p:sld>
</file>

<file path=ppt/slides/slide4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组合 12"/>
          <p:cNvGrpSpPr/>
          <p:nvPr/>
        </p:nvGrpSpPr>
        <p:grpSpPr bwMode="auto">
          <a:xfrm>
            <a:off x="-4763" y="57150"/>
            <a:ext cx="6546851" cy="953054"/>
            <a:chOff x="0" y="0"/>
            <a:chExt cx="6546241" cy="954480"/>
          </a:xfrm>
        </p:grpSpPr>
        <p:grpSp>
          <p:nvGrpSpPr>
            <p:cNvPr id="9271" name="组合 13"/>
            <p:cNvGrpSpPr/>
            <p:nvPr/>
          </p:nvGrpSpPr>
          <p:grpSpPr bwMode="auto">
            <a:xfrm>
              <a:off x="0" y="0"/>
              <a:ext cx="5888396" cy="900116"/>
              <a:chOff x="0" y="0"/>
              <a:chExt cx="5888396" cy="900116"/>
            </a:xfrm>
          </p:grpSpPr>
          <p:sp>
            <p:nvSpPr>
              <p:cNvPr id="9273"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认识违章</a:t>
                </a:r>
              </a:p>
            </p:txBody>
          </p:sp>
          <p:grpSp>
            <p:nvGrpSpPr>
              <p:cNvPr id="9274" name="组合 16"/>
              <p:cNvGrpSpPr/>
              <p:nvPr/>
            </p:nvGrpSpPr>
            <p:grpSpPr bwMode="auto">
              <a:xfrm>
                <a:off x="0" y="5"/>
                <a:ext cx="981293" cy="900111"/>
                <a:chOff x="0" y="0"/>
                <a:chExt cx="981293" cy="900111"/>
              </a:xfrm>
            </p:grpSpPr>
            <p:sp>
              <p:nvSpPr>
                <p:cNvPr id="9275"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9276" name="组合 18"/>
                <p:cNvGrpSpPr/>
                <p:nvPr/>
              </p:nvGrpSpPr>
              <p:grpSpPr bwMode="auto">
                <a:xfrm>
                  <a:off x="0" y="0"/>
                  <a:ext cx="704852" cy="900111"/>
                  <a:chOff x="0" y="0"/>
                  <a:chExt cx="704852" cy="900111"/>
                </a:xfrm>
              </p:grpSpPr>
              <p:sp>
                <p:nvSpPr>
                  <p:cNvPr id="9277"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9278" name="组合 20"/>
                  <p:cNvGrpSpPr/>
                  <p:nvPr/>
                </p:nvGrpSpPr>
                <p:grpSpPr bwMode="auto">
                  <a:xfrm>
                    <a:off x="91136" y="0"/>
                    <a:ext cx="575833" cy="884127"/>
                    <a:chOff x="0" y="0"/>
                    <a:chExt cx="575833" cy="884127"/>
                  </a:xfrm>
                </p:grpSpPr>
                <p:sp>
                  <p:nvSpPr>
                    <p:cNvPr id="9279" name="文本框 21"/>
                    <p:cNvSpPr>
                      <a:spLocks noChangeArrowheads="1"/>
                    </p:cNvSpPr>
                    <p:nvPr>
                      <p:custDataLst>
                        <p:tags r:id="rId21"/>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a:solidFill>
                            <a:schemeClr val="lt1"/>
                          </a:solidFill>
                          <a:latin typeface="微软雅黑" panose="020B0503020204020204" pitchFamily="34" charset="-122"/>
                          <a:ea typeface="微软雅黑" panose="020B0503020204020204" pitchFamily="34" charset="-122"/>
                          <a:cs typeface="+mn-ea"/>
                          <a:sym typeface="+mn-lt"/>
                        </a:rPr>
                        <a:t>2</a:t>
                      </a:r>
                    </a:p>
                  </p:txBody>
                </p:sp>
                <p:sp>
                  <p:nvSpPr>
                    <p:cNvPr id="9280" name="文本框 22"/>
                    <p:cNvSpPr>
                      <a:spLocks noChangeArrowheads="1"/>
                    </p:cNvSpPr>
                    <p:nvPr>
                      <p:custDataLst>
                        <p:tags r:id="rId22"/>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9272" name="文本框 14"/>
            <p:cNvSpPr>
              <a:spLocks noChangeArrowheads="1"/>
            </p:cNvSpPr>
            <p:nvPr/>
          </p:nvSpPr>
          <p:spPr bwMode="auto">
            <a:xfrm>
              <a:off x="1047751" y="555103"/>
              <a:ext cx="5498490"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13326" name="图片 42"/>
          <p:cNvPicPr preferRelativeResize="0">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8510588" y="0"/>
            <a:ext cx="1412875" cy="706438"/>
          </a:xfrm>
          <a:custGeom>
            <a:avLst/>
            <a:gdLst>
              <a:gd name="T0" fmla="*/ 0 w 1413135"/>
              <a:gd name="T1" fmla="*/ 0 h 706385"/>
              <a:gd name="T2" fmla="*/ 1413135 w 1413135"/>
              <a:gd name="T3" fmla="*/ 0 h 706385"/>
              <a:gd name="T4" fmla="*/ 690511 w 1413135"/>
              <a:gd name="T5" fmla="*/ 706385 h 706385"/>
              <a:gd name="T6" fmla="*/ 0 w 1413135"/>
              <a:gd name="T7" fmla="*/ 0 h 706385"/>
              <a:gd name="T8" fmla="*/ 0 w 1413135"/>
              <a:gd name="T9" fmla="*/ 0 h 706385"/>
              <a:gd name="T10" fmla="*/ 1413135 w 1413135"/>
              <a:gd name="T11" fmla="*/ 706385 h 706385"/>
            </a:gdLst>
            <a:ahLst/>
            <a:cxnLst>
              <a:cxn ang="0">
                <a:pos x="T0" y="T1"/>
              </a:cxn>
              <a:cxn ang="0">
                <a:pos x="T2" y="T3"/>
              </a:cxn>
              <a:cxn ang="0">
                <a:pos x="T4" y="T5"/>
              </a:cxn>
              <a:cxn ang="0">
                <a:pos x="T6" y="T7"/>
              </a:cxn>
            </a:cxnLst>
            <a:rect l="T8" t="T9" r="T10" b="T11"/>
            <a:pathLst>
              <a:path w="1413135" h="706385">
                <a:moveTo>
                  <a:pt x="0" y="0"/>
                </a:moveTo>
                <a:lnTo>
                  <a:pt x="1413135" y="0"/>
                </a:lnTo>
                <a:lnTo>
                  <a:pt x="690511" y="706385"/>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3327" name="图片 41"/>
          <p:cNvPicPr preferRelativeResize="0">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9626600" y="0"/>
            <a:ext cx="2565400" cy="3073400"/>
          </a:xfrm>
          <a:custGeom>
            <a:avLst/>
            <a:gdLst>
              <a:gd name="T0" fmla="*/ 468300 w 2566009"/>
              <a:gd name="T1" fmla="*/ 0 h 3074138"/>
              <a:gd name="T2" fmla="*/ 2566009 w 2566009"/>
              <a:gd name="T3" fmla="*/ 0 h 3074138"/>
              <a:gd name="T4" fmla="*/ 2566009 w 2566009"/>
              <a:gd name="T5" fmla="*/ 3065886 h 3074138"/>
              <a:gd name="T6" fmla="*/ 2557567 w 2566009"/>
              <a:gd name="T7" fmla="*/ 3074138 h 3074138"/>
              <a:gd name="T8" fmla="*/ 0 w 2566009"/>
              <a:gd name="T9" fmla="*/ 457776 h 3074138"/>
              <a:gd name="T10" fmla="*/ 468300 w 2566009"/>
              <a:gd name="T11" fmla="*/ 0 h 3074138"/>
              <a:gd name="T12" fmla="*/ 0 w 2566009"/>
              <a:gd name="T13" fmla="*/ 0 h 3074138"/>
              <a:gd name="T14" fmla="*/ 2566009 w 2566009"/>
              <a:gd name="T15" fmla="*/ 3074138 h 3074138"/>
            </a:gdLst>
            <a:ahLst/>
            <a:cxnLst>
              <a:cxn ang="0">
                <a:pos x="T0" y="T1"/>
              </a:cxn>
              <a:cxn ang="0">
                <a:pos x="T2" y="T3"/>
              </a:cxn>
              <a:cxn ang="0">
                <a:pos x="T4" y="T5"/>
              </a:cxn>
              <a:cxn ang="0">
                <a:pos x="T6" y="T7"/>
              </a:cxn>
              <a:cxn ang="0">
                <a:pos x="T8" y="T9"/>
              </a:cxn>
              <a:cxn ang="0">
                <a:pos x="T10" y="T11"/>
              </a:cxn>
            </a:cxnLst>
            <a:rect l="T12" t="T13" r="T14" b="T15"/>
            <a:pathLst>
              <a:path w="2566009" h="3074138">
                <a:moveTo>
                  <a:pt x="468300" y="0"/>
                </a:moveTo>
                <a:lnTo>
                  <a:pt x="2566009" y="0"/>
                </a:lnTo>
                <a:lnTo>
                  <a:pt x="2566009" y="3065886"/>
                </a:lnTo>
                <a:lnTo>
                  <a:pt x="2557567" y="3074138"/>
                </a:lnTo>
                <a:lnTo>
                  <a:pt x="0" y="457776"/>
                </a:lnTo>
                <a:lnTo>
                  <a:pt x="46830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3328" name="图片 40"/>
          <p:cNvPicPr preferRelativeResize="0">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7713663" y="95250"/>
            <a:ext cx="1373187" cy="1373188"/>
          </a:xfrm>
          <a:custGeom>
            <a:avLst/>
            <a:gdLst>
              <a:gd name="T0" fmla="*/ 675477 w 1373558"/>
              <a:gd name="T1" fmla="*/ 0 h 1374427"/>
              <a:gd name="T2" fmla="*/ 1373558 w 1373558"/>
              <a:gd name="T3" fmla="*/ 714129 h 1374427"/>
              <a:gd name="T4" fmla="*/ 698081 w 1373558"/>
              <a:gd name="T5" fmla="*/ 1374427 h 1374427"/>
              <a:gd name="T6" fmla="*/ 0 w 1373558"/>
              <a:gd name="T7" fmla="*/ 660298 h 1374427"/>
              <a:gd name="T8" fmla="*/ 675477 w 1373558"/>
              <a:gd name="T9" fmla="*/ 0 h 1374427"/>
              <a:gd name="T10" fmla="*/ 0 w 1373558"/>
              <a:gd name="T11" fmla="*/ 0 h 1374427"/>
              <a:gd name="T12" fmla="*/ 1373558 w 1373558"/>
              <a:gd name="T13" fmla="*/ 1374427 h 1374427"/>
            </a:gdLst>
            <a:ahLst/>
            <a:cxnLst>
              <a:cxn ang="0">
                <a:pos x="T0" y="T1"/>
              </a:cxn>
              <a:cxn ang="0">
                <a:pos x="T2" y="T3"/>
              </a:cxn>
              <a:cxn ang="0">
                <a:pos x="T4" y="T5"/>
              </a:cxn>
              <a:cxn ang="0">
                <a:pos x="T6" y="T7"/>
              </a:cxn>
              <a:cxn ang="0">
                <a:pos x="T8" y="T9"/>
              </a:cxn>
            </a:cxnLst>
            <a:rect l="T10" t="T11" r="T12" b="T13"/>
            <a:pathLst>
              <a:path w="1373558" h="1374427">
                <a:moveTo>
                  <a:pt x="675477" y="0"/>
                </a:moveTo>
                <a:lnTo>
                  <a:pt x="1373558" y="714129"/>
                </a:lnTo>
                <a:lnTo>
                  <a:pt x="698081" y="1374427"/>
                </a:lnTo>
                <a:lnTo>
                  <a:pt x="0" y="660298"/>
                </a:lnTo>
                <a:lnTo>
                  <a:pt x="675477"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3329" name="图片 39"/>
          <p:cNvPicPr preferRelativeResize="0">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8505825" y="565150"/>
            <a:ext cx="2032000" cy="2030413"/>
          </a:xfrm>
          <a:custGeom>
            <a:avLst/>
            <a:gdLst>
              <a:gd name="T0" fmla="*/ 1027293 w 2031501"/>
              <a:gd name="T1" fmla="*/ 0 h 2031501"/>
              <a:gd name="T2" fmla="*/ 2031501 w 2031501"/>
              <a:gd name="T3" fmla="*/ 1027293 h 2031501"/>
              <a:gd name="T4" fmla="*/ 1004208 w 2031501"/>
              <a:gd name="T5" fmla="*/ 2031501 h 2031501"/>
              <a:gd name="T6" fmla="*/ 0 w 2031501"/>
              <a:gd name="T7" fmla="*/ 1004208 h 2031501"/>
              <a:gd name="T8" fmla="*/ 1027293 w 2031501"/>
              <a:gd name="T9" fmla="*/ 0 h 2031501"/>
              <a:gd name="T10" fmla="*/ 0 w 2031501"/>
              <a:gd name="T11" fmla="*/ 0 h 2031501"/>
              <a:gd name="T12" fmla="*/ 2031501 w 2031501"/>
              <a:gd name="T13" fmla="*/ 2031501 h 2031501"/>
            </a:gdLst>
            <a:ahLst/>
            <a:cxnLst>
              <a:cxn ang="0">
                <a:pos x="T0" y="T1"/>
              </a:cxn>
              <a:cxn ang="0">
                <a:pos x="T2" y="T3"/>
              </a:cxn>
              <a:cxn ang="0">
                <a:pos x="T4" y="T5"/>
              </a:cxn>
              <a:cxn ang="0">
                <a:pos x="T6" y="T7"/>
              </a:cxn>
              <a:cxn ang="0">
                <a:pos x="T8" y="T9"/>
              </a:cxn>
            </a:cxnLst>
            <a:rect l="T10" t="T11" r="T12" b="T13"/>
            <a:pathLst>
              <a:path w="2031501" h="2031501">
                <a:moveTo>
                  <a:pt x="1027293" y="0"/>
                </a:moveTo>
                <a:lnTo>
                  <a:pt x="2031501" y="1027293"/>
                </a:lnTo>
                <a:lnTo>
                  <a:pt x="1004208" y="2031501"/>
                </a:lnTo>
                <a:lnTo>
                  <a:pt x="0" y="1004208"/>
                </a:lnTo>
                <a:lnTo>
                  <a:pt x="1027293"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3330" name="图片 38"/>
          <p:cNvPicPr preferRelativeResize="0">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7300913" y="827088"/>
            <a:ext cx="620712" cy="620712"/>
          </a:xfrm>
          <a:custGeom>
            <a:avLst/>
            <a:gdLst>
              <a:gd name="T0" fmla="*/ 313915 w 620777"/>
              <a:gd name="T1" fmla="*/ 0 h 620777"/>
              <a:gd name="T2" fmla="*/ 620777 w 620777"/>
              <a:gd name="T3" fmla="*/ 313915 h 620777"/>
              <a:gd name="T4" fmla="*/ 306861 w 620777"/>
              <a:gd name="T5" fmla="*/ 620777 h 620777"/>
              <a:gd name="T6" fmla="*/ 0 w 620777"/>
              <a:gd name="T7" fmla="*/ 306861 h 620777"/>
              <a:gd name="T8" fmla="*/ 313915 w 620777"/>
              <a:gd name="T9" fmla="*/ 0 h 620777"/>
              <a:gd name="T10" fmla="*/ 0 w 620777"/>
              <a:gd name="T11" fmla="*/ 0 h 620777"/>
              <a:gd name="T12" fmla="*/ 620777 w 620777"/>
              <a:gd name="T13" fmla="*/ 620777 h 620777"/>
            </a:gdLst>
            <a:ahLst/>
            <a:cxnLst>
              <a:cxn ang="0">
                <a:pos x="T0" y="T1"/>
              </a:cxn>
              <a:cxn ang="0">
                <a:pos x="T2" y="T3"/>
              </a:cxn>
              <a:cxn ang="0">
                <a:pos x="T4" y="T5"/>
              </a:cxn>
              <a:cxn ang="0">
                <a:pos x="T6" y="T7"/>
              </a:cxn>
              <a:cxn ang="0">
                <a:pos x="T8" y="T9"/>
              </a:cxn>
            </a:cxnLst>
            <a:rect l="T10" t="T11" r="T12" b="T13"/>
            <a:pathLst>
              <a:path w="620777" h="620777">
                <a:moveTo>
                  <a:pt x="313915" y="0"/>
                </a:moveTo>
                <a:lnTo>
                  <a:pt x="620777" y="313915"/>
                </a:lnTo>
                <a:lnTo>
                  <a:pt x="306861" y="620777"/>
                </a:lnTo>
                <a:lnTo>
                  <a:pt x="0" y="306861"/>
                </a:lnTo>
                <a:lnTo>
                  <a:pt x="313915"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sp>
        <p:nvSpPr>
          <p:cNvPr id="9224" name="矩形 11"/>
          <p:cNvSpPr>
            <a:spLocks noChangeArrowheads="1"/>
          </p:cNvSpPr>
          <p:nvPr/>
        </p:nvSpPr>
        <p:spPr bwMode="auto">
          <a:xfrm rot="2685974">
            <a:off x="10163175" y="1889125"/>
            <a:ext cx="914400" cy="91440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25" name="矩形 45"/>
          <p:cNvSpPr>
            <a:spLocks noChangeArrowheads="1"/>
          </p:cNvSpPr>
          <p:nvPr/>
        </p:nvSpPr>
        <p:spPr bwMode="auto">
          <a:xfrm rot="2685974">
            <a:off x="9696450" y="2535238"/>
            <a:ext cx="330200" cy="328612"/>
          </a:xfrm>
          <a:prstGeom prst="rect">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26" name="矩形 46"/>
          <p:cNvSpPr>
            <a:spLocks noChangeArrowheads="1"/>
          </p:cNvSpPr>
          <p:nvPr/>
        </p:nvSpPr>
        <p:spPr bwMode="auto">
          <a:xfrm rot="2657184">
            <a:off x="7769225" y="1341438"/>
            <a:ext cx="481013" cy="406400"/>
          </a:xfrm>
          <a:prstGeom prst="rect">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27" name="矩形 47"/>
          <p:cNvSpPr>
            <a:spLocks noChangeArrowheads="1"/>
          </p:cNvSpPr>
          <p:nvPr/>
        </p:nvSpPr>
        <p:spPr bwMode="auto">
          <a:xfrm rot="2685974">
            <a:off x="6916738" y="1004888"/>
            <a:ext cx="255587" cy="255587"/>
          </a:xfrm>
          <a:prstGeom prst="rect">
            <a:avLst/>
          </a:prstGeom>
          <a:solidFill>
            <a:srgbClr val="DDEAF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28" name="矩形 48"/>
          <p:cNvSpPr>
            <a:spLocks noChangeArrowheads="1"/>
          </p:cNvSpPr>
          <p:nvPr/>
        </p:nvSpPr>
        <p:spPr bwMode="auto">
          <a:xfrm rot="2685974">
            <a:off x="6896100" y="554038"/>
            <a:ext cx="123825" cy="123825"/>
          </a:xfrm>
          <a:prstGeom prst="rect">
            <a:avLst/>
          </a:prstGeom>
          <a:solidFill>
            <a:srgbClr val="DDEAF6">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29" name="矩形 50"/>
          <p:cNvSpPr>
            <a:spLocks noChangeArrowheads="1"/>
          </p:cNvSpPr>
          <p:nvPr/>
        </p:nvSpPr>
        <p:spPr bwMode="auto">
          <a:xfrm rot="2685974">
            <a:off x="11579225" y="2724150"/>
            <a:ext cx="123825" cy="123825"/>
          </a:xfrm>
          <a:prstGeom prst="rect">
            <a:avLst/>
          </a:prstGeom>
          <a:solidFill>
            <a:srgbClr val="DDEAF6">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30" name="矩形 51"/>
          <p:cNvSpPr>
            <a:spLocks noChangeArrowheads="1"/>
          </p:cNvSpPr>
          <p:nvPr/>
        </p:nvSpPr>
        <p:spPr bwMode="auto">
          <a:xfrm rot="2731766">
            <a:off x="8006557" y="1845468"/>
            <a:ext cx="793750" cy="804863"/>
          </a:xfrm>
          <a:prstGeom prst="rect">
            <a:avLst/>
          </a:prstGeom>
          <a:solidFill>
            <a:srgbClr val="478F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31" name="矩形 52"/>
          <p:cNvSpPr>
            <a:spLocks noChangeArrowheads="1"/>
          </p:cNvSpPr>
          <p:nvPr/>
        </p:nvSpPr>
        <p:spPr bwMode="auto">
          <a:xfrm rot="2685974">
            <a:off x="7591425" y="2387600"/>
            <a:ext cx="330200" cy="330200"/>
          </a:xfrm>
          <a:prstGeom prst="rect">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32" name="矩形 53"/>
          <p:cNvSpPr>
            <a:spLocks noChangeArrowheads="1"/>
          </p:cNvSpPr>
          <p:nvPr/>
        </p:nvSpPr>
        <p:spPr bwMode="auto">
          <a:xfrm rot="2685974">
            <a:off x="7302500" y="2490788"/>
            <a:ext cx="123825" cy="123825"/>
          </a:xfrm>
          <a:prstGeom prst="rect">
            <a:avLst/>
          </a:prstGeom>
          <a:solidFill>
            <a:srgbClr val="DDEAF6">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9233" name="任意多边形 59"/>
          <p:cNvSpPr>
            <a:spLocks noChangeArrowheads="1"/>
          </p:cNvSpPr>
          <p:nvPr>
            <p:custDataLst>
              <p:tags r:id="rId1"/>
            </p:custDataLst>
          </p:nvPr>
        </p:nvSpPr>
        <p:spPr bwMode="auto">
          <a:xfrm rot="2680233">
            <a:off x="6610350" y="3565525"/>
            <a:ext cx="5394325" cy="4749800"/>
          </a:xfrm>
          <a:custGeom>
            <a:avLst/>
            <a:gdLst>
              <a:gd name="T0" fmla="*/ 0 w 5393410"/>
              <a:gd name="T1" fmla="*/ 0 h 4749253"/>
              <a:gd name="T2" fmla="*/ 4407788 w 5393410"/>
              <a:gd name="T3" fmla="*/ 0 h 4749253"/>
              <a:gd name="T4" fmla="*/ 5395240 w 5393410"/>
              <a:gd name="T5" fmla="*/ 998766 h 4749253"/>
              <a:gd name="T6" fmla="*/ 1599851 w 5393410"/>
              <a:gd name="T7" fmla="*/ 4750347 h 4749253"/>
              <a:gd name="T8" fmla="*/ 0 w 5393410"/>
              <a:gd name="T9" fmla="*/ 4750347 h 4749253"/>
              <a:gd name="T10" fmla="*/ 0 60000 65536"/>
              <a:gd name="T11" fmla="*/ 0 60000 65536"/>
              <a:gd name="T12" fmla="*/ 0 60000 65536"/>
              <a:gd name="T13" fmla="*/ 0 60000 65536"/>
              <a:gd name="T14" fmla="*/ 0 60000 65536"/>
              <a:gd name="T15" fmla="*/ 0 w 5393410"/>
              <a:gd name="T16" fmla="*/ 0 h 4749253"/>
              <a:gd name="T17" fmla="*/ 5393410 w 5393410"/>
              <a:gd name="T18" fmla="*/ 4749253 h 4749253"/>
            </a:gdLst>
            <a:ahLst/>
            <a:cxnLst>
              <a:cxn ang="T10">
                <a:pos x="T0" y="T1"/>
              </a:cxn>
              <a:cxn ang="T11">
                <a:pos x="T2" y="T3"/>
              </a:cxn>
              <a:cxn ang="T12">
                <a:pos x="T4" y="T5"/>
              </a:cxn>
              <a:cxn ang="T13">
                <a:pos x="T6" y="T7"/>
              </a:cxn>
              <a:cxn ang="T14">
                <a:pos x="T8" y="T9"/>
              </a:cxn>
            </a:cxnLst>
            <a:rect l="T15" t="T16" r="T17" b="T18"/>
            <a:pathLst>
              <a:path w="5393410" h="4749253">
                <a:moveTo>
                  <a:pt x="0" y="0"/>
                </a:moveTo>
                <a:lnTo>
                  <a:pt x="4406292" y="0"/>
                </a:lnTo>
                <a:lnTo>
                  <a:pt x="5393410" y="998536"/>
                </a:lnTo>
                <a:lnTo>
                  <a:pt x="1599309" y="4749253"/>
                </a:lnTo>
                <a:lnTo>
                  <a:pt x="0" y="4749253"/>
                </a:lnTo>
                <a:lnTo>
                  <a:pt x="0" y="0"/>
                </a:lnTo>
                <a:close/>
              </a:path>
            </a:pathLst>
          </a:cu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9234" name="直接连接符 61"/>
          <p:cNvSpPr>
            <a:spLocks noChangeShapeType="1"/>
          </p:cNvSpPr>
          <p:nvPr>
            <p:custDataLst>
              <p:tags r:id="rId2"/>
            </p:custDataLst>
          </p:nvPr>
        </p:nvSpPr>
        <p:spPr bwMode="auto">
          <a:xfrm>
            <a:off x="9055100" y="2609850"/>
            <a:ext cx="3136900" cy="3062288"/>
          </a:xfrm>
          <a:prstGeom prst="line">
            <a:avLst/>
          </a:prstGeom>
          <a:noFill/>
          <a:ln w="19050">
            <a:solidFill>
              <a:schemeClr val="lt1"/>
            </a:solidFill>
            <a:prstDash val="dash"/>
            <a:miter lim="800000"/>
          </a:ln>
          <a:extLst>
            <a:ext uri="{909E8E84-426E-40DD-AFC4-6F175D3DCCD1}">
              <a14:hiddenFill xmlns:a14="http://schemas.microsoft.com/office/drawing/2010/main">
                <a:noFill/>
              </a14:hiddenFill>
            </a:ext>
          </a:extLst>
        </p:spPr>
        <p:txBody>
          <a:bodyPr/>
          <a:lstStyle/>
          <a:p>
            <a:endParaRPr lang="zh-CN" altLang="en-US" sz="1800">
              <a:solidFill>
                <a:schemeClr val="dk1"/>
              </a:solidFill>
              <a:latin typeface="+mn-lt"/>
              <a:ea typeface="+mn-ea"/>
              <a:cs typeface="+mn-ea"/>
              <a:sym typeface="+mn-lt"/>
            </a:endParaRPr>
          </a:p>
        </p:txBody>
      </p:sp>
      <p:sp>
        <p:nvSpPr>
          <p:cNvPr id="9235" name="直接连接符 65"/>
          <p:cNvSpPr>
            <a:spLocks noChangeShapeType="1"/>
          </p:cNvSpPr>
          <p:nvPr>
            <p:custDataLst>
              <p:tags r:id="rId3"/>
            </p:custDataLst>
          </p:nvPr>
        </p:nvSpPr>
        <p:spPr bwMode="auto">
          <a:xfrm flipH="1">
            <a:off x="6000750" y="2640013"/>
            <a:ext cx="3054350" cy="3068637"/>
          </a:xfrm>
          <a:prstGeom prst="line">
            <a:avLst/>
          </a:prstGeom>
          <a:noFill/>
          <a:ln w="19050">
            <a:solidFill>
              <a:schemeClr val="lt1"/>
            </a:solidFill>
            <a:prstDash val="dash"/>
            <a:miter lim="800000"/>
          </a:ln>
          <a:extLst>
            <a:ext uri="{909E8E84-426E-40DD-AFC4-6F175D3DCCD1}">
              <a14:hiddenFill xmlns:a14="http://schemas.microsoft.com/office/drawing/2010/main">
                <a:noFill/>
              </a14:hiddenFill>
            </a:ext>
          </a:extLst>
        </p:spPr>
        <p:txBody>
          <a:bodyPr/>
          <a:lstStyle/>
          <a:p>
            <a:endParaRPr lang="zh-CN" altLang="en-US" sz="1800">
              <a:solidFill>
                <a:schemeClr val="dk1"/>
              </a:solidFill>
              <a:latin typeface="+mn-lt"/>
              <a:ea typeface="+mn-ea"/>
              <a:cs typeface="+mn-ea"/>
              <a:sym typeface="+mn-lt"/>
            </a:endParaRPr>
          </a:p>
        </p:txBody>
      </p:sp>
      <p:sp>
        <p:nvSpPr>
          <p:cNvPr id="9236" name="直接连接符 73"/>
          <p:cNvSpPr>
            <a:spLocks noChangeShapeType="1"/>
          </p:cNvSpPr>
          <p:nvPr>
            <p:custDataLst>
              <p:tags r:id="rId4"/>
            </p:custDataLst>
          </p:nvPr>
        </p:nvSpPr>
        <p:spPr bwMode="auto">
          <a:xfrm>
            <a:off x="6008688" y="5716588"/>
            <a:ext cx="3136900" cy="3062287"/>
          </a:xfrm>
          <a:prstGeom prst="line">
            <a:avLst/>
          </a:prstGeom>
          <a:noFill/>
          <a:ln w="19050">
            <a:solidFill>
              <a:schemeClr val="lt1"/>
            </a:solidFill>
            <a:prstDash val="dash"/>
            <a:miter lim="800000"/>
          </a:ln>
          <a:extLst>
            <a:ext uri="{909E8E84-426E-40DD-AFC4-6F175D3DCCD1}">
              <a14:hiddenFill xmlns:a14="http://schemas.microsoft.com/office/drawing/2010/main">
                <a:noFill/>
              </a14:hiddenFill>
            </a:ext>
          </a:extLst>
        </p:spPr>
        <p:txBody>
          <a:bodyPr/>
          <a:lstStyle/>
          <a:p>
            <a:endParaRPr lang="zh-CN" altLang="en-US" sz="1800">
              <a:solidFill>
                <a:schemeClr val="dk1"/>
              </a:solidFill>
              <a:latin typeface="+mn-lt"/>
              <a:ea typeface="+mn-ea"/>
              <a:cs typeface="+mn-ea"/>
              <a:sym typeface="+mn-lt"/>
            </a:endParaRPr>
          </a:p>
        </p:txBody>
      </p:sp>
      <p:pic>
        <p:nvPicPr>
          <p:cNvPr id="9237" name="图片 2"/>
          <p:cNvPicPr>
            <a:picLocks noChangeAspect="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5372100" y="2212975"/>
            <a:ext cx="6977063"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38" name="组合 11"/>
          <p:cNvGrpSpPr/>
          <p:nvPr/>
        </p:nvGrpSpPr>
        <p:grpSpPr bwMode="auto">
          <a:xfrm>
            <a:off x="663575" y="2321115"/>
            <a:ext cx="4798288" cy="958701"/>
            <a:chOff x="78075" y="1368017"/>
            <a:chExt cx="4797612" cy="958701"/>
          </a:xfrm>
        </p:grpSpPr>
        <p:sp>
          <p:nvSpPr>
            <p:cNvPr id="64" name="MH_Other_7"/>
            <p:cNvSpPr/>
            <p:nvPr>
              <p:custDataLst>
                <p:tags r:id="rId16"/>
              </p:custDataLst>
            </p:nvPr>
          </p:nvSpPr>
          <p:spPr>
            <a:xfrm>
              <a:off x="78075" y="1437560"/>
              <a:ext cx="861892" cy="863600"/>
            </a:xfrm>
            <a:prstGeom prst="ellipse">
              <a:avLst/>
            </a:prstGeom>
            <a:solidFill>
              <a:schemeClr val="accent1"/>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b="1">
                <a:solidFill>
                  <a:srgbClr val="6BC3F3"/>
                </a:solidFill>
                <a:cs typeface="+mn-ea"/>
                <a:sym typeface="+mn-lt"/>
              </a:endParaRPr>
            </a:p>
          </p:txBody>
        </p:sp>
        <p:sp>
          <p:nvSpPr>
            <p:cNvPr id="65" name="MH_Other_8"/>
            <p:cNvSpPr/>
            <p:nvPr>
              <p:custDataLst>
                <p:tags r:id="rId17"/>
              </p:custDataLst>
            </p:nvPr>
          </p:nvSpPr>
          <p:spPr>
            <a:xfrm>
              <a:off x="199964" y="1560349"/>
              <a:ext cx="618695" cy="618695"/>
            </a:xfrm>
            <a:prstGeom prst="ellipse">
              <a:avLst/>
            </a:prstGeom>
            <a:solidFill>
              <a:srgbClr val="FFFFFF"/>
            </a:solidFill>
            <a:ln w="12700" cmpd="sng">
              <a:noFill/>
            </a:ln>
            <a:effectLst>
              <a:innerShdw blurRad="63500" dist="50800" dir="19200000">
                <a:schemeClr val="dk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000" b="1" dirty="0">
                  <a:solidFill>
                    <a:schemeClr val="accent1">
                      <a:lumMod val="75000"/>
                    </a:schemeClr>
                  </a:solidFill>
                  <a:cs typeface="+mn-ea"/>
                  <a:sym typeface="+mn-lt"/>
                </a:rPr>
                <a:t>01</a:t>
              </a:r>
            </a:p>
          </p:txBody>
        </p:sp>
        <p:cxnSp>
          <p:nvCxnSpPr>
            <p:cNvPr id="66" name="MH_Other_9"/>
            <p:cNvCxnSpPr/>
            <p:nvPr>
              <p:custDataLst>
                <p:tags r:id="rId18"/>
              </p:custDataLst>
            </p:nvPr>
          </p:nvCxnSpPr>
          <p:spPr>
            <a:xfrm flipH="1">
              <a:off x="1039964" y="2178922"/>
              <a:ext cx="3601531" cy="0"/>
            </a:xfrm>
            <a:prstGeom prst="line">
              <a:avLst/>
            </a:prstGeom>
            <a:ln>
              <a:solidFill>
                <a:schemeClr val="dk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269" name="MH_Text_1"/>
            <p:cNvSpPr txBox="1">
              <a:spLocks noChangeArrowheads="1"/>
            </p:cNvSpPr>
            <p:nvPr>
              <p:custDataLst>
                <p:tags r:id="rId19"/>
              </p:custDataLst>
            </p:nvPr>
          </p:nvSpPr>
          <p:spPr bwMode="auto">
            <a:xfrm>
              <a:off x="989050" y="1562384"/>
              <a:ext cx="3886637" cy="76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dirty="0">
                  <a:solidFill>
                    <a:schemeClr val="dk1"/>
                  </a:solidFill>
                  <a:latin typeface="微软雅黑" panose="020B0503020204020204" pitchFamily="34" charset="-122"/>
                  <a:ea typeface="微软雅黑" panose="020B0503020204020204" pitchFamily="34" charset="-122"/>
                  <a:cs typeface="+mn-ea"/>
                  <a:sym typeface="+mn-lt"/>
                </a:rPr>
                <a:t>生产经营单位的生产经营者违反安全生产方针、政策、法律、条例、规程、制度等有关规定指挥生产的行为。</a:t>
              </a:r>
            </a:p>
          </p:txBody>
        </p:sp>
        <p:sp>
          <p:nvSpPr>
            <p:cNvPr id="9270" name="MH_SubTitle_1"/>
            <p:cNvSpPr txBox="1">
              <a:spLocks noChangeArrowheads="1"/>
            </p:cNvSpPr>
            <p:nvPr>
              <p:custDataLst>
                <p:tags r:id="rId20"/>
              </p:custDataLst>
            </p:nvPr>
          </p:nvSpPr>
          <p:spPr bwMode="auto">
            <a:xfrm>
              <a:off x="907314" y="1368017"/>
              <a:ext cx="937691"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20000"/>
                </a:lnSpc>
              </a:pPr>
              <a:r>
                <a:rPr lang="zh-CN" altLang="en-US" sz="1600" b="1" dirty="0">
                  <a:solidFill>
                    <a:schemeClr val="accent1"/>
                  </a:solidFill>
                  <a:latin typeface="微软雅黑" panose="020B0503020204020204" pitchFamily="34" charset="-122"/>
                  <a:ea typeface="微软雅黑" panose="020B0503020204020204" pitchFamily="34" charset="-122"/>
                  <a:cs typeface="+mn-ea"/>
                  <a:sym typeface="+mn-lt"/>
                </a:rPr>
                <a:t>违章指挥</a:t>
              </a:r>
            </a:p>
          </p:txBody>
        </p:sp>
      </p:grpSp>
      <p:grpSp>
        <p:nvGrpSpPr>
          <p:cNvPr id="9239" name="组合 12"/>
          <p:cNvGrpSpPr/>
          <p:nvPr/>
        </p:nvGrpSpPr>
        <p:grpSpPr bwMode="auto">
          <a:xfrm>
            <a:off x="661988" y="3513020"/>
            <a:ext cx="4799875" cy="980514"/>
            <a:chOff x="-2096" y="3238315"/>
            <a:chExt cx="4799236" cy="980514"/>
          </a:xfrm>
        </p:grpSpPr>
        <p:sp>
          <p:nvSpPr>
            <p:cNvPr id="62" name="MH_Other_5"/>
            <p:cNvSpPr/>
            <p:nvPr>
              <p:custDataLst>
                <p:tags r:id="rId11"/>
              </p:custDataLst>
            </p:nvPr>
          </p:nvSpPr>
          <p:spPr>
            <a:xfrm>
              <a:off x="-2096" y="3238315"/>
              <a:ext cx="861897" cy="863600"/>
            </a:xfrm>
            <a:prstGeom prst="ellipse">
              <a:avLst/>
            </a:prstGeom>
            <a:solidFill>
              <a:schemeClr val="accent2"/>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b="1">
                <a:solidFill>
                  <a:srgbClr val="6BC3F3"/>
                </a:solidFill>
                <a:cs typeface="+mn-ea"/>
                <a:sym typeface="+mn-lt"/>
              </a:endParaRPr>
            </a:p>
          </p:txBody>
        </p:sp>
        <p:sp>
          <p:nvSpPr>
            <p:cNvPr id="63" name="MH_Other_6"/>
            <p:cNvSpPr/>
            <p:nvPr>
              <p:custDataLst>
                <p:tags r:id="rId12"/>
              </p:custDataLst>
            </p:nvPr>
          </p:nvSpPr>
          <p:spPr>
            <a:xfrm>
              <a:off x="119794" y="3361104"/>
              <a:ext cx="618695" cy="618695"/>
            </a:xfrm>
            <a:prstGeom prst="ellipse">
              <a:avLst/>
            </a:prstGeom>
            <a:solidFill>
              <a:srgbClr val="FFFFFF"/>
            </a:solidFill>
            <a:ln w="12700" cmpd="sng">
              <a:noFill/>
            </a:ln>
            <a:effectLst>
              <a:innerShdw blurRad="63500" dist="50800" dir="19200000">
                <a:schemeClr val="dk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000" b="1" dirty="0">
                  <a:solidFill>
                    <a:schemeClr val="accent2">
                      <a:lumMod val="75000"/>
                    </a:schemeClr>
                  </a:solidFill>
                  <a:cs typeface="+mn-ea"/>
                  <a:sym typeface="+mn-lt"/>
                </a:rPr>
                <a:t>02</a:t>
              </a:r>
            </a:p>
          </p:txBody>
        </p:sp>
        <p:cxnSp>
          <p:nvCxnSpPr>
            <p:cNvPr id="68" name="MH_Other_10"/>
            <p:cNvCxnSpPr/>
            <p:nvPr>
              <p:custDataLst>
                <p:tags r:id="rId13"/>
              </p:custDataLst>
            </p:nvPr>
          </p:nvCxnSpPr>
          <p:spPr>
            <a:xfrm flipH="1">
              <a:off x="968533" y="4218829"/>
              <a:ext cx="3664254" cy="0"/>
            </a:xfrm>
            <a:prstGeom prst="line">
              <a:avLst/>
            </a:prstGeom>
            <a:ln>
              <a:solidFill>
                <a:schemeClr val="dk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262" name="MH_Text_2"/>
            <p:cNvSpPr txBox="1">
              <a:spLocks noChangeArrowheads="1"/>
            </p:cNvSpPr>
            <p:nvPr>
              <p:custDataLst>
                <p:tags r:id="rId14"/>
              </p:custDataLst>
            </p:nvPr>
          </p:nvSpPr>
          <p:spPr bwMode="auto">
            <a:xfrm>
              <a:off x="996362" y="3721482"/>
              <a:ext cx="3800778"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dirty="0">
                  <a:solidFill>
                    <a:schemeClr val="dk1"/>
                  </a:solidFill>
                  <a:latin typeface="微软雅黑" panose="020B0503020204020204" pitchFamily="34" charset="-122"/>
                  <a:ea typeface="微软雅黑" panose="020B0503020204020204" pitchFamily="34" charset="-122"/>
                  <a:cs typeface="+mn-ea"/>
                  <a:sym typeface="+mn-lt"/>
                </a:rPr>
                <a:t>违反国家法律、法规和生产作业相关规定章程的异常工作状态，在企业现场主要表现为操作工违反生产岗位的安全规章制度和操作规程。</a:t>
              </a:r>
            </a:p>
          </p:txBody>
        </p:sp>
        <p:sp>
          <p:nvSpPr>
            <p:cNvPr id="9263" name="MH_SubTitle_2"/>
            <p:cNvSpPr txBox="1">
              <a:spLocks noChangeArrowheads="1"/>
            </p:cNvSpPr>
            <p:nvPr>
              <p:custDataLst>
                <p:tags r:id="rId15"/>
              </p:custDataLst>
            </p:nvPr>
          </p:nvSpPr>
          <p:spPr bwMode="auto">
            <a:xfrm>
              <a:off x="662323" y="3241724"/>
              <a:ext cx="113352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20000"/>
                </a:lnSpc>
              </a:pPr>
              <a:r>
                <a:rPr lang="zh-CN" altLang="en-US" sz="1600" b="1" dirty="0">
                  <a:solidFill>
                    <a:schemeClr val="accent2"/>
                  </a:solidFill>
                  <a:latin typeface="微软雅黑" panose="020B0503020204020204" pitchFamily="34" charset="-122"/>
                  <a:ea typeface="微软雅黑" panose="020B0503020204020204" pitchFamily="34" charset="-122"/>
                  <a:cs typeface="+mn-ea"/>
                  <a:sym typeface="+mn-lt"/>
                </a:rPr>
                <a:t>违章作业</a:t>
              </a:r>
            </a:p>
          </p:txBody>
        </p:sp>
      </p:grpSp>
      <p:grpSp>
        <p:nvGrpSpPr>
          <p:cNvPr id="9240" name="组合 8"/>
          <p:cNvGrpSpPr/>
          <p:nvPr/>
        </p:nvGrpSpPr>
        <p:grpSpPr bwMode="auto">
          <a:xfrm>
            <a:off x="661988" y="4524417"/>
            <a:ext cx="4698136" cy="1342075"/>
            <a:chOff x="2648976" y="3907848"/>
            <a:chExt cx="4698158" cy="1342075"/>
          </a:xfrm>
        </p:grpSpPr>
        <p:sp>
          <p:nvSpPr>
            <p:cNvPr id="60" name="MH_Other_3"/>
            <p:cNvSpPr/>
            <p:nvPr>
              <p:custDataLst>
                <p:tags r:id="rId6"/>
              </p:custDataLst>
            </p:nvPr>
          </p:nvSpPr>
          <p:spPr>
            <a:xfrm>
              <a:off x="2648976" y="4179912"/>
              <a:ext cx="862016" cy="863600"/>
            </a:xfrm>
            <a:prstGeom prst="ellipse">
              <a:avLst/>
            </a:prstGeom>
            <a:solidFill>
              <a:srgbClr val="9CC2E5"/>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b="1">
                <a:solidFill>
                  <a:srgbClr val="6BC3F3"/>
                </a:solidFill>
                <a:cs typeface="+mn-ea"/>
                <a:sym typeface="+mn-lt"/>
              </a:endParaRPr>
            </a:p>
          </p:txBody>
        </p:sp>
        <p:sp>
          <p:nvSpPr>
            <p:cNvPr id="61" name="MH_Other_4"/>
            <p:cNvSpPr/>
            <p:nvPr>
              <p:custDataLst>
                <p:tags r:id="rId7"/>
              </p:custDataLst>
            </p:nvPr>
          </p:nvSpPr>
          <p:spPr>
            <a:xfrm>
              <a:off x="2770866" y="4302702"/>
              <a:ext cx="618695" cy="618695"/>
            </a:xfrm>
            <a:prstGeom prst="ellipse">
              <a:avLst/>
            </a:prstGeom>
            <a:solidFill>
              <a:srgbClr val="FFFFFF"/>
            </a:solidFill>
            <a:ln w="12700" cmpd="sng">
              <a:noFill/>
            </a:ln>
            <a:effectLst>
              <a:innerShdw blurRad="63500" dist="50800" dir="19200000">
                <a:schemeClr val="dk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000" b="1" dirty="0">
                  <a:solidFill>
                    <a:srgbClr val="000000"/>
                  </a:solidFill>
                  <a:cs typeface="+mn-ea"/>
                  <a:sym typeface="+mn-lt"/>
                </a:rPr>
                <a:t>03</a:t>
              </a:r>
            </a:p>
          </p:txBody>
        </p:sp>
        <p:cxnSp>
          <p:nvCxnSpPr>
            <p:cNvPr id="70" name="MH_Other_12"/>
            <p:cNvCxnSpPr/>
            <p:nvPr>
              <p:custDataLst>
                <p:tags r:id="rId8"/>
              </p:custDataLst>
            </p:nvPr>
          </p:nvCxnSpPr>
          <p:spPr>
            <a:xfrm flipH="1">
              <a:off x="3603067" y="5240073"/>
              <a:ext cx="3600467" cy="0"/>
            </a:xfrm>
            <a:prstGeom prst="line">
              <a:avLst/>
            </a:prstGeom>
            <a:ln>
              <a:solidFill>
                <a:schemeClr val="dk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255" name="MH_Text_3"/>
            <p:cNvSpPr txBox="1">
              <a:spLocks noChangeArrowheads="1"/>
            </p:cNvSpPr>
            <p:nvPr>
              <p:custDataLst>
                <p:tags r:id="rId9"/>
              </p:custDataLst>
            </p:nvPr>
          </p:nvSpPr>
          <p:spPr bwMode="auto">
            <a:xfrm>
              <a:off x="3655389" y="4287491"/>
              <a:ext cx="3691745" cy="9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200" dirty="0">
                  <a:solidFill>
                    <a:schemeClr val="dk1"/>
                  </a:solidFill>
                  <a:latin typeface="微软雅黑" panose="020B0503020204020204" pitchFamily="34" charset="-122"/>
                  <a:ea typeface="微软雅黑" panose="020B0503020204020204" pitchFamily="34" charset="-122"/>
                  <a:cs typeface="+mn-ea"/>
                  <a:sym typeface="+mn-lt"/>
                </a:rPr>
                <a:t>员工违反生产经营单位的劳动规则和劳动秩序，即违反单位为形成和维持生产经营秩序、保证劳动合同的得以履行，以及与劳动、工作紧密相关的其他过程中必须共同遵守的规则。</a:t>
              </a:r>
            </a:p>
          </p:txBody>
        </p:sp>
        <p:sp>
          <p:nvSpPr>
            <p:cNvPr id="9256" name="MH_SubTitle_3"/>
            <p:cNvSpPr txBox="1">
              <a:spLocks noChangeArrowheads="1"/>
            </p:cNvSpPr>
            <p:nvPr>
              <p:custDataLst>
                <p:tags r:id="rId10"/>
              </p:custDataLst>
            </p:nvPr>
          </p:nvSpPr>
          <p:spPr bwMode="auto">
            <a:xfrm>
              <a:off x="3649994" y="3907848"/>
              <a:ext cx="3443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b="1" dirty="0">
                  <a:solidFill>
                    <a:srgbClr val="000000"/>
                  </a:solidFill>
                  <a:latin typeface="微软雅黑" panose="020B0503020204020204" pitchFamily="34" charset="-122"/>
                  <a:ea typeface="微软雅黑" panose="020B0503020204020204" pitchFamily="34" charset="-122"/>
                  <a:cs typeface="+mn-ea"/>
                  <a:sym typeface="+mn-lt"/>
                </a:rPr>
                <a:t>违反劳动纪</a:t>
              </a:r>
            </a:p>
          </p:txBody>
        </p:sp>
      </p:grpSp>
      <p:sp>
        <p:nvSpPr>
          <p:cNvPr id="9242" name="MH_SubTitle_1"/>
          <p:cNvSpPr txBox="1">
            <a:spLocks noChangeArrowheads="1"/>
          </p:cNvSpPr>
          <p:nvPr>
            <p:custDataLst>
              <p:tags r:id="rId5"/>
            </p:custDataLst>
          </p:nvPr>
        </p:nvSpPr>
        <p:spPr bwMode="auto">
          <a:xfrm>
            <a:off x="783877" y="1392340"/>
            <a:ext cx="39436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按行为划分：</a:t>
            </a:r>
          </a:p>
        </p:txBody>
      </p:sp>
    </p:spTree>
  </p:cSld>
  <p:clrMapOvr>
    <a:masterClrMapping/>
  </p:clrMapOvr>
</p:sld>
</file>

<file path=ppt/slides/slide4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24" cstate="print">
            <a:extLst>
              <a:ext uri="{28A0092B-C50C-407E-A947-70E740481C1C}">
                <a14:useLocalDpi xmlns:a14="http://schemas.microsoft.com/office/drawing/2010/main" val="0"/>
              </a:ext>
            </a:extLst>
          </a:blip>
          <a:srcRect l="43" t="13341" b="35011"/>
          <a:stretch>
            <a:fillRect/>
          </a:stretch>
        </p:blipFill>
        <p:spPr>
          <a:xfrm>
            <a:off x="3502091" y="4331426"/>
            <a:ext cx="5187818" cy="2680565"/>
          </a:xfrm>
          <a:custGeom>
            <a:avLst/>
            <a:gdLst>
              <a:gd name="connsiteX0" fmla="*/ 2592799 w 5187818"/>
              <a:gd name="connsiteY0" fmla="*/ 0 h 2680565"/>
              <a:gd name="connsiteX1" fmla="*/ 5175318 w 5187818"/>
              <a:gd name="connsiteY1" fmla="*/ 2330503 h 2680565"/>
              <a:gd name="connsiteX2" fmla="*/ 5187818 w 5187818"/>
              <a:gd name="connsiteY2" fmla="*/ 2578058 h 2680565"/>
              <a:gd name="connsiteX3" fmla="*/ 5187818 w 5187818"/>
              <a:gd name="connsiteY3" fmla="*/ 2613784 h 2680565"/>
              <a:gd name="connsiteX4" fmla="*/ 5184446 w 5187818"/>
              <a:gd name="connsiteY4" fmla="*/ 2680565 h 2680565"/>
              <a:gd name="connsiteX5" fmla="*/ 5184446 w 5187818"/>
              <a:gd name="connsiteY5" fmla="*/ 2534094 h 2680565"/>
              <a:gd name="connsiteX6" fmla="*/ 0 w 5187818"/>
              <a:gd name="connsiteY6" fmla="*/ 2534094 h 2680565"/>
              <a:gd name="connsiteX7" fmla="*/ 10281 w 5187818"/>
              <a:gd name="connsiteY7" fmla="*/ 2330503 h 2680565"/>
              <a:gd name="connsiteX8" fmla="*/ 2592799 w 5187818"/>
              <a:gd name="connsiteY8" fmla="*/ 0 h 268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7818" h="2680565">
                <a:moveTo>
                  <a:pt x="2592799" y="0"/>
                </a:moveTo>
                <a:cubicBezTo>
                  <a:pt x="3936882" y="0"/>
                  <a:pt x="5042381" y="1021494"/>
                  <a:pt x="5175318" y="2330503"/>
                </a:cubicBezTo>
                <a:lnTo>
                  <a:pt x="5187818" y="2578058"/>
                </a:lnTo>
                <a:lnTo>
                  <a:pt x="5187818" y="2613784"/>
                </a:lnTo>
                <a:lnTo>
                  <a:pt x="5184446" y="2680565"/>
                </a:lnTo>
                <a:lnTo>
                  <a:pt x="5184446" y="2534094"/>
                </a:lnTo>
                <a:lnTo>
                  <a:pt x="0" y="2534094"/>
                </a:lnTo>
                <a:lnTo>
                  <a:pt x="10281" y="2330503"/>
                </a:lnTo>
                <a:cubicBezTo>
                  <a:pt x="143218" y="1021494"/>
                  <a:pt x="1248717" y="0"/>
                  <a:pt x="2592799" y="0"/>
                </a:cubicBezTo>
                <a:close/>
              </a:path>
            </a:pathLst>
          </a:custGeom>
        </p:spPr>
      </p:pic>
      <p:pic>
        <p:nvPicPr>
          <p:cNvPr id="12290" name="图片 79"/>
          <p:cNvPicPr preferRelativeResize="0">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10526627" y="4822032"/>
            <a:ext cx="2203450" cy="1993900"/>
          </a:xfrm>
          <a:custGeom>
            <a:avLst/>
            <a:gdLst>
              <a:gd name="T0" fmla="*/ 1674642 w 2205013"/>
              <a:gd name="T1" fmla="*/ 0 h 1994634"/>
              <a:gd name="T2" fmla="*/ 2205013 w 2205013"/>
              <a:gd name="T3" fmla="*/ 1994634 h 1994634"/>
              <a:gd name="T4" fmla="*/ 1089 w 2205013"/>
              <a:gd name="T5" fmla="*/ 1994634 h 1994634"/>
              <a:gd name="T6" fmla="*/ 0 w 2205013"/>
              <a:gd name="T7" fmla="*/ 1966756 h 1994634"/>
              <a:gd name="T8" fmla="*/ 1185654 w 2205013"/>
              <a:gd name="T9" fmla="*/ 1966756 h 1994634"/>
              <a:gd name="T10" fmla="*/ 1185654 w 2205013"/>
              <a:gd name="T11" fmla="*/ 223226 h 1994634"/>
              <a:gd name="T12" fmla="*/ 1674642 w 2205013"/>
              <a:gd name="T13" fmla="*/ 0 h 1994634"/>
              <a:gd name="T14" fmla="*/ 0 w 2205013"/>
              <a:gd name="T15" fmla="*/ 0 h 1994634"/>
              <a:gd name="T16" fmla="*/ 2205013 w 2205013"/>
              <a:gd name="T17" fmla="*/ 1994634 h 1994634"/>
            </a:gdLst>
            <a:ahLst/>
            <a:cxnLst>
              <a:cxn ang="0">
                <a:pos x="T0" y="T1"/>
              </a:cxn>
              <a:cxn ang="0">
                <a:pos x="T2" y="T3"/>
              </a:cxn>
              <a:cxn ang="0">
                <a:pos x="T4" y="T5"/>
              </a:cxn>
              <a:cxn ang="0">
                <a:pos x="T6" y="T7"/>
              </a:cxn>
              <a:cxn ang="0">
                <a:pos x="T8" y="T9"/>
              </a:cxn>
              <a:cxn ang="0">
                <a:pos x="T10" y="T11"/>
              </a:cxn>
              <a:cxn ang="0">
                <a:pos x="T12" y="T13"/>
              </a:cxn>
            </a:cxnLst>
            <a:rect l="T14" t="T15" r="T16" b="T17"/>
            <a:pathLst>
              <a:path w="2205013" h="1994634">
                <a:moveTo>
                  <a:pt x="1674642" y="0"/>
                </a:moveTo>
                <a:cubicBezTo>
                  <a:pt x="2023305" y="618115"/>
                  <a:pt x="2205013" y="1301490"/>
                  <a:pt x="2205013" y="1994634"/>
                </a:cubicBezTo>
                <a:lnTo>
                  <a:pt x="1089" y="1994634"/>
                </a:lnTo>
                <a:lnTo>
                  <a:pt x="0" y="1966756"/>
                </a:lnTo>
                <a:lnTo>
                  <a:pt x="1185654" y="1966756"/>
                </a:lnTo>
                <a:lnTo>
                  <a:pt x="1185654" y="223226"/>
                </a:lnTo>
                <a:lnTo>
                  <a:pt x="1674642"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sp>
        <p:nvSpPr>
          <p:cNvPr id="11268" name="空心弧 8"/>
          <p:cNvSpPr>
            <a:spLocks noChangeArrowheads="1"/>
          </p:cNvSpPr>
          <p:nvPr>
            <p:custDataLst>
              <p:tags r:id="rId1"/>
            </p:custDataLst>
          </p:nvPr>
        </p:nvSpPr>
        <p:spPr bwMode="auto">
          <a:xfrm>
            <a:off x="3233738" y="3984625"/>
            <a:ext cx="5748337" cy="5746750"/>
          </a:xfrm>
          <a:custGeom>
            <a:avLst/>
            <a:gdLst>
              <a:gd name="T0" fmla="*/ 2874169 w 21600"/>
              <a:gd name="T1" fmla="*/ 0 h 21600"/>
              <a:gd name="T2" fmla="*/ 72120 w 21600"/>
              <a:gd name="T3" fmla="*/ 2873375 h 21600"/>
              <a:gd name="T4" fmla="*/ 2874169 w 21600"/>
              <a:gd name="T5" fmla="*/ 144467 h 21600"/>
              <a:gd name="T6" fmla="*/ 5676217 w 21600"/>
              <a:gd name="T7" fmla="*/ 2873375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43" y="10800"/>
                </a:moveTo>
                <a:cubicBezTo>
                  <a:pt x="543" y="5135"/>
                  <a:pt x="5135" y="543"/>
                  <a:pt x="10800" y="543"/>
                </a:cubicBezTo>
                <a:cubicBezTo>
                  <a:pt x="16464" y="542"/>
                  <a:pt x="21056" y="5135"/>
                  <a:pt x="21057" y="10799"/>
                </a:cubicBezTo>
                <a:lnTo>
                  <a:pt x="21600" y="10800"/>
                </a:lnTo>
                <a:cubicBezTo>
                  <a:pt x="21600" y="4835"/>
                  <a:pt x="16764" y="0"/>
                  <a:pt x="10800" y="0"/>
                </a:cubicBezTo>
                <a:cubicBezTo>
                  <a:pt x="4835" y="0"/>
                  <a:pt x="0" y="4835"/>
                  <a:pt x="0" y="10800"/>
                </a:cubicBezTo>
                <a:lnTo>
                  <a:pt x="543" y="10800"/>
                </a:lnTo>
                <a:close/>
              </a:path>
            </a:pathLst>
          </a:custGeom>
          <a:solidFill>
            <a:schemeClr val="accent1">
              <a:lumMod val="60000"/>
              <a:lumOff val="40000"/>
            </a:schemeClr>
          </a:solidFill>
          <a:ln>
            <a:noFill/>
          </a:ln>
        </p:spPr>
        <p:txBody>
          <a:bodyPr anchor="ctr"/>
          <a:lstStyle/>
          <a:p>
            <a:pPr>
              <a:defRPr/>
            </a:pPr>
            <a:endParaRPr lang="zh-CN" altLang="en-US" sz="1800">
              <a:solidFill>
                <a:schemeClr val="dk1"/>
              </a:solidFill>
              <a:latin typeface="+mn-lt"/>
              <a:ea typeface="+mn-ea"/>
              <a:cs typeface="+mn-ea"/>
              <a:sym typeface="+mn-lt"/>
            </a:endParaRPr>
          </a:p>
        </p:txBody>
      </p:sp>
      <p:grpSp>
        <p:nvGrpSpPr>
          <p:cNvPr id="13317" name="组合 12"/>
          <p:cNvGrpSpPr/>
          <p:nvPr/>
        </p:nvGrpSpPr>
        <p:grpSpPr bwMode="auto">
          <a:xfrm>
            <a:off x="-4763" y="57150"/>
            <a:ext cx="5900738" cy="953054"/>
            <a:chOff x="0" y="0"/>
            <a:chExt cx="5899700" cy="954480"/>
          </a:xfrm>
        </p:grpSpPr>
        <p:grpSp>
          <p:nvGrpSpPr>
            <p:cNvPr id="13349" name="组合 13"/>
            <p:cNvGrpSpPr/>
            <p:nvPr/>
          </p:nvGrpSpPr>
          <p:grpSpPr bwMode="auto">
            <a:xfrm>
              <a:off x="0" y="0"/>
              <a:ext cx="5888396" cy="900116"/>
              <a:chOff x="0" y="0"/>
              <a:chExt cx="5888396" cy="900116"/>
            </a:xfrm>
          </p:grpSpPr>
          <p:sp>
            <p:nvSpPr>
              <p:cNvPr id="13351"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认识违章</a:t>
                </a:r>
              </a:p>
            </p:txBody>
          </p:sp>
          <p:grpSp>
            <p:nvGrpSpPr>
              <p:cNvPr id="13352" name="组合 16"/>
              <p:cNvGrpSpPr/>
              <p:nvPr/>
            </p:nvGrpSpPr>
            <p:grpSpPr bwMode="auto">
              <a:xfrm>
                <a:off x="0" y="5"/>
                <a:ext cx="981293" cy="900111"/>
                <a:chOff x="0" y="0"/>
                <a:chExt cx="981293" cy="900111"/>
              </a:xfrm>
            </p:grpSpPr>
            <p:sp>
              <p:nvSpPr>
                <p:cNvPr id="13353"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3354" name="组合 18"/>
                <p:cNvGrpSpPr/>
                <p:nvPr/>
              </p:nvGrpSpPr>
              <p:grpSpPr bwMode="auto">
                <a:xfrm>
                  <a:off x="0" y="0"/>
                  <a:ext cx="704852" cy="900111"/>
                  <a:chOff x="0" y="0"/>
                  <a:chExt cx="704852" cy="900111"/>
                </a:xfrm>
              </p:grpSpPr>
              <p:sp>
                <p:nvSpPr>
                  <p:cNvPr id="13355"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3356" name="组合 20"/>
                  <p:cNvGrpSpPr/>
                  <p:nvPr/>
                </p:nvGrpSpPr>
                <p:grpSpPr bwMode="auto">
                  <a:xfrm>
                    <a:off x="91136" y="0"/>
                    <a:ext cx="575833" cy="884128"/>
                    <a:chOff x="0" y="0"/>
                    <a:chExt cx="575833" cy="884128"/>
                  </a:xfrm>
                </p:grpSpPr>
                <p:sp>
                  <p:nvSpPr>
                    <p:cNvPr id="13357" name="文本框 21"/>
                    <p:cNvSpPr>
                      <a:spLocks noChangeArrowheads="1"/>
                    </p:cNvSpPr>
                    <p:nvPr>
                      <p:custDataLst>
                        <p:tags r:id="rId21"/>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1</a:t>
                      </a:r>
                    </a:p>
                  </p:txBody>
                </p:sp>
                <p:sp>
                  <p:nvSpPr>
                    <p:cNvPr id="13358" name="文本框 22"/>
                    <p:cNvSpPr>
                      <a:spLocks noChangeArrowheads="1"/>
                    </p:cNvSpPr>
                    <p:nvPr>
                      <p:custDataLst>
                        <p:tags r:id="rId22"/>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3350"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12320" name="图片 53"/>
          <p:cNvPicPr preferRelativeResize="0">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8178800" y="0"/>
            <a:ext cx="4013200" cy="1925638"/>
          </a:xfrm>
          <a:custGeom>
            <a:avLst/>
            <a:gdLst>
              <a:gd name="T0" fmla="*/ 0 w 4012671"/>
              <a:gd name="T1" fmla="*/ 0 h 1925665"/>
              <a:gd name="T2" fmla="*/ 4012671 w 4012671"/>
              <a:gd name="T3" fmla="*/ 0 h 1925665"/>
              <a:gd name="T4" fmla="*/ 4012671 w 4012671"/>
              <a:gd name="T5" fmla="*/ 1925665 h 1925665"/>
              <a:gd name="T6" fmla="*/ 3841328 w 4012671"/>
              <a:gd name="T7" fmla="*/ 1713981 h 1925665"/>
              <a:gd name="T8" fmla="*/ 570158 w 4012671"/>
              <a:gd name="T9" fmla="*/ 92544 h 1925665"/>
              <a:gd name="T10" fmla="*/ 141654 w 4012671"/>
              <a:gd name="T11" fmla="*/ 17419 h 1925665"/>
              <a:gd name="T12" fmla="*/ 0 w 4012671"/>
              <a:gd name="T13" fmla="*/ 0 h 1925665"/>
              <a:gd name="T14" fmla="*/ 4012671 w 4012671"/>
              <a:gd name="T15" fmla="*/ 1925665 h 1925665"/>
            </a:gdLst>
            <a:ahLst/>
            <a:cxnLst>
              <a:cxn ang="0">
                <a:pos x="T0" y="T1"/>
              </a:cxn>
              <a:cxn ang="0">
                <a:pos x="T2" y="T3"/>
              </a:cxn>
              <a:cxn ang="0">
                <a:pos x="T4" y="T5"/>
              </a:cxn>
              <a:cxn ang="0">
                <a:pos x="T6" y="T7"/>
              </a:cxn>
              <a:cxn ang="0">
                <a:pos x="T8" y="T9"/>
              </a:cxn>
              <a:cxn ang="0">
                <a:pos x="T10" y="T11"/>
              </a:cxn>
            </a:cxnLst>
            <a:rect l="T12" t="T13" r="T14" b="T15"/>
            <a:pathLst>
              <a:path w="4012671" h="1925665">
                <a:moveTo>
                  <a:pt x="0" y="0"/>
                </a:moveTo>
                <a:lnTo>
                  <a:pt x="4012671" y="0"/>
                </a:lnTo>
                <a:lnTo>
                  <a:pt x="4012671" y="1925665"/>
                </a:lnTo>
                <a:lnTo>
                  <a:pt x="3841328" y="1713981"/>
                </a:lnTo>
                <a:cubicBezTo>
                  <a:pt x="3204450" y="1005213"/>
                  <a:pt x="2009426" y="382711"/>
                  <a:pt x="570158" y="92544"/>
                </a:cubicBezTo>
                <a:cubicBezTo>
                  <a:pt x="426231" y="63527"/>
                  <a:pt x="283268" y="38520"/>
                  <a:pt x="141654" y="17419"/>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sp>
        <p:nvSpPr>
          <p:cNvPr id="13319" name="空心弧 68"/>
          <p:cNvSpPr>
            <a:spLocks noChangeArrowheads="1"/>
          </p:cNvSpPr>
          <p:nvPr>
            <p:custDataLst>
              <p:tags r:id="rId2"/>
            </p:custDataLst>
          </p:nvPr>
        </p:nvSpPr>
        <p:spPr bwMode="auto">
          <a:xfrm>
            <a:off x="3482975" y="4246563"/>
            <a:ext cx="5224463" cy="5224462"/>
          </a:xfrm>
          <a:custGeom>
            <a:avLst/>
            <a:gdLst>
              <a:gd name="T0" fmla="*/ 631829140 w 21600"/>
              <a:gd name="T1" fmla="*/ 0 h 21600"/>
              <a:gd name="T2" fmla="*/ 1042985913 w 21600"/>
              <a:gd name="T3" fmla="*/ 396296969 h 21600"/>
              <a:gd name="T4" fmla="*/ 631829140 w 21600"/>
              <a:gd name="T5" fmla="*/ 315914510 h 21600"/>
              <a:gd name="T6" fmla="*/ 220672126 w 21600"/>
              <a:gd name="T7" fmla="*/ 396296969 h 21600"/>
              <a:gd name="T8" fmla="*/ 0 60000 65536"/>
              <a:gd name="T9" fmla="*/ 0 60000 65536"/>
              <a:gd name="T10" fmla="*/ 0 60000 65536"/>
              <a:gd name="T11" fmla="*/ 0 60000 65536"/>
              <a:gd name="T12" fmla="*/ 0 w 21600"/>
              <a:gd name="T13" fmla="*/ 0 h 21600"/>
              <a:gd name="T14" fmla="*/ 21600 w 21600"/>
              <a:gd name="T15" fmla="*/ 10925 h 21600"/>
            </a:gdLst>
            <a:ahLst/>
            <a:cxnLst>
              <a:cxn ang="T8">
                <a:pos x="T0" y="T1"/>
              </a:cxn>
              <a:cxn ang="T9">
                <a:pos x="T2" y="T3"/>
              </a:cxn>
              <a:cxn ang="T10">
                <a:pos x="T4" y="T5"/>
              </a:cxn>
              <a:cxn ang="T11">
                <a:pos x="T6" y="T7"/>
              </a:cxn>
            </a:cxnLst>
            <a:rect l="T12" t="T13" r="T14" b="T15"/>
            <a:pathLst>
              <a:path w="21600" h="21600">
                <a:moveTo>
                  <a:pt x="15485" y="8116"/>
                </a:moveTo>
                <a:cubicBezTo>
                  <a:pt x="14523" y="6436"/>
                  <a:pt x="12735" y="5399"/>
                  <a:pt x="10799" y="5400"/>
                </a:cubicBezTo>
                <a:cubicBezTo>
                  <a:pt x="8864" y="5400"/>
                  <a:pt x="7076" y="6436"/>
                  <a:pt x="6114" y="8116"/>
                </a:cubicBezTo>
                <a:lnTo>
                  <a:pt x="1428" y="5432"/>
                </a:lnTo>
                <a:cubicBezTo>
                  <a:pt x="3352" y="2072"/>
                  <a:pt x="6928" y="-1"/>
                  <a:pt x="10800" y="0"/>
                </a:cubicBezTo>
                <a:cubicBezTo>
                  <a:pt x="14671" y="0"/>
                  <a:pt x="18247" y="2072"/>
                  <a:pt x="20171" y="5432"/>
                </a:cubicBezTo>
                <a:lnTo>
                  <a:pt x="15485" y="8116"/>
                </a:lnTo>
                <a:close/>
              </a:path>
            </a:pathLst>
          </a:custGeom>
          <a:solidFill>
            <a:srgbClr val="F2F2F2">
              <a:alpha val="3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13320" name="空心弧 69"/>
          <p:cNvSpPr>
            <a:spLocks noChangeArrowheads="1"/>
          </p:cNvSpPr>
          <p:nvPr>
            <p:custDataLst>
              <p:tags r:id="rId3"/>
            </p:custDataLst>
          </p:nvPr>
        </p:nvSpPr>
        <p:spPr bwMode="auto">
          <a:xfrm rot="-5997263">
            <a:off x="3485356" y="4260057"/>
            <a:ext cx="5222875" cy="5224462"/>
          </a:xfrm>
          <a:custGeom>
            <a:avLst/>
            <a:gdLst>
              <a:gd name="T0" fmla="*/ 631445104 w 21600"/>
              <a:gd name="T1" fmla="*/ 0 h 21600"/>
              <a:gd name="T2" fmla="*/ 1007330098 w 21600"/>
              <a:gd name="T3" fmla="*/ 172290421 h 21600"/>
              <a:gd name="T4" fmla="*/ 631445104 w 21600"/>
              <a:gd name="T5" fmla="*/ 76053412 h 21600"/>
              <a:gd name="T6" fmla="*/ 255559868 w 21600"/>
              <a:gd name="T7" fmla="*/ 172290421 h 21600"/>
              <a:gd name="T8" fmla="*/ 0 60000 65536"/>
              <a:gd name="T9" fmla="*/ 0 60000 65536"/>
              <a:gd name="T10" fmla="*/ 0 60000 65536"/>
              <a:gd name="T11" fmla="*/ 0 60000 65536"/>
              <a:gd name="T12" fmla="*/ 0 w 21600"/>
              <a:gd name="T13" fmla="*/ 0 h 21600"/>
              <a:gd name="T14" fmla="*/ 21600 w 21600"/>
              <a:gd name="T15" fmla="*/ 6726 h 21600"/>
            </a:gdLst>
            <a:ahLst/>
            <a:cxnLst>
              <a:cxn ang="T8">
                <a:pos x="T0" y="T1"/>
              </a:cxn>
              <a:cxn ang="T9">
                <a:pos x="T2" y="T3"/>
              </a:cxn>
              <a:cxn ang="T10">
                <a:pos x="T4" y="T5"/>
              </a:cxn>
              <a:cxn ang="T11">
                <a:pos x="T6" y="T7"/>
              </a:cxn>
            </a:cxnLst>
            <a:rect l="T12" t="T13" r="T14" b="T15"/>
            <a:pathLst>
              <a:path w="21600" h="21600">
                <a:moveTo>
                  <a:pt x="16817" y="3448"/>
                </a:moveTo>
                <a:cubicBezTo>
                  <a:pt x="15119" y="2059"/>
                  <a:pt x="12993" y="1299"/>
                  <a:pt x="10799" y="1300"/>
                </a:cubicBezTo>
                <a:cubicBezTo>
                  <a:pt x="8606" y="1300"/>
                  <a:pt x="6480" y="2059"/>
                  <a:pt x="4782" y="3448"/>
                </a:cubicBezTo>
                <a:lnTo>
                  <a:pt x="3959" y="2442"/>
                </a:lnTo>
                <a:cubicBezTo>
                  <a:pt x="5889" y="863"/>
                  <a:pt x="8306" y="-1"/>
                  <a:pt x="10800" y="0"/>
                </a:cubicBezTo>
                <a:cubicBezTo>
                  <a:pt x="13293" y="0"/>
                  <a:pt x="15710" y="863"/>
                  <a:pt x="17640" y="2442"/>
                </a:cubicBezTo>
                <a:lnTo>
                  <a:pt x="16817" y="3448"/>
                </a:lnTo>
                <a:close/>
              </a:path>
            </a:pathLst>
          </a:custGeom>
          <a:solidFill>
            <a:srgbClr val="F2F2F2">
              <a:alpha val="3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13321" name="空心弧 70"/>
          <p:cNvSpPr>
            <a:spLocks noChangeArrowheads="1"/>
          </p:cNvSpPr>
          <p:nvPr>
            <p:custDataLst>
              <p:tags r:id="rId4"/>
            </p:custDataLst>
          </p:nvPr>
        </p:nvSpPr>
        <p:spPr bwMode="auto">
          <a:xfrm rot="-270088">
            <a:off x="3482975" y="4244975"/>
            <a:ext cx="5224463" cy="5224463"/>
          </a:xfrm>
          <a:custGeom>
            <a:avLst/>
            <a:gdLst>
              <a:gd name="T0" fmla="*/ 631829140 w 21600"/>
              <a:gd name="T1" fmla="*/ 0 h 21600"/>
              <a:gd name="T2" fmla="*/ 1057962707 w 21600"/>
              <a:gd name="T3" fmla="*/ 387697241 h 21600"/>
              <a:gd name="T4" fmla="*/ 631829140 w 21600"/>
              <a:gd name="T5" fmla="*/ 281398043 h 21600"/>
              <a:gd name="T6" fmla="*/ 205695332 w 21600"/>
              <a:gd name="T7" fmla="*/ 387697241 h 21600"/>
              <a:gd name="T8" fmla="*/ 0 60000 65536"/>
              <a:gd name="T9" fmla="*/ 0 60000 65536"/>
              <a:gd name="T10" fmla="*/ 0 60000 65536"/>
              <a:gd name="T11" fmla="*/ 0 60000 65536"/>
              <a:gd name="T12" fmla="*/ 0 w 21600"/>
              <a:gd name="T13" fmla="*/ 0 h 21600"/>
              <a:gd name="T14" fmla="*/ 21600 w 21600"/>
              <a:gd name="T15" fmla="*/ 10925 h 21600"/>
            </a:gdLst>
            <a:ahLst/>
            <a:cxnLst>
              <a:cxn ang="T8">
                <a:pos x="T0" y="T1"/>
              </a:cxn>
              <a:cxn ang="T9">
                <a:pos x="T2" y="T3"/>
              </a:cxn>
              <a:cxn ang="T10">
                <a:pos x="T4" y="T5"/>
              </a:cxn>
              <a:cxn ang="T11">
                <a:pos x="T6" y="T7"/>
              </a:cxn>
            </a:cxnLst>
            <a:rect l="T12" t="T13" r="T14" b="T15"/>
            <a:pathLst>
              <a:path w="21600" h="21600">
                <a:moveTo>
                  <a:pt x="15997" y="7822"/>
                </a:moveTo>
                <a:cubicBezTo>
                  <a:pt x="14930" y="5959"/>
                  <a:pt x="12947" y="4809"/>
                  <a:pt x="10799" y="4810"/>
                </a:cubicBezTo>
                <a:cubicBezTo>
                  <a:pt x="8652" y="4810"/>
                  <a:pt x="6669" y="5959"/>
                  <a:pt x="5602" y="7822"/>
                </a:cubicBezTo>
                <a:lnTo>
                  <a:pt x="1428" y="5432"/>
                </a:lnTo>
                <a:cubicBezTo>
                  <a:pt x="3352" y="2072"/>
                  <a:pt x="6928" y="-1"/>
                  <a:pt x="10800" y="0"/>
                </a:cubicBezTo>
                <a:cubicBezTo>
                  <a:pt x="14671" y="0"/>
                  <a:pt x="18247" y="2072"/>
                  <a:pt x="20171" y="5432"/>
                </a:cubicBezTo>
                <a:lnTo>
                  <a:pt x="15997" y="7822"/>
                </a:lnTo>
                <a:close/>
              </a:path>
            </a:pathLst>
          </a:custGeom>
          <a:solidFill>
            <a:srgbClr val="F2F2F2">
              <a:alpha val="2509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13322" name="任意多边形 73"/>
          <p:cNvSpPr>
            <a:spLocks noChangeArrowheads="1"/>
          </p:cNvSpPr>
          <p:nvPr>
            <p:custDataLst>
              <p:tags r:id="rId5"/>
            </p:custDataLst>
          </p:nvPr>
        </p:nvSpPr>
        <p:spPr bwMode="auto">
          <a:xfrm>
            <a:off x="10909300" y="0"/>
            <a:ext cx="1282700" cy="1925638"/>
          </a:xfrm>
          <a:custGeom>
            <a:avLst/>
            <a:gdLst>
              <a:gd name="T0" fmla="*/ 0 w 1884318"/>
              <a:gd name="T1" fmla="*/ 0 h 1076807"/>
              <a:gd name="T2" fmla="*/ 873164 w 1884318"/>
              <a:gd name="T3" fmla="*/ 0 h 1076807"/>
              <a:gd name="T4" fmla="*/ 873164 w 1884318"/>
              <a:gd name="T5" fmla="*/ 3443590 h 1076807"/>
              <a:gd name="T6" fmla="*/ 806482 w 1884318"/>
              <a:gd name="T7" fmla="*/ 2914944 h 1076807"/>
              <a:gd name="T8" fmla="*/ 83392 w 1884318"/>
              <a:gd name="T9" fmla="*/ 153419 h 1076807"/>
              <a:gd name="T10" fmla="*/ 0 60000 65536"/>
              <a:gd name="T11" fmla="*/ 0 60000 65536"/>
              <a:gd name="T12" fmla="*/ 0 60000 65536"/>
              <a:gd name="T13" fmla="*/ 0 60000 65536"/>
              <a:gd name="T14" fmla="*/ 0 60000 65536"/>
              <a:gd name="T15" fmla="*/ 0 w 1884318"/>
              <a:gd name="T16" fmla="*/ 0 h 1076807"/>
              <a:gd name="T17" fmla="*/ 1884318 w 1884318"/>
              <a:gd name="T18" fmla="*/ 1076807 h 1076807"/>
            </a:gdLst>
            <a:ahLst/>
            <a:cxnLst>
              <a:cxn ang="T10">
                <a:pos x="T0" y="T1"/>
              </a:cxn>
              <a:cxn ang="T11">
                <a:pos x="T2" y="T3"/>
              </a:cxn>
              <a:cxn ang="T12">
                <a:pos x="T4" y="T5"/>
              </a:cxn>
              <a:cxn ang="T13">
                <a:pos x="T6" y="T7"/>
              </a:cxn>
              <a:cxn ang="T14">
                <a:pos x="T8" y="T9"/>
              </a:cxn>
            </a:cxnLst>
            <a:rect l="T15" t="T16" r="T17" b="T18"/>
            <a:pathLst>
              <a:path w="1884318" h="1076807">
                <a:moveTo>
                  <a:pt x="0" y="0"/>
                </a:moveTo>
                <a:lnTo>
                  <a:pt x="1884318" y="0"/>
                </a:lnTo>
                <a:lnTo>
                  <a:pt x="1884318" y="1076807"/>
                </a:lnTo>
                <a:lnTo>
                  <a:pt x="1740416" y="911500"/>
                </a:lnTo>
                <a:cubicBezTo>
                  <a:pt x="1382449" y="546845"/>
                  <a:pt x="838921" y="246067"/>
                  <a:pt x="179963" y="47974"/>
                </a:cubicBezTo>
                <a:lnTo>
                  <a:pt x="0" y="0"/>
                </a:lnTo>
                <a:close/>
              </a:path>
            </a:pathLst>
          </a:custGeom>
          <a:solidFill>
            <a:srgbClr val="F2F2F2">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13323" name="直角三角形 83"/>
          <p:cNvSpPr>
            <a:spLocks noChangeArrowheads="1"/>
          </p:cNvSpPr>
          <p:nvPr/>
        </p:nvSpPr>
        <p:spPr bwMode="auto">
          <a:xfrm>
            <a:off x="0" y="6215063"/>
            <a:ext cx="3235325" cy="642937"/>
          </a:xfrm>
          <a:prstGeom prst="rtTriangle">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3324" name="直角三角形 84"/>
          <p:cNvSpPr>
            <a:spLocks noChangeArrowheads="1"/>
          </p:cNvSpPr>
          <p:nvPr/>
        </p:nvSpPr>
        <p:spPr bwMode="auto">
          <a:xfrm flipH="1">
            <a:off x="8982075" y="6215063"/>
            <a:ext cx="3217863" cy="644525"/>
          </a:xfrm>
          <a:prstGeom prst="rtTriangle">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3325" name="MH_SubTitle_1"/>
          <p:cNvSpPr txBox="1">
            <a:spLocks noChangeArrowheads="1"/>
          </p:cNvSpPr>
          <p:nvPr>
            <p:custDataLst>
              <p:tags r:id="rId6"/>
            </p:custDataLst>
          </p:nvPr>
        </p:nvSpPr>
        <p:spPr bwMode="auto">
          <a:xfrm>
            <a:off x="932260" y="4137819"/>
            <a:ext cx="1947863" cy="1690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Tx/>
              <a:buNone/>
            </a:pPr>
            <a:r>
              <a:rPr lang="en-US" altLang="zh-CN" sz="1800" b="1" dirty="0">
                <a:solidFill>
                  <a:srgbClr val="000000"/>
                </a:solidFill>
                <a:latin typeface="微软雅黑" panose="020B0503020204020204" pitchFamily="34" charset="-122"/>
                <a:ea typeface="微软雅黑" panose="020B0503020204020204" pitchFamily="34" charset="-122"/>
                <a:cs typeface="+mn-ea"/>
                <a:sym typeface="+mn-lt"/>
              </a:rPr>
              <a:t>【</a:t>
            </a:r>
            <a:r>
              <a:rPr lang="zh-CN" altLang="en-US" sz="1800" b="1" dirty="0">
                <a:solidFill>
                  <a:srgbClr val="000000"/>
                </a:solidFill>
                <a:latin typeface="微软雅黑" panose="020B0503020204020204" pitchFamily="34" charset="-122"/>
                <a:ea typeface="微软雅黑" panose="020B0503020204020204" pitchFamily="34" charset="-122"/>
                <a:cs typeface="+mn-ea"/>
                <a:sym typeface="+mn-lt"/>
              </a:rPr>
              <a:t>一般违章</a:t>
            </a:r>
            <a:r>
              <a:rPr lang="en-US" altLang="zh-CN" sz="1800" b="1" dirty="0">
                <a:solidFill>
                  <a:srgbClr val="000000"/>
                </a:solidFill>
                <a:latin typeface="微软雅黑" panose="020B0503020204020204" pitchFamily="34" charset="-122"/>
                <a:ea typeface="微软雅黑" panose="020B0503020204020204" pitchFamily="34" charset="-122"/>
                <a:cs typeface="+mn-ea"/>
                <a:sym typeface="+mn-lt"/>
              </a:rPr>
              <a:t>】</a:t>
            </a:r>
            <a:endParaRPr lang="zh-CN" altLang="en-US" sz="1800" b="1" dirty="0">
              <a:solidFill>
                <a:srgbClr val="000000"/>
              </a:solidFill>
              <a:latin typeface="微软雅黑" panose="020B0503020204020204" pitchFamily="34" charset="-122"/>
              <a:ea typeface="微软雅黑" panose="020B0503020204020204" pitchFamily="34" charset="-122"/>
              <a:cs typeface="+mn-ea"/>
              <a:sym typeface="+mn-lt"/>
            </a:endParaRPr>
          </a:p>
          <a:p>
            <a:pPr eaLnBrk="1" hangingPunct="1">
              <a:lnSpc>
                <a:spcPct val="120000"/>
              </a:lnSpc>
              <a:spcBef>
                <a:spcPct val="0"/>
              </a:spcBef>
              <a:buFontTx/>
              <a:buNone/>
            </a:pPr>
            <a:r>
              <a:rPr lang="zh-CN" altLang="en-US" sz="1400" dirty="0">
                <a:solidFill>
                  <a:srgbClr val="000000"/>
                </a:solidFill>
                <a:latin typeface="微软雅黑" panose="020B0503020204020204" pitchFamily="34" charset="-122"/>
                <a:ea typeface="微软雅黑" panose="020B0503020204020204" pitchFamily="34" charset="-122"/>
                <a:cs typeface="+mn-ea"/>
                <a:sym typeface="+mn-lt"/>
              </a:rPr>
              <a:t>例：使用中的氧气、乙炔瓶放置间距不符合规定要求；行吊使用后未停放在规定位置。</a:t>
            </a:r>
          </a:p>
        </p:txBody>
      </p:sp>
      <p:sp>
        <p:nvSpPr>
          <p:cNvPr id="13326" name="MH_SubTitle_2"/>
          <p:cNvSpPr txBox="1">
            <a:spLocks noChangeArrowheads="1"/>
          </p:cNvSpPr>
          <p:nvPr>
            <p:custDataLst>
              <p:tags r:id="rId7"/>
            </p:custDataLst>
          </p:nvPr>
        </p:nvSpPr>
        <p:spPr bwMode="auto">
          <a:xfrm>
            <a:off x="4267691" y="2992518"/>
            <a:ext cx="2614612" cy="112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Tx/>
              <a:buNone/>
            </a:pPr>
            <a:r>
              <a:rPr lang="en-US" altLang="zh-CN" sz="1800" b="1" dirty="0">
                <a:solidFill>
                  <a:srgbClr val="000000"/>
                </a:solidFill>
                <a:latin typeface="微软雅黑" panose="020B0503020204020204" pitchFamily="34" charset="-122"/>
                <a:ea typeface="微软雅黑" panose="020B0503020204020204" pitchFamily="34" charset="-122"/>
                <a:cs typeface="+mn-ea"/>
                <a:sym typeface="+mn-lt"/>
              </a:rPr>
              <a:t>【</a:t>
            </a:r>
            <a:r>
              <a:rPr lang="zh-CN" altLang="en-US" sz="1800" b="1" dirty="0">
                <a:solidFill>
                  <a:srgbClr val="000000"/>
                </a:solidFill>
                <a:latin typeface="微软雅黑" panose="020B0503020204020204" pitchFamily="34" charset="-122"/>
                <a:ea typeface="微软雅黑" panose="020B0503020204020204" pitchFamily="34" charset="-122"/>
                <a:cs typeface="+mn-ea"/>
                <a:sym typeface="+mn-lt"/>
              </a:rPr>
              <a:t>严重违章</a:t>
            </a:r>
            <a:r>
              <a:rPr lang="en-US" altLang="zh-CN" sz="1800" b="1" dirty="0">
                <a:solidFill>
                  <a:srgbClr val="000000"/>
                </a:solidFill>
                <a:latin typeface="微软雅黑" panose="020B0503020204020204" pitchFamily="34" charset="-122"/>
                <a:ea typeface="微软雅黑" panose="020B0503020204020204" pitchFamily="34" charset="-122"/>
                <a:cs typeface="+mn-ea"/>
                <a:sym typeface="+mn-lt"/>
              </a:rPr>
              <a:t>】</a:t>
            </a:r>
            <a:endParaRPr lang="zh-CN" altLang="en-US" sz="1800" b="1" dirty="0">
              <a:solidFill>
                <a:srgbClr val="000000"/>
              </a:solidFill>
              <a:latin typeface="微软雅黑" panose="020B0503020204020204" pitchFamily="34" charset="-122"/>
              <a:ea typeface="微软雅黑" panose="020B0503020204020204" pitchFamily="34" charset="-122"/>
              <a:cs typeface="+mn-ea"/>
              <a:sym typeface="+mn-lt"/>
            </a:endParaRPr>
          </a:p>
          <a:p>
            <a:pPr eaLnBrk="1" hangingPunct="1">
              <a:lnSpc>
                <a:spcPct val="120000"/>
              </a:lnSpc>
              <a:spcBef>
                <a:spcPct val="0"/>
              </a:spcBef>
              <a:buFontTx/>
              <a:buNone/>
            </a:pPr>
            <a:r>
              <a:rPr lang="zh-CN" altLang="en-US" sz="1400" dirty="0">
                <a:solidFill>
                  <a:srgbClr val="000000"/>
                </a:solidFill>
                <a:latin typeface="微软雅黑" panose="020B0503020204020204" pitchFamily="34" charset="-122"/>
                <a:ea typeface="微软雅黑" panose="020B0503020204020204" pitchFamily="34" charset="-122"/>
                <a:cs typeface="+mn-ea"/>
                <a:sym typeface="+mn-lt"/>
              </a:rPr>
              <a:t>例：接电源时，将电源直接挂在刀闸保险丝上或将导线直接插入电插座。</a:t>
            </a:r>
          </a:p>
        </p:txBody>
      </p:sp>
      <p:sp>
        <p:nvSpPr>
          <p:cNvPr id="13328" name="MH_SubTitle_4"/>
          <p:cNvSpPr txBox="1">
            <a:spLocks noChangeArrowheads="1"/>
          </p:cNvSpPr>
          <p:nvPr>
            <p:custDataLst>
              <p:tags r:id="rId8"/>
            </p:custDataLst>
          </p:nvPr>
        </p:nvSpPr>
        <p:spPr bwMode="auto">
          <a:xfrm>
            <a:off x="9144569" y="4179026"/>
            <a:ext cx="2091170" cy="198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Tx/>
              <a:buNone/>
            </a:pPr>
            <a:r>
              <a:rPr lang="en-US" altLang="zh-CN" sz="1800" b="1" dirty="0">
                <a:solidFill>
                  <a:srgbClr val="000000"/>
                </a:solidFill>
                <a:latin typeface="微软雅黑" panose="020B0503020204020204" pitchFamily="34" charset="-122"/>
                <a:ea typeface="微软雅黑" panose="020B0503020204020204" pitchFamily="34" charset="-122"/>
                <a:cs typeface="+mn-ea"/>
                <a:sym typeface="+mn-lt"/>
              </a:rPr>
              <a:t>【</a:t>
            </a:r>
            <a:r>
              <a:rPr lang="zh-CN" altLang="en-US" sz="1800" b="1" dirty="0">
                <a:solidFill>
                  <a:srgbClr val="000000"/>
                </a:solidFill>
                <a:latin typeface="微软雅黑" panose="020B0503020204020204" pitchFamily="34" charset="-122"/>
                <a:ea typeface="微软雅黑" panose="020B0503020204020204" pitchFamily="34" charset="-122"/>
                <a:cs typeface="+mn-ea"/>
                <a:sym typeface="+mn-lt"/>
              </a:rPr>
              <a:t>重大违章</a:t>
            </a:r>
            <a:r>
              <a:rPr lang="en-US" altLang="zh-CN" sz="1800" b="1" dirty="0">
                <a:solidFill>
                  <a:srgbClr val="000000"/>
                </a:solidFill>
                <a:latin typeface="微软雅黑" panose="020B0503020204020204" pitchFamily="34" charset="-122"/>
                <a:ea typeface="微软雅黑" panose="020B0503020204020204" pitchFamily="34" charset="-122"/>
                <a:cs typeface="+mn-ea"/>
                <a:sym typeface="+mn-lt"/>
              </a:rPr>
              <a:t>】</a:t>
            </a:r>
            <a:endParaRPr lang="zh-CN" altLang="en-US" sz="1800" b="1" dirty="0">
              <a:solidFill>
                <a:srgbClr val="000000"/>
              </a:solidFill>
              <a:latin typeface="微软雅黑" panose="020B0503020204020204" pitchFamily="34" charset="-122"/>
              <a:ea typeface="微软雅黑" panose="020B0503020204020204" pitchFamily="34" charset="-122"/>
              <a:cs typeface="+mn-ea"/>
              <a:sym typeface="+mn-lt"/>
            </a:endParaRPr>
          </a:p>
          <a:p>
            <a:pPr eaLnBrk="1" hangingPunct="1">
              <a:lnSpc>
                <a:spcPct val="120000"/>
              </a:lnSpc>
              <a:spcBef>
                <a:spcPct val="0"/>
              </a:spcBef>
              <a:buFontTx/>
              <a:buNone/>
            </a:pPr>
            <a:r>
              <a:rPr lang="zh-CN" altLang="en-US" sz="1400" dirty="0">
                <a:solidFill>
                  <a:srgbClr val="000000"/>
                </a:solidFill>
                <a:latin typeface="微软雅黑" panose="020B0503020204020204" pitchFamily="34" charset="-122"/>
                <a:ea typeface="微软雅黑" panose="020B0503020204020204" pitchFamily="34" charset="-122"/>
                <a:cs typeface="+mn-ea"/>
                <a:sym typeface="+mn-lt"/>
              </a:rPr>
              <a:t>例：禁火区域内未经动火审批和做防范措施擅自动火作业；炸药、雷管混装运输。</a:t>
            </a:r>
          </a:p>
          <a:p>
            <a:pPr eaLnBrk="1" hangingPunct="1">
              <a:lnSpc>
                <a:spcPct val="120000"/>
              </a:lnSpc>
              <a:spcBef>
                <a:spcPct val="0"/>
              </a:spcBef>
              <a:buNone/>
            </a:pPr>
            <a:endParaRPr lang="zh-CN" altLang="en-US" sz="1400" dirty="0">
              <a:solidFill>
                <a:srgbClr val="000000"/>
              </a:solidFill>
              <a:latin typeface="微软雅黑" panose="020B0503020204020204" pitchFamily="34" charset="-122"/>
              <a:ea typeface="微软雅黑" panose="020B0503020204020204" pitchFamily="34" charset="-122"/>
              <a:cs typeface="+mn-ea"/>
              <a:sym typeface="+mn-lt"/>
            </a:endParaRPr>
          </a:p>
        </p:txBody>
      </p:sp>
      <p:grpSp>
        <p:nvGrpSpPr>
          <p:cNvPr id="4" name="组合 3"/>
          <p:cNvGrpSpPr/>
          <p:nvPr/>
        </p:nvGrpSpPr>
        <p:grpSpPr>
          <a:xfrm>
            <a:off x="1528336" y="2143744"/>
            <a:ext cx="1881969" cy="1881970"/>
            <a:chOff x="2270653" y="2074617"/>
            <a:chExt cx="1465262" cy="1465263"/>
          </a:xfrm>
        </p:grpSpPr>
        <p:grpSp>
          <p:nvGrpSpPr>
            <p:cNvPr id="13331" name="组合 5"/>
            <p:cNvGrpSpPr/>
            <p:nvPr/>
          </p:nvGrpSpPr>
          <p:grpSpPr bwMode="auto">
            <a:xfrm>
              <a:off x="2270653" y="2074617"/>
              <a:ext cx="1465262" cy="1465263"/>
              <a:chOff x="2020093" y="2014268"/>
              <a:chExt cx="1465507" cy="1464726"/>
            </a:xfrm>
          </p:grpSpPr>
          <p:sp>
            <p:nvSpPr>
              <p:cNvPr id="63" name="MH_Other_1"/>
              <p:cNvSpPr/>
              <p:nvPr>
                <p:custDataLst>
                  <p:tags r:id="rId19"/>
                </p:custDataLst>
              </p:nvPr>
            </p:nvSpPr>
            <p:spPr>
              <a:xfrm>
                <a:off x="2164579" y="2158678"/>
                <a:ext cx="1176535" cy="1175906"/>
              </a:xfrm>
              <a:prstGeom prst="ellipse">
                <a:avLst/>
              </a:prstGeom>
              <a:noFill/>
              <a:ln w="57150" cap="flat" cmpd="sng" algn="ctr">
                <a:solidFill>
                  <a:schemeClr val="accent1">
                    <a:lumMod val="60000"/>
                    <a:lumOff val="40000"/>
                  </a:schemeClr>
                </a:solidFill>
                <a:prstDash val="solid"/>
                <a:miter lim="800000"/>
              </a:ln>
              <a:effectLst/>
            </p:spPr>
            <p:txBody>
              <a:bodyPr anchor="ctr"/>
              <a:lstStyle/>
              <a:p>
                <a:pPr algn="ctr" eaLnBrk="1" fontAlgn="auto" hangingPunct="1">
                  <a:spcBef>
                    <a:spcPts val="0"/>
                  </a:spcBef>
                  <a:spcAft>
                    <a:spcPts val="0"/>
                  </a:spcAft>
                  <a:defRPr/>
                </a:pPr>
                <a:endParaRPr lang="zh-CN" altLang="en-US" sz="1800" kern="0">
                  <a:solidFill>
                    <a:srgbClr val="FFFFFF"/>
                  </a:solidFill>
                  <a:latin typeface="+mn-lt"/>
                  <a:ea typeface="+mn-ea"/>
                  <a:cs typeface="+mn-ea"/>
                  <a:sym typeface="+mn-lt"/>
                </a:endParaRPr>
              </a:p>
            </p:txBody>
          </p:sp>
          <p:sp>
            <p:nvSpPr>
              <p:cNvPr id="71" name="MH_Other_11"/>
              <p:cNvSpPr/>
              <p:nvPr>
                <p:custDataLst>
                  <p:tags r:id="rId20"/>
                </p:custDataLst>
              </p:nvPr>
            </p:nvSpPr>
            <p:spPr>
              <a:xfrm>
                <a:off x="2020093" y="2014268"/>
                <a:ext cx="1465507" cy="1464726"/>
              </a:xfrm>
              <a:prstGeom prst="ellipse">
                <a:avLst/>
              </a:prstGeom>
              <a:noFill/>
              <a:ln w="57150" cap="flat" cmpd="sng" algn="ctr">
                <a:solidFill>
                  <a:schemeClr val="accent1">
                    <a:lumMod val="60000"/>
                    <a:lumOff val="40000"/>
                  </a:schemeClr>
                </a:solidFill>
                <a:prstDash val="solid"/>
                <a:miter lim="800000"/>
              </a:ln>
              <a:effectLst/>
            </p:spPr>
            <p:txBody>
              <a:bodyPr anchor="ctr"/>
              <a:lstStyle/>
              <a:p>
                <a:pPr algn="ctr" eaLnBrk="1" fontAlgn="auto" hangingPunct="1">
                  <a:spcBef>
                    <a:spcPts val="0"/>
                  </a:spcBef>
                  <a:spcAft>
                    <a:spcPts val="0"/>
                  </a:spcAft>
                  <a:defRPr/>
                </a:pPr>
                <a:endParaRPr lang="zh-CN" altLang="en-US" sz="1800" kern="0">
                  <a:solidFill>
                    <a:srgbClr val="FFFFFF"/>
                  </a:solidFill>
                  <a:latin typeface="+mn-lt"/>
                  <a:ea typeface="+mn-ea"/>
                  <a:cs typeface="+mn-ea"/>
                  <a:sym typeface="+mn-lt"/>
                </a:endParaRPr>
              </a:p>
            </p:txBody>
          </p:sp>
        </p:grpSp>
        <p:sp>
          <p:nvSpPr>
            <p:cNvPr id="83" name="KSO_Shape"/>
            <p:cNvSpPr/>
            <p:nvPr>
              <p:custDataLst>
                <p:tags r:id="rId18"/>
              </p:custDataLst>
            </p:nvPr>
          </p:nvSpPr>
          <p:spPr bwMode="auto">
            <a:xfrm>
              <a:off x="2654350" y="2443162"/>
              <a:ext cx="679450" cy="673100"/>
            </a:xfrm>
            <a:custGeom>
              <a:avLst/>
              <a:gdLst>
                <a:gd name="T0" fmla="*/ 1381568 w 6238"/>
                <a:gd name="T1" fmla="*/ 624724 h 6192"/>
                <a:gd name="T2" fmla="*/ 341727 w 6238"/>
                <a:gd name="T3" fmla="*/ 911602 h 6192"/>
                <a:gd name="T4" fmla="*/ 393032 w 6238"/>
                <a:gd name="T5" fmla="*/ 1061145 h 6192"/>
                <a:gd name="T6" fmla="*/ 1246892 w 6238"/>
                <a:gd name="T7" fmla="*/ 1245480 h 6192"/>
                <a:gd name="T8" fmla="*/ 1191923 w 6238"/>
                <a:gd name="T9" fmla="*/ 1274168 h 6192"/>
                <a:gd name="T10" fmla="*/ 822100 w 6238"/>
                <a:gd name="T11" fmla="*/ 1330018 h 6192"/>
                <a:gd name="T12" fmla="*/ 597336 w 6238"/>
                <a:gd name="T13" fmla="*/ 1254025 h 6192"/>
                <a:gd name="T14" fmla="*/ 105664 w 6238"/>
                <a:gd name="T15" fmla="*/ 1563183 h 6192"/>
                <a:gd name="T16" fmla="*/ 159106 w 6238"/>
                <a:gd name="T17" fmla="*/ 1601332 h 6192"/>
                <a:gd name="T18" fmla="*/ 457774 w 6238"/>
                <a:gd name="T19" fmla="*/ 1730732 h 6192"/>
                <a:gd name="T20" fmla="*/ 897836 w 6238"/>
                <a:gd name="T21" fmla="*/ 1811607 h 6192"/>
                <a:gd name="T22" fmla="*/ 1340341 w 6238"/>
                <a:gd name="T23" fmla="*/ 1729206 h 6192"/>
                <a:gd name="T24" fmla="*/ 1636260 w 6238"/>
                <a:gd name="T25" fmla="*/ 1601332 h 6192"/>
                <a:gd name="T26" fmla="*/ 1690008 w 6238"/>
                <a:gd name="T27" fmla="*/ 1563183 h 6192"/>
                <a:gd name="T28" fmla="*/ 831567 w 6238"/>
                <a:gd name="T29" fmla="*/ 1492989 h 6192"/>
                <a:gd name="T30" fmla="*/ 1281096 w 6238"/>
                <a:gd name="T31" fmla="*/ 1557995 h 6192"/>
                <a:gd name="T32" fmla="*/ 1031290 w 6238"/>
                <a:gd name="T33" fmla="*/ 1374270 h 6192"/>
                <a:gd name="T34" fmla="*/ 595809 w 6238"/>
                <a:gd name="T35" fmla="*/ 1393802 h 6192"/>
                <a:gd name="T36" fmla="*/ 508468 w 6238"/>
                <a:gd name="T37" fmla="*/ 1677629 h 6192"/>
                <a:gd name="T38" fmla="*/ 1044116 w 6238"/>
                <a:gd name="T39" fmla="*/ 1707538 h 6192"/>
                <a:gd name="T40" fmla="*/ 1473794 w 6238"/>
                <a:gd name="T41" fmla="*/ 1585767 h 6192"/>
                <a:gd name="T42" fmla="*/ 920434 w 6238"/>
                <a:gd name="T43" fmla="*/ 861856 h 6192"/>
                <a:gd name="T44" fmla="*/ 333787 w 6238"/>
                <a:gd name="T45" fmla="*/ 808143 h 6192"/>
                <a:gd name="T46" fmla="*/ 509690 w 6238"/>
                <a:gd name="T47" fmla="*/ 666840 h 6192"/>
                <a:gd name="T48" fmla="*/ 594282 w 6238"/>
                <a:gd name="T49" fmla="*/ 1057483 h 6192"/>
                <a:gd name="T50" fmla="*/ 646503 w 6238"/>
                <a:gd name="T51" fmla="*/ 1037341 h 6192"/>
                <a:gd name="T52" fmla="*/ 616880 w 6238"/>
                <a:gd name="T53" fmla="*/ 604886 h 6192"/>
                <a:gd name="T54" fmla="*/ 748502 w 6238"/>
                <a:gd name="T55" fmla="*/ 549952 h 6192"/>
                <a:gd name="T56" fmla="*/ 680706 w 6238"/>
                <a:gd name="T57" fmla="*/ 496849 h 6192"/>
                <a:gd name="T58" fmla="*/ 795226 w 6238"/>
                <a:gd name="T59" fmla="*/ 368669 h 6192"/>
                <a:gd name="T60" fmla="*/ 598252 w 6238"/>
                <a:gd name="T61" fmla="*/ 450155 h 6192"/>
                <a:gd name="T62" fmla="*/ 544504 w 6238"/>
                <a:gd name="T63" fmla="*/ 207529 h 6192"/>
                <a:gd name="T64" fmla="*/ 505720 w 6238"/>
                <a:gd name="T65" fmla="*/ 411701 h 6192"/>
                <a:gd name="T66" fmla="*/ 212244 w 6238"/>
                <a:gd name="T67" fmla="*/ 277418 h 6192"/>
                <a:gd name="T68" fmla="*/ 265992 w 6238"/>
                <a:gd name="T69" fmla="*/ 384539 h 6192"/>
                <a:gd name="T70" fmla="*/ 344781 w 6238"/>
                <a:gd name="T71" fmla="*/ 452291 h 6192"/>
                <a:gd name="T72" fmla="*/ 78179 w 6238"/>
                <a:gd name="T73" fmla="*/ 512414 h 6192"/>
                <a:gd name="T74" fmla="*/ 17102 w 6238"/>
                <a:gd name="T75" fmla="*/ 657989 h 6192"/>
                <a:gd name="T76" fmla="*/ 360661 w 6238"/>
                <a:gd name="T77" fmla="*/ 566432 h 6192"/>
                <a:gd name="T78" fmla="*/ 285231 w 6238"/>
                <a:gd name="T79" fmla="*/ 710787 h 6192"/>
                <a:gd name="T80" fmla="*/ 1154666 w 6238"/>
                <a:gd name="T81" fmla="*/ 533777 h 6192"/>
                <a:gd name="T82" fmla="*/ 1245976 w 6238"/>
                <a:gd name="T83" fmla="*/ 1070301 h 6192"/>
                <a:gd name="T84" fmla="*/ 1282928 w 6238"/>
                <a:gd name="T85" fmla="*/ 725131 h 6192"/>
                <a:gd name="T86" fmla="*/ 1290257 w 6238"/>
                <a:gd name="T87" fmla="*/ 387591 h 6192"/>
                <a:gd name="T88" fmla="*/ 1495477 w 6238"/>
                <a:gd name="T89" fmla="*/ 628691 h 6192"/>
                <a:gd name="T90" fmla="*/ 1573656 w 6238"/>
                <a:gd name="T91" fmla="*/ 700106 h 6192"/>
                <a:gd name="T92" fmla="*/ 1531818 w 6238"/>
                <a:gd name="T93" fmla="*/ 491661 h 6192"/>
                <a:gd name="T94" fmla="*/ 1463717 w 6238"/>
                <a:gd name="T95" fmla="*/ 381182 h 6192"/>
                <a:gd name="T96" fmla="*/ 1876294 w 6238"/>
                <a:gd name="T97" fmla="*/ 486778 h 6192"/>
                <a:gd name="T98" fmla="*/ 1770935 w 6238"/>
                <a:gd name="T99" fmla="*/ 323196 h 6192"/>
                <a:gd name="T100" fmla="*/ 1383400 w 6238"/>
                <a:gd name="T101" fmla="*/ 232555 h 6192"/>
                <a:gd name="T102" fmla="*/ 1656416 w 6238"/>
                <a:gd name="T103" fmla="*/ 60122 h 6192"/>
                <a:gd name="T104" fmla="*/ 1400807 w 6238"/>
                <a:gd name="T105" fmla="*/ 68668 h 6192"/>
                <a:gd name="T106" fmla="*/ 1260635 w 6238"/>
                <a:gd name="T107" fmla="*/ 93693 h 6192"/>
                <a:gd name="T108" fmla="*/ 1237731 w 6238"/>
                <a:gd name="T109" fmla="*/ 10682 h 6192"/>
                <a:gd name="T110" fmla="*/ 1167492 w 6238"/>
                <a:gd name="T111" fmla="*/ 235301 h 6192"/>
                <a:gd name="T112" fmla="*/ 1007164 w 6238"/>
                <a:gd name="T113" fmla="*/ 175179 h 6192"/>
                <a:gd name="T114" fmla="*/ 795837 w 6238"/>
                <a:gd name="T115" fmla="*/ 215769 h 6192"/>
                <a:gd name="T116" fmla="*/ 765604 w 6238"/>
                <a:gd name="T117" fmla="*/ 298171 h 6192"/>
                <a:gd name="T118" fmla="*/ 1069768 w 6238"/>
                <a:gd name="T119" fmla="*/ 337845 h 6192"/>
                <a:gd name="T120" fmla="*/ 819046 w 6238"/>
                <a:gd name="T121" fmla="*/ 550868 h 6192"/>
                <a:gd name="T122" fmla="*/ 751556 w 6238"/>
                <a:gd name="T123" fmla="*/ 843240 h 6192"/>
                <a:gd name="T124" fmla="*/ 1016326 w 6238"/>
                <a:gd name="T125" fmla="*/ 549342 h 61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238" h="6192">
                  <a:moveTo>
                    <a:pt x="5049" y="4475"/>
                  </a:moveTo>
                  <a:lnTo>
                    <a:pt x="5049" y="4475"/>
                  </a:lnTo>
                  <a:lnTo>
                    <a:pt x="5032" y="4281"/>
                  </a:lnTo>
                  <a:lnTo>
                    <a:pt x="5015" y="4093"/>
                  </a:lnTo>
                  <a:lnTo>
                    <a:pt x="4996" y="3913"/>
                  </a:lnTo>
                  <a:lnTo>
                    <a:pt x="4975" y="3739"/>
                  </a:lnTo>
                  <a:lnTo>
                    <a:pt x="4953" y="3570"/>
                  </a:lnTo>
                  <a:lnTo>
                    <a:pt x="4930" y="3410"/>
                  </a:lnTo>
                  <a:lnTo>
                    <a:pt x="4906" y="3254"/>
                  </a:lnTo>
                  <a:lnTo>
                    <a:pt x="4880" y="3105"/>
                  </a:lnTo>
                  <a:lnTo>
                    <a:pt x="4854" y="2962"/>
                  </a:lnTo>
                  <a:lnTo>
                    <a:pt x="4826" y="2824"/>
                  </a:lnTo>
                  <a:lnTo>
                    <a:pt x="4798" y="2692"/>
                  </a:lnTo>
                  <a:lnTo>
                    <a:pt x="4769" y="2567"/>
                  </a:lnTo>
                  <a:lnTo>
                    <a:pt x="4739" y="2446"/>
                  </a:lnTo>
                  <a:lnTo>
                    <a:pt x="4709" y="2332"/>
                  </a:lnTo>
                  <a:lnTo>
                    <a:pt x="4679" y="2222"/>
                  </a:lnTo>
                  <a:lnTo>
                    <a:pt x="4647" y="2117"/>
                  </a:lnTo>
                  <a:lnTo>
                    <a:pt x="4620" y="2086"/>
                  </a:lnTo>
                  <a:lnTo>
                    <a:pt x="4591" y="2057"/>
                  </a:lnTo>
                  <a:lnTo>
                    <a:pt x="4561" y="2027"/>
                  </a:lnTo>
                  <a:lnTo>
                    <a:pt x="4533" y="1998"/>
                  </a:lnTo>
                  <a:lnTo>
                    <a:pt x="4524" y="2047"/>
                  </a:lnTo>
                  <a:lnTo>
                    <a:pt x="4515" y="2094"/>
                  </a:lnTo>
                  <a:lnTo>
                    <a:pt x="4505" y="2140"/>
                  </a:lnTo>
                  <a:lnTo>
                    <a:pt x="4494" y="2186"/>
                  </a:lnTo>
                  <a:lnTo>
                    <a:pt x="4482" y="2233"/>
                  </a:lnTo>
                  <a:lnTo>
                    <a:pt x="4470" y="2278"/>
                  </a:lnTo>
                  <a:lnTo>
                    <a:pt x="4445" y="2367"/>
                  </a:lnTo>
                  <a:lnTo>
                    <a:pt x="4469" y="2457"/>
                  </a:lnTo>
                  <a:lnTo>
                    <a:pt x="4492" y="2549"/>
                  </a:lnTo>
                  <a:lnTo>
                    <a:pt x="4516" y="2647"/>
                  </a:lnTo>
                  <a:lnTo>
                    <a:pt x="4539" y="2747"/>
                  </a:lnTo>
                  <a:lnTo>
                    <a:pt x="4561" y="2852"/>
                  </a:lnTo>
                  <a:lnTo>
                    <a:pt x="4584" y="2961"/>
                  </a:lnTo>
                  <a:lnTo>
                    <a:pt x="4605" y="3074"/>
                  </a:lnTo>
                  <a:lnTo>
                    <a:pt x="4626" y="3191"/>
                  </a:lnTo>
                  <a:lnTo>
                    <a:pt x="4647" y="3312"/>
                  </a:lnTo>
                  <a:lnTo>
                    <a:pt x="4667" y="3437"/>
                  </a:lnTo>
                  <a:lnTo>
                    <a:pt x="4686" y="3566"/>
                  </a:lnTo>
                  <a:lnTo>
                    <a:pt x="4703" y="3700"/>
                  </a:lnTo>
                  <a:lnTo>
                    <a:pt x="4721" y="3839"/>
                  </a:lnTo>
                  <a:lnTo>
                    <a:pt x="4737" y="3981"/>
                  </a:lnTo>
                  <a:lnTo>
                    <a:pt x="4753" y="4128"/>
                  </a:lnTo>
                  <a:lnTo>
                    <a:pt x="4767" y="4281"/>
                  </a:lnTo>
                  <a:lnTo>
                    <a:pt x="5049" y="4475"/>
                  </a:lnTo>
                  <a:close/>
                  <a:moveTo>
                    <a:pt x="1119" y="2987"/>
                  </a:moveTo>
                  <a:lnTo>
                    <a:pt x="1119" y="2987"/>
                  </a:lnTo>
                  <a:lnTo>
                    <a:pt x="1102" y="3056"/>
                  </a:lnTo>
                  <a:lnTo>
                    <a:pt x="1086" y="3125"/>
                  </a:lnTo>
                  <a:lnTo>
                    <a:pt x="1070" y="3199"/>
                  </a:lnTo>
                  <a:lnTo>
                    <a:pt x="1055" y="3274"/>
                  </a:lnTo>
                  <a:lnTo>
                    <a:pt x="1039" y="3353"/>
                  </a:lnTo>
                  <a:lnTo>
                    <a:pt x="1025" y="3435"/>
                  </a:lnTo>
                  <a:lnTo>
                    <a:pt x="1010" y="3520"/>
                  </a:lnTo>
                  <a:lnTo>
                    <a:pt x="995" y="3607"/>
                  </a:lnTo>
                  <a:lnTo>
                    <a:pt x="982" y="3698"/>
                  </a:lnTo>
                  <a:lnTo>
                    <a:pt x="969" y="3792"/>
                  </a:lnTo>
                  <a:lnTo>
                    <a:pt x="957" y="3888"/>
                  </a:lnTo>
                  <a:lnTo>
                    <a:pt x="945" y="3988"/>
                  </a:lnTo>
                  <a:lnTo>
                    <a:pt x="933" y="4092"/>
                  </a:lnTo>
                  <a:lnTo>
                    <a:pt x="922" y="4199"/>
                  </a:lnTo>
                  <a:lnTo>
                    <a:pt x="912" y="4309"/>
                  </a:lnTo>
                  <a:lnTo>
                    <a:pt x="903" y="4422"/>
                  </a:lnTo>
                  <a:lnTo>
                    <a:pt x="1186" y="4226"/>
                  </a:lnTo>
                  <a:lnTo>
                    <a:pt x="1200" y="4087"/>
                  </a:lnTo>
                  <a:lnTo>
                    <a:pt x="1215" y="3953"/>
                  </a:lnTo>
                  <a:lnTo>
                    <a:pt x="1232" y="3826"/>
                  </a:lnTo>
                  <a:lnTo>
                    <a:pt x="1250" y="3704"/>
                  </a:lnTo>
                  <a:lnTo>
                    <a:pt x="1268" y="3588"/>
                  </a:lnTo>
                  <a:lnTo>
                    <a:pt x="1287" y="3477"/>
                  </a:lnTo>
                  <a:lnTo>
                    <a:pt x="1307" y="3371"/>
                  </a:lnTo>
                  <a:lnTo>
                    <a:pt x="1327" y="3271"/>
                  </a:lnTo>
                  <a:lnTo>
                    <a:pt x="1347" y="3177"/>
                  </a:lnTo>
                  <a:lnTo>
                    <a:pt x="1368" y="3086"/>
                  </a:lnTo>
                  <a:lnTo>
                    <a:pt x="1389" y="3002"/>
                  </a:lnTo>
                  <a:lnTo>
                    <a:pt x="1410" y="2922"/>
                  </a:lnTo>
                  <a:lnTo>
                    <a:pt x="1431" y="2848"/>
                  </a:lnTo>
                  <a:lnTo>
                    <a:pt x="1452" y="2777"/>
                  </a:lnTo>
                  <a:lnTo>
                    <a:pt x="1473" y="2711"/>
                  </a:lnTo>
                  <a:lnTo>
                    <a:pt x="1493" y="2651"/>
                  </a:lnTo>
                  <a:lnTo>
                    <a:pt x="1483" y="2607"/>
                  </a:lnTo>
                  <a:lnTo>
                    <a:pt x="1473" y="2562"/>
                  </a:lnTo>
                  <a:lnTo>
                    <a:pt x="1391" y="2654"/>
                  </a:lnTo>
                  <a:lnTo>
                    <a:pt x="1319" y="2738"/>
                  </a:lnTo>
                  <a:lnTo>
                    <a:pt x="1247" y="2821"/>
                  </a:lnTo>
                  <a:lnTo>
                    <a:pt x="1213" y="2864"/>
                  </a:lnTo>
                  <a:lnTo>
                    <a:pt x="1179" y="2906"/>
                  </a:lnTo>
                  <a:lnTo>
                    <a:pt x="1147" y="2947"/>
                  </a:lnTo>
                  <a:lnTo>
                    <a:pt x="1119" y="2987"/>
                  </a:lnTo>
                  <a:close/>
                  <a:moveTo>
                    <a:pt x="5489" y="5059"/>
                  </a:moveTo>
                  <a:lnTo>
                    <a:pt x="4083" y="4081"/>
                  </a:lnTo>
                  <a:lnTo>
                    <a:pt x="4073" y="4074"/>
                  </a:lnTo>
                  <a:lnTo>
                    <a:pt x="4062" y="4070"/>
                  </a:lnTo>
                  <a:lnTo>
                    <a:pt x="4052" y="4065"/>
                  </a:lnTo>
                  <a:lnTo>
                    <a:pt x="4041" y="4062"/>
                  </a:lnTo>
                  <a:lnTo>
                    <a:pt x="4030" y="4061"/>
                  </a:lnTo>
                  <a:lnTo>
                    <a:pt x="4019" y="4060"/>
                  </a:lnTo>
                  <a:lnTo>
                    <a:pt x="4008" y="4061"/>
                  </a:lnTo>
                  <a:lnTo>
                    <a:pt x="3997" y="4062"/>
                  </a:lnTo>
                  <a:lnTo>
                    <a:pt x="3986" y="4064"/>
                  </a:lnTo>
                  <a:lnTo>
                    <a:pt x="3976" y="4068"/>
                  </a:lnTo>
                  <a:lnTo>
                    <a:pt x="3966" y="4072"/>
                  </a:lnTo>
                  <a:lnTo>
                    <a:pt x="3956" y="4078"/>
                  </a:lnTo>
                  <a:lnTo>
                    <a:pt x="3946" y="4084"/>
                  </a:lnTo>
                  <a:lnTo>
                    <a:pt x="3939" y="4092"/>
                  </a:lnTo>
                  <a:lnTo>
                    <a:pt x="3930" y="4100"/>
                  </a:lnTo>
                  <a:lnTo>
                    <a:pt x="3923" y="4109"/>
                  </a:lnTo>
                  <a:lnTo>
                    <a:pt x="3918" y="4117"/>
                  </a:lnTo>
                  <a:lnTo>
                    <a:pt x="3914" y="4125"/>
                  </a:lnTo>
                  <a:lnTo>
                    <a:pt x="3910" y="4134"/>
                  </a:lnTo>
                  <a:lnTo>
                    <a:pt x="3908" y="4141"/>
                  </a:lnTo>
                  <a:lnTo>
                    <a:pt x="3906" y="4150"/>
                  </a:lnTo>
                  <a:lnTo>
                    <a:pt x="3903" y="4158"/>
                  </a:lnTo>
                  <a:lnTo>
                    <a:pt x="3903" y="4175"/>
                  </a:lnTo>
                  <a:lnTo>
                    <a:pt x="3904" y="4192"/>
                  </a:lnTo>
                  <a:lnTo>
                    <a:pt x="3909" y="4208"/>
                  </a:lnTo>
                  <a:lnTo>
                    <a:pt x="3914" y="4225"/>
                  </a:lnTo>
                  <a:lnTo>
                    <a:pt x="3923" y="4239"/>
                  </a:lnTo>
                  <a:lnTo>
                    <a:pt x="3864" y="4255"/>
                  </a:lnTo>
                  <a:lnTo>
                    <a:pt x="3803" y="4269"/>
                  </a:lnTo>
                  <a:lnTo>
                    <a:pt x="3743" y="4282"/>
                  </a:lnTo>
                  <a:lnTo>
                    <a:pt x="3682" y="4294"/>
                  </a:lnTo>
                  <a:lnTo>
                    <a:pt x="3621" y="4306"/>
                  </a:lnTo>
                  <a:lnTo>
                    <a:pt x="3559" y="4316"/>
                  </a:lnTo>
                  <a:lnTo>
                    <a:pt x="3498" y="4326"/>
                  </a:lnTo>
                  <a:lnTo>
                    <a:pt x="3437" y="4334"/>
                  </a:lnTo>
                  <a:lnTo>
                    <a:pt x="3375" y="4342"/>
                  </a:lnTo>
                  <a:lnTo>
                    <a:pt x="3312" y="4348"/>
                  </a:lnTo>
                  <a:lnTo>
                    <a:pt x="3251" y="4354"/>
                  </a:lnTo>
                  <a:lnTo>
                    <a:pt x="3189" y="4358"/>
                  </a:lnTo>
                  <a:lnTo>
                    <a:pt x="3127" y="4361"/>
                  </a:lnTo>
                  <a:lnTo>
                    <a:pt x="3065" y="4364"/>
                  </a:lnTo>
                  <a:lnTo>
                    <a:pt x="3002" y="4365"/>
                  </a:lnTo>
                  <a:lnTo>
                    <a:pt x="2941" y="4366"/>
                  </a:lnTo>
                  <a:lnTo>
                    <a:pt x="2878" y="4365"/>
                  </a:lnTo>
                  <a:lnTo>
                    <a:pt x="2816" y="4364"/>
                  </a:lnTo>
                  <a:lnTo>
                    <a:pt x="2754" y="4361"/>
                  </a:lnTo>
                  <a:lnTo>
                    <a:pt x="2692" y="4358"/>
                  </a:lnTo>
                  <a:lnTo>
                    <a:pt x="2629" y="4354"/>
                  </a:lnTo>
                  <a:lnTo>
                    <a:pt x="2568" y="4348"/>
                  </a:lnTo>
                  <a:lnTo>
                    <a:pt x="2506" y="4342"/>
                  </a:lnTo>
                  <a:lnTo>
                    <a:pt x="2444" y="4334"/>
                  </a:lnTo>
                  <a:lnTo>
                    <a:pt x="2383" y="4326"/>
                  </a:lnTo>
                  <a:lnTo>
                    <a:pt x="2321" y="4316"/>
                  </a:lnTo>
                  <a:lnTo>
                    <a:pt x="2260" y="4306"/>
                  </a:lnTo>
                  <a:lnTo>
                    <a:pt x="2198" y="4294"/>
                  </a:lnTo>
                  <a:lnTo>
                    <a:pt x="2137" y="4282"/>
                  </a:lnTo>
                  <a:lnTo>
                    <a:pt x="2077" y="4269"/>
                  </a:lnTo>
                  <a:lnTo>
                    <a:pt x="2016" y="4255"/>
                  </a:lnTo>
                  <a:lnTo>
                    <a:pt x="1956" y="4239"/>
                  </a:lnTo>
                  <a:lnTo>
                    <a:pt x="1965" y="4225"/>
                  </a:lnTo>
                  <a:lnTo>
                    <a:pt x="1971" y="4208"/>
                  </a:lnTo>
                  <a:lnTo>
                    <a:pt x="1975" y="4192"/>
                  </a:lnTo>
                  <a:lnTo>
                    <a:pt x="1977" y="4175"/>
                  </a:lnTo>
                  <a:lnTo>
                    <a:pt x="1976" y="4158"/>
                  </a:lnTo>
                  <a:lnTo>
                    <a:pt x="1975" y="4150"/>
                  </a:lnTo>
                  <a:lnTo>
                    <a:pt x="1972" y="4141"/>
                  </a:lnTo>
                  <a:lnTo>
                    <a:pt x="1969" y="4134"/>
                  </a:lnTo>
                  <a:lnTo>
                    <a:pt x="1966" y="4125"/>
                  </a:lnTo>
                  <a:lnTo>
                    <a:pt x="1961" y="4117"/>
                  </a:lnTo>
                  <a:lnTo>
                    <a:pt x="1956" y="4109"/>
                  </a:lnTo>
                  <a:lnTo>
                    <a:pt x="1949" y="4100"/>
                  </a:lnTo>
                  <a:lnTo>
                    <a:pt x="1942" y="4092"/>
                  </a:lnTo>
                  <a:lnTo>
                    <a:pt x="1933" y="4084"/>
                  </a:lnTo>
                  <a:lnTo>
                    <a:pt x="1924" y="4078"/>
                  </a:lnTo>
                  <a:lnTo>
                    <a:pt x="1914" y="4072"/>
                  </a:lnTo>
                  <a:lnTo>
                    <a:pt x="1904" y="4068"/>
                  </a:lnTo>
                  <a:lnTo>
                    <a:pt x="1893" y="4064"/>
                  </a:lnTo>
                  <a:lnTo>
                    <a:pt x="1882" y="4062"/>
                  </a:lnTo>
                  <a:lnTo>
                    <a:pt x="1871" y="4061"/>
                  </a:lnTo>
                  <a:lnTo>
                    <a:pt x="1860" y="4060"/>
                  </a:lnTo>
                  <a:lnTo>
                    <a:pt x="1849" y="4061"/>
                  </a:lnTo>
                  <a:lnTo>
                    <a:pt x="1838" y="4062"/>
                  </a:lnTo>
                  <a:lnTo>
                    <a:pt x="1828" y="4065"/>
                  </a:lnTo>
                  <a:lnTo>
                    <a:pt x="1817" y="4070"/>
                  </a:lnTo>
                  <a:lnTo>
                    <a:pt x="1807" y="4074"/>
                  </a:lnTo>
                  <a:lnTo>
                    <a:pt x="1796" y="4081"/>
                  </a:lnTo>
                  <a:lnTo>
                    <a:pt x="391" y="5059"/>
                  </a:lnTo>
                  <a:lnTo>
                    <a:pt x="381" y="5067"/>
                  </a:lnTo>
                  <a:lnTo>
                    <a:pt x="374" y="5074"/>
                  </a:lnTo>
                  <a:lnTo>
                    <a:pt x="366" y="5083"/>
                  </a:lnTo>
                  <a:lnTo>
                    <a:pt x="359" y="5092"/>
                  </a:lnTo>
                  <a:lnTo>
                    <a:pt x="354" y="5102"/>
                  </a:lnTo>
                  <a:lnTo>
                    <a:pt x="350" y="5112"/>
                  </a:lnTo>
                  <a:lnTo>
                    <a:pt x="346" y="5122"/>
                  </a:lnTo>
                  <a:lnTo>
                    <a:pt x="343" y="5133"/>
                  </a:lnTo>
                  <a:lnTo>
                    <a:pt x="342" y="5144"/>
                  </a:lnTo>
                  <a:lnTo>
                    <a:pt x="342" y="5155"/>
                  </a:lnTo>
                  <a:lnTo>
                    <a:pt x="342" y="5166"/>
                  </a:lnTo>
                  <a:lnTo>
                    <a:pt x="344" y="5177"/>
                  </a:lnTo>
                  <a:lnTo>
                    <a:pt x="347" y="5188"/>
                  </a:lnTo>
                  <a:lnTo>
                    <a:pt x="351" y="5199"/>
                  </a:lnTo>
                  <a:lnTo>
                    <a:pt x="356" y="5208"/>
                  </a:lnTo>
                  <a:lnTo>
                    <a:pt x="363" y="5218"/>
                  </a:lnTo>
                  <a:lnTo>
                    <a:pt x="372" y="5229"/>
                  </a:lnTo>
                  <a:lnTo>
                    <a:pt x="381" y="5239"/>
                  </a:lnTo>
                  <a:lnTo>
                    <a:pt x="392" y="5248"/>
                  </a:lnTo>
                  <a:lnTo>
                    <a:pt x="405" y="5255"/>
                  </a:lnTo>
                  <a:lnTo>
                    <a:pt x="417" y="5260"/>
                  </a:lnTo>
                  <a:lnTo>
                    <a:pt x="430" y="5265"/>
                  </a:lnTo>
                  <a:lnTo>
                    <a:pt x="443" y="5267"/>
                  </a:lnTo>
                  <a:lnTo>
                    <a:pt x="456" y="5268"/>
                  </a:lnTo>
                  <a:lnTo>
                    <a:pt x="474" y="5267"/>
                  </a:lnTo>
                  <a:lnTo>
                    <a:pt x="490" y="5262"/>
                  </a:lnTo>
                  <a:lnTo>
                    <a:pt x="498" y="5259"/>
                  </a:lnTo>
                  <a:lnTo>
                    <a:pt x="506" y="5256"/>
                  </a:lnTo>
                  <a:lnTo>
                    <a:pt x="515" y="5251"/>
                  </a:lnTo>
                  <a:lnTo>
                    <a:pt x="521" y="5247"/>
                  </a:lnTo>
                  <a:lnTo>
                    <a:pt x="606" y="5189"/>
                  </a:lnTo>
                  <a:lnTo>
                    <a:pt x="669" y="5233"/>
                  </a:lnTo>
                  <a:lnTo>
                    <a:pt x="732" y="5276"/>
                  </a:lnTo>
                  <a:lnTo>
                    <a:pt x="797" y="5317"/>
                  </a:lnTo>
                  <a:lnTo>
                    <a:pt x="862" y="5357"/>
                  </a:lnTo>
                  <a:lnTo>
                    <a:pt x="860" y="5555"/>
                  </a:lnTo>
                  <a:lnTo>
                    <a:pt x="861" y="5761"/>
                  </a:lnTo>
                  <a:lnTo>
                    <a:pt x="863" y="5972"/>
                  </a:lnTo>
                  <a:lnTo>
                    <a:pt x="869" y="6192"/>
                  </a:lnTo>
                  <a:lnTo>
                    <a:pt x="1133" y="6184"/>
                  </a:lnTo>
                  <a:lnTo>
                    <a:pt x="1129" y="6007"/>
                  </a:lnTo>
                  <a:lnTo>
                    <a:pt x="1125" y="5834"/>
                  </a:lnTo>
                  <a:lnTo>
                    <a:pt x="1124" y="5666"/>
                  </a:lnTo>
                  <a:lnTo>
                    <a:pt x="1124" y="5503"/>
                  </a:lnTo>
                  <a:lnTo>
                    <a:pt x="1177" y="5530"/>
                  </a:lnTo>
                  <a:lnTo>
                    <a:pt x="1230" y="5555"/>
                  </a:lnTo>
                  <a:lnTo>
                    <a:pt x="1283" y="5579"/>
                  </a:lnTo>
                  <a:lnTo>
                    <a:pt x="1336" y="5603"/>
                  </a:lnTo>
                  <a:lnTo>
                    <a:pt x="1390" y="5627"/>
                  </a:lnTo>
                  <a:lnTo>
                    <a:pt x="1444" y="5649"/>
                  </a:lnTo>
                  <a:lnTo>
                    <a:pt x="1499" y="5671"/>
                  </a:lnTo>
                  <a:lnTo>
                    <a:pt x="1553" y="5691"/>
                  </a:lnTo>
                  <a:lnTo>
                    <a:pt x="1608" y="5711"/>
                  </a:lnTo>
                  <a:lnTo>
                    <a:pt x="1664" y="5730"/>
                  </a:lnTo>
                  <a:lnTo>
                    <a:pt x="1719" y="5748"/>
                  </a:lnTo>
                  <a:lnTo>
                    <a:pt x="1775" y="5765"/>
                  </a:lnTo>
                  <a:lnTo>
                    <a:pt x="1832" y="5782"/>
                  </a:lnTo>
                  <a:lnTo>
                    <a:pt x="1888" y="5797"/>
                  </a:lnTo>
                  <a:lnTo>
                    <a:pt x="1945" y="5812"/>
                  </a:lnTo>
                  <a:lnTo>
                    <a:pt x="2001" y="5827"/>
                  </a:lnTo>
                  <a:lnTo>
                    <a:pt x="2058" y="5840"/>
                  </a:lnTo>
                  <a:lnTo>
                    <a:pt x="2115" y="5852"/>
                  </a:lnTo>
                  <a:lnTo>
                    <a:pt x="2174" y="5863"/>
                  </a:lnTo>
                  <a:lnTo>
                    <a:pt x="2231" y="5874"/>
                  </a:lnTo>
                  <a:lnTo>
                    <a:pt x="2289" y="5884"/>
                  </a:lnTo>
                  <a:lnTo>
                    <a:pt x="2348" y="5893"/>
                  </a:lnTo>
                  <a:lnTo>
                    <a:pt x="2406" y="5902"/>
                  </a:lnTo>
                  <a:lnTo>
                    <a:pt x="2464" y="5908"/>
                  </a:lnTo>
                  <a:lnTo>
                    <a:pt x="2524" y="5915"/>
                  </a:lnTo>
                  <a:lnTo>
                    <a:pt x="2582" y="5920"/>
                  </a:lnTo>
                  <a:lnTo>
                    <a:pt x="2641" y="5926"/>
                  </a:lnTo>
                  <a:lnTo>
                    <a:pt x="2701" y="5929"/>
                  </a:lnTo>
                  <a:lnTo>
                    <a:pt x="2760" y="5932"/>
                  </a:lnTo>
                  <a:lnTo>
                    <a:pt x="2820" y="5935"/>
                  </a:lnTo>
                  <a:lnTo>
                    <a:pt x="2880" y="5936"/>
                  </a:lnTo>
                  <a:lnTo>
                    <a:pt x="2940" y="5936"/>
                  </a:lnTo>
                  <a:lnTo>
                    <a:pt x="3002" y="5936"/>
                  </a:lnTo>
                  <a:lnTo>
                    <a:pt x="3065" y="5935"/>
                  </a:lnTo>
                  <a:lnTo>
                    <a:pt x="3128" y="5932"/>
                  </a:lnTo>
                  <a:lnTo>
                    <a:pt x="3190" y="5928"/>
                  </a:lnTo>
                  <a:lnTo>
                    <a:pt x="3252" y="5925"/>
                  </a:lnTo>
                  <a:lnTo>
                    <a:pt x="3314" y="5919"/>
                  </a:lnTo>
                  <a:lnTo>
                    <a:pt x="3375" y="5913"/>
                  </a:lnTo>
                  <a:lnTo>
                    <a:pt x="3437" y="5906"/>
                  </a:lnTo>
                  <a:lnTo>
                    <a:pt x="3498" y="5897"/>
                  </a:lnTo>
                  <a:lnTo>
                    <a:pt x="3560" y="5888"/>
                  </a:lnTo>
                  <a:lnTo>
                    <a:pt x="3621" y="5878"/>
                  </a:lnTo>
                  <a:lnTo>
                    <a:pt x="3681" y="5867"/>
                  </a:lnTo>
                  <a:lnTo>
                    <a:pt x="3742" y="5856"/>
                  </a:lnTo>
                  <a:lnTo>
                    <a:pt x="3802" y="5843"/>
                  </a:lnTo>
                  <a:lnTo>
                    <a:pt x="3861" y="5830"/>
                  </a:lnTo>
                  <a:lnTo>
                    <a:pt x="3922" y="5816"/>
                  </a:lnTo>
                  <a:lnTo>
                    <a:pt x="3981" y="5800"/>
                  </a:lnTo>
                  <a:lnTo>
                    <a:pt x="4040" y="5784"/>
                  </a:lnTo>
                  <a:lnTo>
                    <a:pt x="4099" y="5766"/>
                  </a:lnTo>
                  <a:lnTo>
                    <a:pt x="4157" y="5749"/>
                  </a:lnTo>
                  <a:lnTo>
                    <a:pt x="4216" y="5729"/>
                  </a:lnTo>
                  <a:lnTo>
                    <a:pt x="4274" y="5709"/>
                  </a:lnTo>
                  <a:lnTo>
                    <a:pt x="4331" y="5688"/>
                  </a:lnTo>
                  <a:lnTo>
                    <a:pt x="4389" y="5666"/>
                  </a:lnTo>
                  <a:lnTo>
                    <a:pt x="4446" y="5644"/>
                  </a:lnTo>
                  <a:lnTo>
                    <a:pt x="4503" y="5620"/>
                  </a:lnTo>
                  <a:lnTo>
                    <a:pt x="4559" y="5596"/>
                  </a:lnTo>
                  <a:lnTo>
                    <a:pt x="4615" y="5570"/>
                  </a:lnTo>
                  <a:lnTo>
                    <a:pt x="4670" y="5545"/>
                  </a:lnTo>
                  <a:lnTo>
                    <a:pt x="4726" y="5518"/>
                  </a:lnTo>
                  <a:lnTo>
                    <a:pt x="4780" y="5490"/>
                  </a:lnTo>
                  <a:lnTo>
                    <a:pt x="4835" y="5460"/>
                  </a:lnTo>
                  <a:lnTo>
                    <a:pt x="4840" y="5635"/>
                  </a:lnTo>
                  <a:lnTo>
                    <a:pt x="4843" y="5814"/>
                  </a:lnTo>
                  <a:lnTo>
                    <a:pt x="4845" y="5997"/>
                  </a:lnTo>
                  <a:lnTo>
                    <a:pt x="4845" y="6184"/>
                  </a:lnTo>
                  <a:lnTo>
                    <a:pt x="5109" y="6184"/>
                  </a:lnTo>
                  <a:lnTo>
                    <a:pt x="5108" y="5955"/>
                  </a:lnTo>
                  <a:lnTo>
                    <a:pt x="5105" y="5734"/>
                  </a:lnTo>
                  <a:lnTo>
                    <a:pt x="5100" y="5519"/>
                  </a:lnTo>
                  <a:lnTo>
                    <a:pt x="5094" y="5310"/>
                  </a:lnTo>
                  <a:lnTo>
                    <a:pt x="5184" y="5250"/>
                  </a:lnTo>
                  <a:lnTo>
                    <a:pt x="5229" y="5219"/>
                  </a:lnTo>
                  <a:lnTo>
                    <a:pt x="5273" y="5189"/>
                  </a:lnTo>
                  <a:lnTo>
                    <a:pt x="5358" y="5247"/>
                  </a:lnTo>
                  <a:lnTo>
                    <a:pt x="5366" y="5251"/>
                  </a:lnTo>
                  <a:lnTo>
                    <a:pt x="5373" y="5256"/>
                  </a:lnTo>
                  <a:lnTo>
                    <a:pt x="5381" y="5259"/>
                  </a:lnTo>
                  <a:lnTo>
                    <a:pt x="5390" y="5262"/>
                  </a:lnTo>
                  <a:lnTo>
                    <a:pt x="5406" y="5267"/>
                  </a:lnTo>
                  <a:lnTo>
                    <a:pt x="5423" y="5268"/>
                  </a:lnTo>
                  <a:lnTo>
                    <a:pt x="5437" y="5267"/>
                  </a:lnTo>
                  <a:lnTo>
                    <a:pt x="5450" y="5265"/>
                  </a:lnTo>
                  <a:lnTo>
                    <a:pt x="5462" y="5260"/>
                  </a:lnTo>
                  <a:lnTo>
                    <a:pt x="5476" y="5255"/>
                  </a:lnTo>
                  <a:lnTo>
                    <a:pt x="5488" y="5248"/>
                  </a:lnTo>
                  <a:lnTo>
                    <a:pt x="5498" y="5239"/>
                  </a:lnTo>
                  <a:lnTo>
                    <a:pt x="5509" y="5229"/>
                  </a:lnTo>
                  <a:lnTo>
                    <a:pt x="5517" y="5218"/>
                  </a:lnTo>
                  <a:lnTo>
                    <a:pt x="5523" y="5208"/>
                  </a:lnTo>
                  <a:lnTo>
                    <a:pt x="5528" y="5199"/>
                  </a:lnTo>
                  <a:lnTo>
                    <a:pt x="5533" y="5188"/>
                  </a:lnTo>
                  <a:lnTo>
                    <a:pt x="5535" y="5177"/>
                  </a:lnTo>
                  <a:lnTo>
                    <a:pt x="5537" y="5166"/>
                  </a:lnTo>
                  <a:lnTo>
                    <a:pt x="5537" y="5155"/>
                  </a:lnTo>
                  <a:lnTo>
                    <a:pt x="5537" y="5144"/>
                  </a:lnTo>
                  <a:lnTo>
                    <a:pt x="5536" y="5133"/>
                  </a:lnTo>
                  <a:lnTo>
                    <a:pt x="5534" y="5122"/>
                  </a:lnTo>
                  <a:lnTo>
                    <a:pt x="5529" y="5112"/>
                  </a:lnTo>
                  <a:lnTo>
                    <a:pt x="5525" y="5102"/>
                  </a:lnTo>
                  <a:lnTo>
                    <a:pt x="5520" y="5092"/>
                  </a:lnTo>
                  <a:lnTo>
                    <a:pt x="5514" y="5083"/>
                  </a:lnTo>
                  <a:lnTo>
                    <a:pt x="5506" y="5074"/>
                  </a:lnTo>
                  <a:lnTo>
                    <a:pt x="5498" y="5067"/>
                  </a:lnTo>
                  <a:lnTo>
                    <a:pt x="5489" y="5059"/>
                  </a:lnTo>
                  <a:close/>
                  <a:moveTo>
                    <a:pt x="866" y="5160"/>
                  </a:moveTo>
                  <a:lnTo>
                    <a:pt x="818" y="5139"/>
                  </a:lnTo>
                  <a:lnTo>
                    <a:pt x="746" y="5091"/>
                  </a:lnTo>
                  <a:lnTo>
                    <a:pt x="859" y="5013"/>
                  </a:lnTo>
                  <a:lnTo>
                    <a:pt x="871" y="5008"/>
                  </a:lnTo>
                  <a:lnTo>
                    <a:pt x="866" y="5160"/>
                  </a:lnTo>
                  <a:close/>
                  <a:moveTo>
                    <a:pt x="2231" y="5093"/>
                  </a:moveTo>
                  <a:lnTo>
                    <a:pt x="1948" y="5208"/>
                  </a:lnTo>
                  <a:lnTo>
                    <a:pt x="1667" y="5090"/>
                  </a:lnTo>
                  <a:lnTo>
                    <a:pt x="1949" y="4974"/>
                  </a:lnTo>
                  <a:lnTo>
                    <a:pt x="2231" y="5093"/>
                  </a:lnTo>
                  <a:close/>
                  <a:moveTo>
                    <a:pt x="2159" y="4888"/>
                  </a:moveTo>
                  <a:lnTo>
                    <a:pt x="2441" y="4773"/>
                  </a:lnTo>
                  <a:lnTo>
                    <a:pt x="2723" y="4892"/>
                  </a:lnTo>
                  <a:lnTo>
                    <a:pt x="2440" y="5007"/>
                  </a:lnTo>
                  <a:lnTo>
                    <a:pt x="2159" y="4888"/>
                  </a:lnTo>
                  <a:close/>
                  <a:moveTo>
                    <a:pt x="2439" y="5181"/>
                  </a:moveTo>
                  <a:lnTo>
                    <a:pt x="2721" y="5300"/>
                  </a:lnTo>
                  <a:lnTo>
                    <a:pt x="2438" y="5415"/>
                  </a:lnTo>
                  <a:lnTo>
                    <a:pt x="2157" y="5296"/>
                  </a:lnTo>
                  <a:lnTo>
                    <a:pt x="2439" y="5181"/>
                  </a:lnTo>
                  <a:close/>
                  <a:moveTo>
                    <a:pt x="2649" y="5095"/>
                  </a:moveTo>
                  <a:lnTo>
                    <a:pt x="2932" y="4980"/>
                  </a:lnTo>
                  <a:lnTo>
                    <a:pt x="3212" y="5098"/>
                  </a:lnTo>
                  <a:lnTo>
                    <a:pt x="2931" y="5214"/>
                  </a:lnTo>
                  <a:lnTo>
                    <a:pt x="2649" y="5095"/>
                  </a:lnTo>
                  <a:close/>
                  <a:moveTo>
                    <a:pt x="3141" y="4895"/>
                  </a:moveTo>
                  <a:lnTo>
                    <a:pt x="3424" y="4779"/>
                  </a:lnTo>
                  <a:lnTo>
                    <a:pt x="3704" y="4898"/>
                  </a:lnTo>
                  <a:lnTo>
                    <a:pt x="3423" y="5014"/>
                  </a:lnTo>
                  <a:lnTo>
                    <a:pt x="3141" y="4895"/>
                  </a:lnTo>
                  <a:close/>
                  <a:moveTo>
                    <a:pt x="3421" y="5186"/>
                  </a:moveTo>
                  <a:lnTo>
                    <a:pt x="3703" y="5305"/>
                  </a:lnTo>
                  <a:lnTo>
                    <a:pt x="3420" y="5421"/>
                  </a:lnTo>
                  <a:lnTo>
                    <a:pt x="3139" y="5302"/>
                  </a:lnTo>
                  <a:lnTo>
                    <a:pt x="3421" y="5186"/>
                  </a:lnTo>
                  <a:close/>
                  <a:moveTo>
                    <a:pt x="3632" y="5101"/>
                  </a:moveTo>
                  <a:lnTo>
                    <a:pt x="3913" y="4986"/>
                  </a:lnTo>
                  <a:lnTo>
                    <a:pt x="4195" y="5105"/>
                  </a:lnTo>
                  <a:lnTo>
                    <a:pt x="3912" y="5219"/>
                  </a:lnTo>
                  <a:lnTo>
                    <a:pt x="3632" y="5101"/>
                  </a:lnTo>
                  <a:close/>
                  <a:moveTo>
                    <a:pt x="4123" y="4900"/>
                  </a:moveTo>
                  <a:lnTo>
                    <a:pt x="4405" y="4785"/>
                  </a:lnTo>
                  <a:lnTo>
                    <a:pt x="4687" y="4904"/>
                  </a:lnTo>
                  <a:lnTo>
                    <a:pt x="4404" y="5019"/>
                  </a:lnTo>
                  <a:lnTo>
                    <a:pt x="4123" y="4900"/>
                  </a:lnTo>
                  <a:close/>
                  <a:moveTo>
                    <a:pt x="4219" y="4455"/>
                  </a:moveTo>
                  <a:lnTo>
                    <a:pt x="4430" y="4601"/>
                  </a:lnTo>
                  <a:lnTo>
                    <a:pt x="4406" y="4611"/>
                  </a:lnTo>
                  <a:lnTo>
                    <a:pt x="4124" y="4492"/>
                  </a:lnTo>
                  <a:lnTo>
                    <a:pt x="4219" y="4455"/>
                  </a:lnTo>
                  <a:close/>
                  <a:moveTo>
                    <a:pt x="4197" y="4697"/>
                  </a:moveTo>
                  <a:lnTo>
                    <a:pt x="3914" y="4812"/>
                  </a:lnTo>
                  <a:lnTo>
                    <a:pt x="3633" y="4694"/>
                  </a:lnTo>
                  <a:lnTo>
                    <a:pt x="3915" y="4578"/>
                  </a:lnTo>
                  <a:lnTo>
                    <a:pt x="4197" y="4697"/>
                  </a:lnTo>
                  <a:close/>
                  <a:moveTo>
                    <a:pt x="3646" y="4465"/>
                  </a:moveTo>
                  <a:lnTo>
                    <a:pt x="3706" y="4490"/>
                  </a:lnTo>
                  <a:lnTo>
                    <a:pt x="3425" y="4606"/>
                  </a:lnTo>
                  <a:lnTo>
                    <a:pt x="3216" y="4518"/>
                  </a:lnTo>
                  <a:lnTo>
                    <a:pt x="3270" y="4513"/>
                  </a:lnTo>
                  <a:lnTo>
                    <a:pt x="3323" y="4509"/>
                  </a:lnTo>
                  <a:lnTo>
                    <a:pt x="3377" y="4503"/>
                  </a:lnTo>
                  <a:lnTo>
                    <a:pt x="3431" y="4497"/>
                  </a:lnTo>
                  <a:lnTo>
                    <a:pt x="3485" y="4490"/>
                  </a:lnTo>
                  <a:lnTo>
                    <a:pt x="3539" y="4482"/>
                  </a:lnTo>
                  <a:lnTo>
                    <a:pt x="3592" y="4474"/>
                  </a:lnTo>
                  <a:lnTo>
                    <a:pt x="3646" y="4465"/>
                  </a:lnTo>
                  <a:close/>
                  <a:moveTo>
                    <a:pt x="2933" y="4573"/>
                  </a:moveTo>
                  <a:lnTo>
                    <a:pt x="3215" y="4691"/>
                  </a:lnTo>
                  <a:lnTo>
                    <a:pt x="2932" y="4806"/>
                  </a:lnTo>
                  <a:lnTo>
                    <a:pt x="2651" y="4688"/>
                  </a:lnTo>
                  <a:lnTo>
                    <a:pt x="2933" y="4573"/>
                  </a:lnTo>
                  <a:close/>
                  <a:moveTo>
                    <a:pt x="2211" y="4460"/>
                  </a:moveTo>
                  <a:lnTo>
                    <a:pt x="2211" y="4460"/>
                  </a:lnTo>
                  <a:lnTo>
                    <a:pt x="2265" y="4470"/>
                  </a:lnTo>
                  <a:lnTo>
                    <a:pt x="2319" y="4479"/>
                  </a:lnTo>
                  <a:lnTo>
                    <a:pt x="2373" y="4487"/>
                  </a:lnTo>
                  <a:lnTo>
                    <a:pt x="2427" y="4494"/>
                  </a:lnTo>
                  <a:lnTo>
                    <a:pt x="2482" y="4501"/>
                  </a:lnTo>
                  <a:lnTo>
                    <a:pt x="2537" y="4507"/>
                  </a:lnTo>
                  <a:lnTo>
                    <a:pt x="2591" y="4512"/>
                  </a:lnTo>
                  <a:lnTo>
                    <a:pt x="2646" y="4516"/>
                  </a:lnTo>
                  <a:lnTo>
                    <a:pt x="2442" y="4600"/>
                  </a:lnTo>
                  <a:lnTo>
                    <a:pt x="2161" y="4481"/>
                  </a:lnTo>
                  <a:lnTo>
                    <a:pt x="2211" y="4460"/>
                  </a:lnTo>
                  <a:close/>
                  <a:moveTo>
                    <a:pt x="1951" y="4567"/>
                  </a:moveTo>
                  <a:lnTo>
                    <a:pt x="2232" y="4685"/>
                  </a:lnTo>
                  <a:lnTo>
                    <a:pt x="1950" y="4800"/>
                  </a:lnTo>
                  <a:lnTo>
                    <a:pt x="1669" y="4682"/>
                  </a:lnTo>
                  <a:lnTo>
                    <a:pt x="1951" y="4567"/>
                  </a:lnTo>
                  <a:close/>
                  <a:moveTo>
                    <a:pt x="1670" y="4448"/>
                  </a:moveTo>
                  <a:lnTo>
                    <a:pt x="1742" y="4479"/>
                  </a:lnTo>
                  <a:lnTo>
                    <a:pt x="1462" y="4594"/>
                  </a:lnTo>
                  <a:lnTo>
                    <a:pt x="1670" y="4448"/>
                  </a:lnTo>
                  <a:close/>
                  <a:moveTo>
                    <a:pt x="1460" y="4767"/>
                  </a:moveTo>
                  <a:lnTo>
                    <a:pt x="1740" y="4886"/>
                  </a:lnTo>
                  <a:lnTo>
                    <a:pt x="1459" y="5002"/>
                  </a:lnTo>
                  <a:lnTo>
                    <a:pt x="1177" y="4883"/>
                  </a:lnTo>
                  <a:lnTo>
                    <a:pt x="1460" y="4767"/>
                  </a:lnTo>
                  <a:close/>
                  <a:moveTo>
                    <a:pt x="1134" y="5038"/>
                  </a:moveTo>
                  <a:lnTo>
                    <a:pt x="1248" y="5087"/>
                  </a:lnTo>
                  <a:lnTo>
                    <a:pt x="1131" y="5135"/>
                  </a:lnTo>
                  <a:lnTo>
                    <a:pt x="1134" y="5038"/>
                  </a:lnTo>
                  <a:close/>
                  <a:moveTo>
                    <a:pt x="1175" y="5290"/>
                  </a:moveTo>
                  <a:lnTo>
                    <a:pt x="1457" y="5175"/>
                  </a:lnTo>
                  <a:lnTo>
                    <a:pt x="1738" y="5294"/>
                  </a:lnTo>
                  <a:lnTo>
                    <a:pt x="1456" y="5409"/>
                  </a:lnTo>
                  <a:lnTo>
                    <a:pt x="1175" y="5290"/>
                  </a:lnTo>
                  <a:close/>
                  <a:moveTo>
                    <a:pt x="1665" y="5497"/>
                  </a:moveTo>
                  <a:lnTo>
                    <a:pt x="1947" y="5382"/>
                  </a:lnTo>
                  <a:lnTo>
                    <a:pt x="2229" y="5500"/>
                  </a:lnTo>
                  <a:lnTo>
                    <a:pt x="1946" y="5616"/>
                  </a:lnTo>
                  <a:lnTo>
                    <a:pt x="1665" y="5497"/>
                  </a:lnTo>
                  <a:close/>
                  <a:moveTo>
                    <a:pt x="2590" y="5760"/>
                  </a:moveTo>
                  <a:lnTo>
                    <a:pt x="2590" y="5760"/>
                  </a:lnTo>
                  <a:lnTo>
                    <a:pt x="2537" y="5754"/>
                  </a:lnTo>
                  <a:lnTo>
                    <a:pt x="2483" y="5749"/>
                  </a:lnTo>
                  <a:lnTo>
                    <a:pt x="2430" y="5742"/>
                  </a:lnTo>
                  <a:lnTo>
                    <a:pt x="2377" y="5735"/>
                  </a:lnTo>
                  <a:lnTo>
                    <a:pt x="2324" y="5727"/>
                  </a:lnTo>
                  <a:lnTo>
                    <a:pt x="2272" y="5719"/>
                  </a:lnTo>
                  <a:lnTo>
                    <a:pt x="2220" y="5709"/>
                  </a:lnTo>
                  <a:lnTo>
                    <a:pt x="2167" y="5699"/>
                  </a:lnTo>
                  <a:lnTo>
                    <a:pt x="2438" y="5588"/>
                  </a:lnTo>
                  <a:lnTo>
                    <a:pt x="2718" y="5707"/>
                  </a:lnTo>
                  <a:lnTo>
                    <a:pt x="2590" y="5760"/>
                  </a:lnTo>
                  <a:close/>
                  <a:moveTo>
                    <a:pt x="2929" y="5622"/>
                  </a:moveTo>
                  <a:lnTo>
                    <a:pt x="2647" y="5503"/>
                  </a:lnTo>
                  <a:lnTo>
                    <a:pt x="2930" y="5388"/>
                  </a:lnTo>
                  <a:lnTo>
                    <a:pt x="3210" y="5507"/>
                  </a:lnTo>
                  <a:lnTo>
                    <a:pt x="2929" y="5622"/>
                  </a:lnTo>
                  <a:close/>
                  <a:moveTo>
                    <a:pt x="3262" y="5763"/>
                  </a:moveTo>
                  <a:lnTo>
                    <a:pt x="3138" y="5710"/>
                  </a:lnTo>
                  <a:lnTo>
                    <a:pt x="3419" y="5595"/>
                  </a:lnTo>
                  <a:lnTo>
                    <a:pt x="3681" y="5705"/>
                  </a:lnTo>
                  <a:lnTo>
                    <a:pt x="3629" y="5715"/>
                  </a:lnTo>
                  <a:lnTo>
                    <a:pt x="3577" y="5723"/>
                  </a:lnTo>
                  <a:lnTo>
                    <a:pt x="3525" y="5731"/>
                  </a:lnTo>
                  <a:lnTo>
                    <a:pt x="3472" y="5739"/>
                  </a:lnTo>
                  <a:lnTo>
                    <a:pt x="3420" y="5746"/>
                  </a:lnTo>
                  <a:lnTo>
                    <a:pt x="3367" y="5752"/>
                  </a:lnTo>
                  <a:lnTo>
                    <a:pt x="3315" y="5757"/>
                  </a:lnTo>
                  <a:lnTo>
                    <a:pt x="3262" y="5763"/>
                  </a:lnTo>
                  <a:close/>
                  <a:moveTo>
                    <a:pt x="3910" y="5628"/>
                  </a:moveTo>
                  <a:lnTo>
                    <a:pt x="3629" y="5509"/>
                  </a:lnTo>
                  <a:lnTo>
                    <a:pt x="3911" y="5393"/>
                  </a:lnTo>
                  <a:lnTo>
                    <a:pt x="4193" y="5512"/>
                  </a:lnTo>
                  <a:lnTo>
                    <a:pt x="3910" y="5628"/>
                  </a:lnTo>
                  <a:close/>
                  <a:moveTo>
                    <a:pt x="4403" y="5426"/>
                  </a:moveTo>
                  <a:lnTo>
                    <a:pt x="4121" y="5307"/>
                  </a:lnTo>
                  <a:lnTo>
                    <a:pt x="4404" y="5193"/>
                  </a:lnTo>
                  <a:lnTo>
                    <a:pt x="4684" y="5312"/>
                  </a:lnTo>
                  <a:lnTo>
                    <a:pt x="4403" y="5426"/>
                  </a:lnTo>
                  <a:close/>
                  <a:moveTo>
                    <a:pt x="4613" y="5107"/>
                  </a:moveTo>
                  <a:lnTo>
                    <a:pt x="4818" y="5024"/>
                  </a:lnTo>
                  <a:lnTo>
                    <a:pt x="4826" y="5196"/>
                  </a:lnTo>
                  <a:lnTo>
                    <a:pt x="4613" y="5107"/>
                  </a:lnTo>
                  <a:close/>
                  <a:moveTo>
                    <a:pt x="5086" y="5123"/>
                  </a:moveTo>
                  <a:lnTo>
                    <a:pt x="5086" y="5123"/>
                  </a:lnTo>
                  <a:lnTo>
                    <a:pt x="5084" y="5072"/>
                  </a:lnTo>
                  <a:lnTo>
                    <a:pt x="5132" y="5092"/>
                  </a:lnTo>
                  <a:lnTo>
                    <a:pt x="5086" y="5123"/>
                  </a:lnTo>
                  <a:close/>
                  <a:moveTo>
                    <a:pt x="2811" y="2582"/>
                  </a:moveTo>
                  <a:lnTo>
                    <a:pt x="2811" y="2582"/>
                  </a:lnTo>
                  <a:lnTo>
                    <a:pt x="2842" y="2543"/>
                  </a:lnTo>
                  <a:lnTo>
                    <a:pt x="2875" y="2503"/>
                  </a:lnTo>
                  <a:lnTo>
                    <a:pt x="2909" y="2465"/>
                  </a:lnTo>
                  <a:lnTo>
                    <a:pt x="2946" y="2426"/>
                  </a:lnTo>
                  <a:lnTo>
                    <a:pt x="2963" y="2474"/>
                  </a:lnTo>
                  <a:lnTo>
                    <a:pt x="2977" y="2522"/>
                  </a:lnTo>
                  <a:lnTo>
                    <a:pt x="2989" y="2571"/>
                  </a:lnTo>
                  <a:lnTo>
                    <a:pt x="2999" y="2621"/>
                  </a:lnTo>
                  <a:lnTo>
                    <a:pt x="3007" y="2672"/>
                  </a:lnTo>
                  <a:lnTo>
                    <a:pt x="3012" y="2722"/>
                  </a:lnTo>
                  <a:lnTo>
                    <a:pt x="3013" y="2747"/>
                  </a:lnTo>
                  <a:lnTo>
                    <a:pt x="3014" y="2773"/>
                  </a:lnTo>
                  <a:lnTo>
                    <a:pt x="3015" y="2799"/>
                  </a:lnTo>
                  <a:lnTo>
                    <a:pt x="3014" y="2824"/>
                  </a:lnTo>
                  <a:lnTo>
                    <a:pt x="3006" y="2807"/>
                  </a:lnTo>
                  <a:lnTo>
                    <a:pt x="2997" y="2789"/>
                  </a:lnTo>
                  <a:lnTo>
                    <a:pt x="2987" y="2772"/>
                  </a:lnTo>
                  <a:lnTo>
                    <a:pt x="2976" y="2755"/>
                  </a:lnTo>
                  <a:lnTo>
                    <a:pt x="2965" y="2740"/>
                  </a:lnTo>
                  <a:lnTo>
                    <a:pt x="2954" y="2723"/>
                  </a:lnTo>
                  <a:lnTo>
                    <a:pt x="2929" y="2694"/>
                  </a:lnTo>
                  <a:lnTo>
                    <a:pt x="2902" y="2664"/>
                  </a:lnTo>
                  <a:lnTo>
                    <a:pt x="2873" y="2636"/>
                  </a:lnTo>
                  <a:lnTo>
                    <a:pt x="2843" y="2609"/>
                  </a:lnTo>
                  <a:lnTo>
                    <a:pt x="2811" y="2582"/>
                  </a:lnTo>
                  <a:close/>
                  <a:moveTo>
                    <a:pt x="830" y="3024"/>
                  </a:moveTo>
                  <a:lnTo>
                    <a:pt x="830" y="3024"/>
                  </a:lnTo>
                  <a:lnTo>
                    <a:pt x="842" y="2998"/>
                  </a:lnTo>
                  <a:lnTo>
                    <a:pt x="857" y="2972"/>
                  </a:lnTo>
                  <a:lnTo>
                    <a:pt x="872" y="2947"/>
                  </a:lnTo>
                  <a:lnTo>
                    <a:pt x="888" y="2920"/>
                  </a:lnTo>
                  <a:lnTo>
                    <a:pt x="905" y="2894"/>
                  </a:lnTo>
                  <a:lnTo>
                    <a:pt x="923" y="2866"/>
                  </a:lnTo>
                  <a:lnTo>
                    <a:pt x="962" y="2812"/>
                  </a:lnTo>
                  <a:lnTo>
                    <a:pt x="1004" y="2757"/>
                  </a:lnTo>
                  <a:lnTo>
                    <a:pt x="1047" y="2703"/>
                  </a:lnTo>
                  <a:lnTo>
                    <a:pt x="1093" y="2648"/>
                  </a:lnTo>
                  <a:lnTo>
                    <a:pt x="1140" y="2595"/>
                  </a:lnTo>
                  <a:lnTo>
                    <a:pt x="1231" y="2490"/>
                  </a:lnTo>
                  <a:lnTo>
                    <a:pt x="1318" y="2390"/>
                  </a:lnTo>
                  <a:lnTo>
                    <a:pt x="1357" y="2343"/>
                  </a:lnTo>
                  <a:lnTo>
                    <a:pt x="1394" y="2298"/>
                  </a:lnTo>
                  <a:lnTo>
                    <a:pt x="1426" y="2256"/>
                  </a:lnTo>
                  <a:lnTo>
                    <a:pt x="1453" y="2216"/>
                  </a:lnTo>
                  <a:lnTo>
                    <a:pt x="1544" y="2075"/>
                  </a:lnTo>
                  <a:lnTo>
                    <a:pt x="1614" y="1971"/>
                  </a:lnTo>
                  <a:lnTo>
                    <a:pt x="1643" y="1927"/>
                  </a:lnTo>
                  <a:lnTo>
                    <a:pt x="1672" y="1886"/>
                  </a:lnTo>
                  <a:lnTo>
                    <a:pt x="1701" y="1846"/>
                  </a:lnTo>
                  <a:lnTo>
                    <a:pt x="1731" y="1806"/>
                  </a:lnTo>
                  <a:lnTo>
                    <a:pt x="1719" y="1846"/>
                  </a:lnTo>
                  <a:lnTo>
                    <a:pt x="1709" y="1886"/>
                  </a:lnTo>
                  <a:lnTo>
                    <a:pt x="1701" y="1925"/>
                  </a:lnTo>
                  <a:lnTo>
                    <a:pt x="1692" y="1963"/>
                  </a:lnTo>
                  <a:lnTo>
                    <a:pt x="1685" y="2002"/>
                  </a:lnTo>
                  <a:lnTo>
                    <a:pt x="1680" y="2039"/>
                  </a:lnTo>
                  <a:lnTo>
                    <a:pt x="1675" y="2076"/>
                  </a:lnTo>
                  <a:lnTo>
                    <a:pt x="1672" y="2113"/>
                  </a:lnTo>
                  <a:lnTo>
                    <a:pt x="1670" y="2149"/>
                  </a:lnTo>
                  <a:lnTo>
                    <a:pt x="1669" y="2185"/>
                  </a:lnTo>
                  <a:lnTo>
                    <a:pt x="1668" y="2221"/>
                  </a:lnTo>
                  <a:lnTo>
                    <a:pt x="1669" y="2256"/>
                  </a:lnTo>
                  <a:lnTo>
                    <a:pt x="1670" y="2290"/>
                  </a:lnTo>
                  <a:lnTo>
                    <a:pt x="1672" y="2324"/>
                  </a:lnTo>
                  <a:lnTo>
                    <a:pt x="1674" y="2358"/>
                  </a:lnTo>
                  <a:lnTo>
                    <a:pt x="1679" y="2391"/>
                  </a:lnTo>
                  <a:lnTo>
                    <a:pt x="1682" y="2425"/>
                  </a:lnTo>
                  <a:lnTo>
                    <a:pt x="1687" y="2457"/>
                  </a:lnTo>
                  <a:lnTo>
                    <a:pt x="1698" y="2522"/>
                  </a:lnTo>
                  <a:lnTo>
                    <a:pt x="1713" y="2586"/>
                  </a:lnTo>
                  <a:lnTo>
                    <a:pt x="1728" y="2650"/>
                  </a:lnTo>
                  <a:lnTo>
                    <a:pt x="1745" y="2711"/>
                  </a:lnTo>
                  <a:lnTo>
                    <a:pt x="1763" y="2773"/>
                  </a:lnTo>
                  <a:lnTo>
                    <a:pt x="1782" y="2833"/>
                  </a:lnTo>
                  <a:lnTo>
                    <a:pt x="1801" y="2894"/>
                  </a:lnTo>
                  <a:lnTo>
                    <a:pt x="1839" y="3013"/>
                  </a:lnTo>
                  <a:lnTo>
                    <a:pt x="1859" y="3072"/>
                  </a:lnTo>
                  <a:lnTo>
                    <a:pt x="1877" y="3133"/>
                  </a:lnTo>
                  <a:lnTo>
                    <a:pt x="1893" y="3192"/>
                  </a:lnTo>
                  <a:lnTo>
                    <a:pt x="1909" y="3251"/>
                  </a:lnTo>
                  <a:lnTo>
                    <a:pt x="1922" y="3312"/>
                  </a:lnTo>
                  <a:lnTo>
                    <a:pt x="1934" y="3372"/>
                  </a:lnTo>
                  <a:lnTo>
                    <a:pt x="1938" y="3403"/>
                  </a:lnTo>
                  <a:lnTo>
                    <a:pt x="1943" y="3434"/>
                  </a:lnTo>
                  <a:lnTo>
                    <a:pt x="1946" y="3465"/>
                  </a:lnTo>
                  <a:lnTo>
                    <a:pt x="1949" y="3497"/>
                  </a:lnTo>
                  <a:lnTo>
                    <a:pt x="1951" y="3527"/>
                  </a:lnTo>
                  <a:lnTo>
                    <a:pt x="1953" y="3559"/>
                  </a:lnTo>
                  <a:lnTo>
                    <a:pt x="1953" y="3591"/>
                  </a:lnTo>
                  <a:lnTo>
                    <a:pt x="1953" y="3623"/>
                  </a:lnTo>
                  <a:lnTo>
                    <a:pt x="1950" y="3655"/>
                  </a:lnTo>
                  <a:lnTo>
                    <a:pt x="1948" y="3688"/>
                  </a:lnTo>
                  <a:lnTo>
                    <a:pt x="1945" y="3721"/>
                  </a:lnTo>
                  <a:lnTo>
                    <a:pt x="1940" y="3754"/>
                  </a:lnTo>
                  <a:lnTo>
                    <a:pt x="1935" y="3788"/>
                  </a:lnTo>
                  <a:lnTo>
                    <a:pt x="1927" y="3822"/>
                  </a:lnTo>
                  <a:lnTo>
                    <a:pt x="1920" y="3856"/>
                  </a:lnTo>
                  <a:lnTo>
                    <a:pt x="1911" y="3891"/>
                  </a:lnTo>
                  <a:lnTo>
                    <a:pt x="1955" y="3804"/>
                  </a:lnTo>
                  <a:lnTo>
                    <a:pt x="1975" y="3762"/>
                  </a:lnTo>
                  <a:lnTo>
                    <a:pt x="1994" y="3719"/>
                  </a:lnTo>
                  <a:lnTo>
                    <a:pt x="2012" y="3677"/>
                  </a:lnTo>
                  <a:lnTo>
                    <a:pt x="2030" y="3636"/>
                  </a:lnTo>
                  <a:lnTo>
                    <a:pt x="2046" y="3596"/>
                  </a:lnTo>
                  <a:lnTo>
                    <a:pt x="2063" y="3555"/>
                  </a:lnTo>
                  <a:lnTo>
                    <a:pt x="2077" y="3515"/>
                  </a:lnTo>
                  <a:lnTo>
                    <a:pt x="2091" y="3476"/>
                  </a:lnTo>
                  <a:lnTo>
                    <a:pt x="2104" y="3437"/>
                  </a:lnTo>
                  <a:lnTo>
                    <a:pt x="2117" y="3399"/>
                  </a:lnTo>
                  <a:lnTo>
                    <a:pt x="2128" y="3361"/>
                  </a:lnTo>
                  <a:lnTo>
                    <a:pt x="2139" y="3323"/>
                  </a:lnTo>
                  <a:lnTo>
                    <a:pt x="2147" y="3287"/>
                  </a:lnTo>
                  <a:lnTo>
                    <a:pt x="2157" y="3249"/>
                  </a:lnTo>
                  <a:lnTo>
                    <a:pt x="2173" y="3178"/>
                  </a:lnTo>
                  <a:lnTo>
                    <a:pt x="2185" y="3106"/>
                  </a:lnTo>
                  <a:lnTo>
                    <a:pt x="2195" y="3037"/>
                  </a:lnTo>
                  <a:lnTo>
                    <a:pt x="2202" y="2970"/>
                  </a:lnTo>
                  <a:lnTo>
                    <a:pt x="2207" y="2903"/>
                  </a:lnTo>
                  <a:lnTo>
                    <a:pt x="2209" y="2838"/>
                  </a:lnTo>
                  <a:lnTo>
                    <a:pt x="2208" y="2774"/>
                  </a:lnTo>
                  <a:lnTo>
                    <a:pt x="2206" y="2711"/>
                  </a:lnTo>
                  <a:lnTo>
                    <a:pt x="2201" y="2651"/>
                  </a:lnTo>
                  <a:lnTo>
                    <a:pt x="2195" y="2590"/>
                  </a:lnTo>
                  <a:lnTo>
                    <a:pt x="2186" y="2531"/>
                  </a:lnTo>
                  <a:lnTo>
                    <a:pt x="2175" y="2472"/>
                  </a:lnTo>
                  <a:lnTo>
                    <a:pt x="2163" y="2415"/>
                  </a:lnTo>
                  <a:lnTo>
                    <a:pt x="2150" y="2358"/>
                  </a:lnTo>
                  <a:lnTo>
                    <a:pt x="2134" y="2303"/>
                  </a:lnTo>
                  <a:lnTo>
                    <a:pt x="2118" y="2248"/>
                  </a:lnTo>
                  <a:lnTo>
                    <a:pt x="2100" y="2193"/>
                  </a:lnTo>
                  <a:lnTo>
                    <a:pt x="2081" y="2139"/>
                  </a:lnTo>
                  <a:lnTo>
                    <a:pt x="2062" y="2086"/>
                  </a:lnTo>
                  <a:lnTo>
                    <a:pt x="2041" y="2033"/>
                  </a:lnTo>
                  <a:lnTo>
                    <a:pt x="2020" y="1982"/>
                  </a:lnTo>
                  <a:lnTo>
                    <a:pt x="1998" y="1930"/>
                  </a:lnTo>
                  <a:lnTo>
                    <a:pt x="1953" y="1827"/>
                  </a:lnTo>
                  <a:lnTo>
                    <a:pt x="1972" y="1860"/>
                  </a:lnTo>
                  <a:lnTo>
                    <a:pt x="1993" y="1890"/>
                  </a:lnTo>
                  <a:lnTo>
                    <a:pt x="2015" y="1920"/>
                  </a:lnTo>
                  <a:lnTo>
                    <a:pt x="2036" y="1950"/>
                  </a:lnTo>
                  <a:lnTo>
                    <a:pt x="2058" y="1978"/>
                  </a:lnTo>
                  <a:lnTo>
                    <a:pt x="2080" y="2005"/>
                  </a:lnTo>
                  <a:lnTo>
                    <a:pt x="2103" y="2031"/>
                  </a:lnTo>
                  <a:lnTo>
                    <a:pt x="2126" y="2057"/>
                  </a:lnTo>
                  <a:lnTo>
                    <a:pt x="2148" y="2082"/>
                  </a:lnTo>
                  <a:lnTo>
                    <a:pt x="2172" y="2105"/>
                  </a:lnTo>
                  <a:lnTo>
                    <a:pt x="2219" y="2150"/>
                  </a:lnTo>
                  <a:lnTo>
                    <a:pt x="2266" y="2193"/>
                  </a:lnTo>
                  <a:lnTo>
                    <a:pt x="2313" y="2233"/>
                  </a:lnTo>
                  <a:lnTo>
                    <a:pt x="2327" y="2173"/>
                  </a:lnTo>
                  <a:lnTo>
                    <a:pt x="2341" y="2116"/>
                  </a:lnTo>
                  <a:lnTo>
                    <a:pt x="2356" y="2060"/>
                  </a:lnTo>
                  <a:lnTo>
                    <a:pt x="2373" y="2006"/>
                  </a:lnTo>
                  <a:lnTo>
                    <a:pt x="2390" y="1953"/>
                  </a:lnTo>
                  <a:lnTo>
                    <a:pt x="2409" y="1901"/>
                  </a:lnTo>
                  <a:lnTo>
                    <a:pt x="2430" y="1851"/>
                  </a:lnTo>
                  <a:lnTo>
                    <a:pt x="2451" y="1802"/>
                  </a:lnTo>
                  <a:lnTo>
                    <a:pt x="2423" y="1785"/>
                  </a:lnTo>
                  <a:lnTo>
                    <a:pt x="2396" y="1767"/>
                  </a:lnTo>
                  <a:lnTo>
                    <a:pt x="2368" y="1752"/>
                  </a:lnTo>
                  <a:lnTo>
                    <a:pt x="2340" y="1736"/>
                  </a:lnTo>
                  <a:lnTo>
                    <a:pt x="2311" y="1722"/>
                  </a:lnTo>
                  <a:lnTo>
                    <a:pt x="2283" y="1709"/>
                  </a:lnTo>
                  <a:lnTo>
                    <a:pt x="2254" y="1697"/>
                  </a:lnTo>
                  <a:lnTo>
                    <a:pt x="2225" y="1686"/>
                  </a:lnTo>
                  <a:lnTo>
                    <a:pt x="2196" y="1676"/>
                  </a:lnTo>
                  <a:lnTo>
                    <a:pt x="2167" y="1667"/>
                  </a:lnTo>
                  <a:lnTo>
                    <a:pt x="2139" y="1658"/>
                  </a:lnTo>
                  <a:lnTo>
                    <a:pt x="2109" y="1652"/>
                  </a:lnTo>
                  <a:lnTo>
                    <a:pt x="2080" y="1646"/>
                  </a:lnTo>
                  <a:lnTo>
                    <a:pt x="2052" y="1642"/>
                  </a:lnTo>
                  <a:lnTo>
                    <a:pt x="2023" y="1639"/>
                  </a:lnTo>
                  <a:lnTo>
                    <a:pt x="1994" y="1636"/>
                  </a:lnTo>
                  <a:lnTo>
                    <a:pt x="2013" y="1639"/>
                  </a:lnTo>
                  <a:lnTo>
                    <a:pt x="2033" y="1641"/>
                  </a:lnTo>
                  <a:lnTo>
                    <a:pt x="2071" y="1642"/>
                  </a:lnTo>
                  <a:lnTo>
                    <a:pt x="2111" y="1642"/>
                  </a:lnTo>
                  <a:lnTo>
                    <a:pt x="2150" y="1639"/>
                  </a:lnTo>
                  <a:lnTo>
                    <a:pt x="2189" y="1634"/>
                  </a:lnTo>
                  <a:lnTo>
                    <a:pt x="2229" y="1628"/>
                  </a:lnTo>
                  <a:lnTo>
                    <a:pt x="2268" y="1620"/>
                  </a:lnTo>
                  <a:lnTo>
                    <a:pt x="2308" y="1611"/>
                  </a:lnTo>
                  <a:lnTo>
                    <a:pt x="2346" y="1600"/>
                  </a:lnTo>
                  <a:lnTo>
                    <a:pt x="2386" y="1589"/>
                  </a:lnTo>
                  <a:lnTo>
                    <a:pt x="2465" y="1564"/>
                  </a:lnTo>
                  <a:lnTo>
                    <a:pt x="2620" y="1511"/>
                  </a:lnTo>
                  <a:lnTo>
                    <a:pt x="2649" y="1475"/>
                  </a:lnTo>
                  <a:lnTo>
                    <a:pt x="2678" y="1438"/>
                  </a:lnTo>
                  <a:lnTo>
                    <a:pt x="2706" y="1403"/>
                  </a:lnTo>
                  <a:lnTo>
                    <a:pt x="2737" y="1370"/>
                  </a:lnTo>
                  <a:lnTo>
                    <a:pt x="2767" y="1337"/>
                  </a:lnTo>
                  <a:lnTo>
                    <a:pt x="2799" y="1305"/>
                  </a:lnTo>
                  <a:lnTo>
                    <a:pt x="2831" y="1276"/>
                  </a:lnTo>
                  <a:lnTo>
                    <a:pt x="2862" y="1246"/>
                  </a:lnTo>
                  <a:lnTo>
                    <a:pt x="2836" y="1238"/>
                  </a:lnTo>
                  <a:lnTo>
                    <a:pt x="2809" y="1232"/>
                  </a:lnTo>
                  <a:lnTo>
                    <a:pt x="2781" y="1226"/>
                  </a:lnTo>
                  <a:lnTo>
                    <a:pt x="2752" y="1222"/>
                  </a:lnTo>
                  <a:lnTo>
                    <a:pt x="2723" y="1217"/>
                  </a:lnTo>
                  <a:lnTo>
                    <a:pt x="2694" y="1214"/>
                  </a:lnTo>
                  <a:lnTo>
                    <a:pt x="2664" y="1211"/>
                  </a:lnTo>
                  <a:lnTo>
                    <a:pt x="2634" y="1210"/>
                  </a:lnTo>
                  <a:lnTo>
                    <a:pt x="2604" y="1208"/>
                  </a:lnTo>
                  <a:lnTo>
                    <a:pt x="2573" y="1210"/>
                  </a:lnTo>
                  <a:lnTo>
                    <a:pt x="2542" y="1211"/>
                  </a:lnTo>
                  <a:lnTo>
                    <a:pt x="2512" y="1213"/>
                  </a:lnTo>
                  <a:lnTo>
                    <a:pt x="2480" y="1216"/>
                  </a:lnTo>
                  <a:lnTo>
                    <a:pt x="2449" y="1221"/>
                  </a:lnTo>
                  <a:lnTo>
                    <a:pt x="2418" y="1226"/>
                  </a:lnTo>
                  <a:lnTo>
                    <a:pt x="2387" y="1233"/>
                  </a:lnTo>
                  <a:lnTo>
                    <a:pt x="2356" y="1240"/>
                  </a:lnTo>
                  <a:lnTo>
                    <a:pt x="2326" y="1249"/>
                  </a:lnTo>
                  <a:lnTo>
                    <a:pt x="2295" y="1259"/>
                  </a:lnTo>
                  <a:lnTo>
                    <a:pt x="2265" y="1270"/>
                  </a:lnTo>
                  <a:lnTo>
                    <a:pt x="2235" y="1282"/>
                  </a:lnTo>
                  <a:lnTo>
                    <a:pt x="2206" y="1295"/>
                  </a:lnTo>
                  <a:lnTo>
                    <a:pt x="2177" y="1311"/>
                  </a:lnTo>
                  <a:lnTo>
                    <a:pt x="2148" y="1327"/>
                  </a:lnTo>
                  <a:lnTo>
                    <a:pt x="2121" y="1344"/>
                  </a:lnTo>
                  <a:lnTo>
                    <a:pt x="2093" y="1364"/>
                  </a:lnTo>
                  <a:lnTo>
                    <a:pt x="2067" y="1383"/>
                  </a:lnTo>
                  <a:lnTo>
                    <a:pt x="2041" y="1404"/>
                  </a:lnTo>
                  <a:lnTo>
                    <a:pt x="2015" y="1427"/>
                  </a:lnTo>
                  <a:lnTo>
                    <a:pt x="1991" y="1453"/>
                  </a:lnTo>
                  <a:lnTo>
                    <a:pt x="1968" y="1478"/>
                  </a:lnTo>
                  <a:lnTo>
                    <a:pt x="1945" y="1505"/>
                  </a:lnTo>
                  <a:lnTo>
                    <a:pt x="1959" y="1475"/>
                  </a:lnTo>
                  <a:lnTo>
                    <a:pt x="1972" y="1444"/>
                  </a:lnTo>
                  <a:lnTo>
                    <a:pt x="1982" y="1414"/>
                  </a:lnTo>
                  <a:lnTo>
                    <a:pt x="1991" y="1384"/>
                  </a:lnTo>
                  <a:lnTo>
                    <a:pt x="1998" y="1355"/>
                  </a:lnTo>
                  <a:lnTo>
                    <a:pt x="2002" y="1326"/>
                  </a:lnTo>
                  <a:lnTo>
                    <a:pt x="2005" y="1298"/>
                  </a:lnTo>
                  <a:lnTo>
                    <a:pt x="2007" y="1269"/>
                  </a:lnTo>
                  <a:lnTo>
                    <a:pt x="2007" y="1241"/>
                  </a:lnTo>
                  <a:lnTo>
                    <a:pt x="2005" y="1213"/>
                  </a:lnTo>
                  <a:lnTo>
                    <a:pt x="2003" y="1185"/>
                  </a:lnTo>
                  <a:lnTo>
                    <a:pt x="1999" y="1159"/>
                  </a:lnTo>
                  <a:lnTo>
                    <a:pt x="1993" y="1131"/>
                  </a:lnTo>
                  <a:lnTo>
                    <a:pt x="1987" y="1105"/>
                  </a:lnTo>
                  <a:lnTo>
                    <a:pt x="1980" y="1079"/>
                  </a:lnTo>
                  <a:lnTo>
                    <a:pt x="1971" y="1052"/>
                  </a:lnTo>
                  <a:lnTo>
                    <a:pt x="1963" y="1026"/>
                  </a:lnTo>
                  <a:lnTo>
                    <a:pt x="1954" y="1000"/>
                  </a:lnTo>
                  <a:lnTo>
                    <a:pt x="1933" y="950"/>
                  </a:lnTo>
                  <a:lnTo>
                    <a:pt x="1910" y="900"/>
                  </a:lnTo>
                  <a:lnTo>
                    <a:pt x="1887" y="851"/>
                  </a:lnTo>
                  <a:lnTo>
                    <a:pt x="1840" y="755"/>
                  </a:lnTo>
                  <a:lnTo>
                    <a:pt x="1818" y="708"/>
                  </a:lnTo>
                  <a:lnTo>
                    <a:pt x="1799" y="661"/>
                  </a:lnTo>
                  <a:lnTo>
                    <a:pt x="1783" y="680"/>
                  </a:lnTo>
                  <a:lnTo>
                    <a:pt x="1770" y="700"/>
                  </a:lnTo>
                  <a:lnTo>
                    <a:pt x="1756" y="721"/>
                  </a:lnTo>
                  <a:lnTo>
                    <a:pt x="1744" y="741"/>
                  </a:lnTo>
                  <a:lnTo>
                    <a:pt x="1731" y="762"/>
                  </a:lnTo>
                  <a:lnTo>
                    <a:pt x="1720" y="783"/>
                  </a:lnTo>
                  <a:lnTo>
                    <a:pt x="1709" y="805"/>
                  </a:lnTo>
                  <a:lnTo>
                    <a:pt x="1700" y="826"/>
                  </a:lnTo>
                  <a:lnTo>
                    <a:pt x="1691" y="848"/>
                  </a:lnTo>
                  <a:lnTo>
                    <a:pt x="1682" y="870"/>
                  </a:lnTo>
                  <a:lnTo>
                    <a:pt x="1674" y="892"/>
                  </a:lnTo>
                  <a:lnTo>
                    <a:pt x="1668" y="914"/>
                  </a:lnTo>
                  <a:lnTo>
                    <a:pt x="1661" y="937"/>
                  </a:lnTo>
                  <a:lnTo>
                    <a:pt x="1656" y="960"/>
                  </a:lnTo>
                  <a:lnTo>
                    <a:pt x="1651" y="983"/>
                  </a:lnTo>
                  <a:lnTo>
                    <a:pt x="1647" y="1006"/>
                  </a:lnTo>
                  <a:lnTo>
                    <a:pt x="1642" y="1029"/>
                  </a:lnTo>
                  <a:lnTo>
                    <a:pt x="1640" y="1052"/>
                  </a:lnTo>
                  <a:lnTo>
                    <a:pt x="1638" y="1076"/>
                  </a:lnTo>
                  <a:lnTo>
                    <a:pt x="1636" y="1101"/>
                  </a:lnTo>
                  <a:lnTo>
                    <a:pt x="1635" y="1125"/>
                  </a:lnTo>
                  <a:lnTo>
                    <a:pt x="1635" y="1149"/>
                  </a:lnTo>
                  <a:lnTo>
                    <a:pt x="1636" y="1198"/>
                  </a:lnTo>
                  <a:lnTo>
                    <a:pt x="1640" y="1248"/>
                  </a:lnTo>
                  <a:lnTo>
                    <a:pt x="1647" y="1299"/>
                  </a:lnTo>
                  <a:lnTo>
                    <a:pt x="1656" y="1349"/>
                  </a:lnTo>
                  <a:lnTo>
                    <a:pt x="1668" y="1401"/>
                  </a:lnTo>
                  <a:lnTo>
                    <a:pt x="1640" y="1365"/>
                  </a:lnTo>
                  <a:lnTo>
                    <a:pt x="1613" y="1329"/>
                  </a:lnTo>
                  <a:lnTo>
                    <a:pt x="1582" y="1294"/>
                  </a:lnTo>
                  <a:lnTo>
                    <a:pt x="1550" y="1261"/>
                  </a:lnTo>
                  <a:lnTo>
                    <a:pt x="1516" y="1229"/>
                  </a:lnTo>
                  <a:lnTo>
                    <a:pt x="1481" y="1197"/>
                  </a:lnTo>
                  <a:lnTo>
                    <a:pt x="1443" y="1168"/>
                  </a:lnTo>
                  <a:lnTo>
                    <a:pt x="1405" y="1139"/>
                  </a:lnTo>
                  <a:lnTo>
                    <a:pt x="1365" y="1113"/>
                  </a:lnTo>
                  <a:lnTo>
                    <a:pt x="1323" y="1086"/>
                  </a:lnTo>
                  <a:lnTo>
                    <a:pt x="1280" y="1062"/>
                  </a:lnTo>
                  <a:lnTo>
                    <a:pt x="1236" y="1040"/>
                  </a:lnTo>
                  <a:lnTo>
                    <a:pt x="1192" y="1019"/>
                  </a:lnTo>
                  <a:lnTo>
                    <a:pt x="1146" y="999"/>
                  </a:lnTo>
                  <a:lnTo>
                    <a:pt x="1099" y="982"/>
                  </a:lnTo>
                  <a:lnTo>
                    <a:pt x="1050" y="965"/>
                  </a:lnTo>
                  <a:lnTo>
                    <a:pt x="1002" y="952"/>
                  </a:lnTo>
                  <a:lnTo>
                    <a:pt x="952" y="940"/>
                  </a:lnTo>
                  <a:lnTo>
                    <a:pt x="902" y="929"/>
                  </a:lnTo>
                  <a:lnTo>
                    <a:pt x="851" y="921"/>
                  </a:lnTo>
                  <a:lnTo>
                    <a:pt x="800" y="915"/>
                  </a:lnTo>
                  <a:lnTo>
                    <a:pt x="747" y="910"/>
                  </a:lnTo>
                  <a:lnTo>
                    <a:pt x="695" y="909"/>
                  </a:lnTo>
                  <a:lnTo>
                    <a:pt x="641" y="909"/>
                  </a:lnTo>
                  <a:lnTo>
                    <a:pt x="588" y="911"/>
                  </a:lnTo>
                  <a:lnTo>
                    <a:pt x="536" y="917"/>
                  </a:lnTo>
                  <a:lnTo>
                    <a:pt x="482" y="925"/>
                  </a:lnTo>
                  <a:lnTo>
                    <a:pt x="428" y="934"/>
                  </a:lnTo>
                  <a:lnTo>
                    <a:pt x="375" y="947"/>
                  </a:lnTo>
                  <a:lnTo>
                    <a:pt x="321" y="961"/>
                  </a:lnTo>
                  <a:lnTo>
                    <a:pt x="267" y="978"/>
                  </a:lnTo>
                  <a:lnTo>
                    <a:pt x="214" y="999"/>
                  </a:lnTo>
                  <a:lnTo>
                    <a:pt x="247" y="1000"/>
                  </a:lnTo>
                  <a:lnTo>
                    <a:pt x="280" y="1004"/>
                  </a:lnTo>
                  <a:lnTo>
                    <a:pt x="314" y="1009"/>
                  </a:lnTo>
                  <a:lnTo>
                    <a:pt x="348" y="1017"/>
                  </a:lnTo>
                  <a:lnTo>
                    <a:pt x="383" y="1026"/>
                  </a:lnTo>
                  <a:lnTo>
                    <a:pt x="417" y="1037"/>
                  </a:lnTo>
                  <a:lnTo>
                    <a:pt x="452" y="1050"/>
                  </a:lnTo>
                  <a:lnTo>
                    <a:pt x="487" y="1064"/>
                  </a:lnTo>
                  <a:lnTo>
                    <a:pt x="523" y="1080"/>
                  </a:lnTo>
                  <a:lnTo>
                    <a:pt x="560" y="1096"/>
                  </a:lnTo>
                  <a:lnTo>
                    <a:pt x="596" y="1114"/>
                  </a:lnTo>
                  <a:lnTo>
                    <a:pt x="633" y="1132"/>
                  </a:lnTo>
                  <a:lnTo>
                    <a:pt x="710" y="1173"/>
                  </a:lnTo>
                  <a:lnTo>
                    <a:pt x="789" y="1215"/>
                  </a:lnTo>
                  <a:lnTo>
                    <a:pt x="871" y="1260"/>
                  </a:lnTo>
                  <a:lnTo>
                    <a:pt x="956" y="1304"/>
                  </a:lnTo>
                  <a:lnTo>
                    <a:pt x="1044" y="1349"/>
                  </a:lnTo>
                  <a:lnTo>
                    <a:pt x="1089" y="1371"/>
                  </a:lnTo>
                  <a:lnTo>
                    <a:pt x="1135" y="1392"/>
                  </a:lnTo>
                  <a:lnTo>
                    <a:pt x="1182" y="1413"/>
                  </a:lnTo>
                  <a:lnTo>
                    <a:pt x="1231" y="1433"/>
                  </a:lnTo>
                  <a:lnTo>
                    <a:pt x="1280" y="1453"/>
                  </a:lnTo>
                  <a:lnTo>
                    <a:pt x="1331" y="1470"/>
                  </a:lnTo>
                  <a:lnTo>
                    <a:pt x="1382" y="1488"/>
                  </a:lnTo>
                  <a:lnTo>
                    <a:pt x="1434" y="1504"/>
                  </a:lnTo>
                  <a:lnTo>
                    <a:pt x="1488" y="1519"/>
                  </a:lnTo>
                  <a:lnTo>
                    <a:pt x="1542" y="1532"/>
                  </a:lnTo>
                  <a:lnTo>
                    <a:pt x="1529" y="1535"/>
                  </a:lnTo>
                  <a:lnTo>
                    <a:pt x="1516" y="1538"/>
                  </a:lnTo>
                  <a:lnTo>
                    <a:pt x="1502" y="1540"/>
                  </a:lnTo>
                  <a:lnTo>
                    <a:pt x="1486" y="1540"/>
                  </a:lnTo>
                  <a:lnTo>
                    <a:pt x="1470" y="1540"/>
                  </a:lnTo>
                  <a:lnTo>
                    <a:pt x="1453" y="1538"/>
                  </a:lnTo>
                  <a:lnTo>
                    <a:pt x="1417" y="1534"/>
                  </a:lnTo>
                  <a:lnTo>
                    <a:pt x="1377" y="1527"/>
                  </a:lnTo>
                  <a:lnTo>
                    <a:pt x="1334" y="1520"/>
                  </a:lnTo>
                  <a:lnTo>
                    <a:pt x="1239" y="1501"/>
                  </a:lnTo>
                  <a:lnTo>
                    <a:pt x="1186" y="1491"/>
                  </a:lnTo>
                  <a:lnTo>
                    <a:pt x="1129" y="1482"/>
                  </a:lnTo>
                  <a:lnTo>
                    <a:pt x="1067" y="1475"/>
                  </a:lnTo>
                  <a:lnTo>
                    <a:pt x="1035" y="1471"/>
                  </a:lnTo>
                  <a:lnTo>
                    <a:pt x="1002" y="1469"/>
                  </a:lnTo>
                  <a:lnTo>
                    <a:pt x="968" y="1468"/>
                  </a:lnTo>
                  <a:lnTo>
                    <a:pt x="933" y="1467"/>
                  </a:lnTo>
                  <a:lnTo>
                    <a:pt x="897" y="1466"/>
                  </a:lnTo>
                  <a:lnTo>
                    <a:pt x="860" y="1467"/>
                  </a:lnTo>
                  <a:lnTo>
                    <a:pt x="822" y="1468"/>
                  </a:lnTo>
                  <a:lnTo>
                    <a:pt x="783" y="1470"/>
                  </a:lnTo>
                  <a:lnTo>
                    <a:pt x="742" y="1474"/>
                  </a:lnTo>
                  <a:lnTo>
                    <a:pt x="701" y="1479"/>
                  </a:lnTo>
                  <a:lnTo>
                    <a:pt x="660" y="1485"/>
                  </a:lnTo>
                  <a:lnTo>
                    <a:pt x="619" y="1492"/>
                  </a:lnTo>
                  <a:lnTo>
                    <a:pt x="581" y="1502"/>
                  </a:lnTo>
                  <a:lnTo>
                    <a:pt x="542" y="1513"/>
                  </a:lnTo>
                  <a:lnTo>
                    <a:pt x="506" y="1526"/>
                  </a:lnTo>
                  <a:lnTo>
                    <a:pt x="469" y="1541"/>
                  </a:lnTo>
                  <a:lnTo>
                    <a:pt x="435" y="1557"/>
                  </a:lnTo>
                  <a:lnTo>
                    <a:pt x="402" y="1575"/>
                  </a:lnTo>
                  <a:lnTo>
                    <a:pt x="370" y="1593"/>
                  </a:lnTo>
                  <a:lnTo>
                    <a:pt x="340" y="1613"/>
                  </a:lnTo>
                  <a:lnTo>
                    <a:pt x="311" y="1634"/>
                  </a:lnTo>
                  <a:lnTo>
                    <a:pt x="282" y="1656"/>
                  </a:lnTo>
                  <a:lnTo>
                    <a:pt x="256" y="1679"/>
                  </a:lnTo>
                  <a:lnTo>
                    <a:pt x="231" y="1703"/>
                  </a:lnTo>
                  <a:lnTo>
                    <a:pt x="205" y="1729"/>
                  </a:lnTo>
                  <a:lnTo>
                    <a:pt x="183" y="1755"/>
                  </a:lnTo>
                  <a:lnTo>
                    <a:pt x="161" y="1782"/>
                  </a:lnTo>
                  <a:lnTo>
                    <a:pt x="141" y="1809"/>
                  </a:lnTo>
                  <a:lnTo>
                    <a:pt x="122" y="1837"/>
                  </a:lnTo>
                  <a:lnTo>
                    <a:pt x="104" y="1865"/>
                  </a:lnTo>
                  <a:lnTo>
                    <a:pt x="88" y="1895"/>
                  </a:lnTo>
                  <a:lnTo>
                    <a:pt x="73" y="1925"/>
                  </a:lnTo>
                  <a:lnTo>
                    <a:pt x="59" y="1954"/>
                  </a:lnTo>
                  <a:lnTo>
                    <a:pt x="47" y="1985"/>
                  </a:lnTo>
                  <a:lnTo>
                    <a:pt x="36" y="2015"/>
                  </a:lnTo>
                  <a:lnTo>
                    <a:pt x="27" y="2046"/>
                  </a:lnTo>
                  <a:lnTo>
                    <a:pt x="18" y="2076"/>
                  </a:lnTo>
                  <a:lnTo>
                    <a:pt x="12" y="2107"/>
                  </a:lnTo>
                  <a:lnTo>
                    <a:pt x="7" y="2138"/>
                  </a:lnTo>
                  <a:lnTo>
                    <a:pt x="3" y="2169"/>
                  </a:lnTo>
                  <a:lnTo>
                    <a:pt x="1" y="2200"/>
                  </a:lnTo>
                  <a:lnTo>
                    <a:pt x="0" y="2229"/>
                  </a:lnTo>
                  <a:lnTo>
                    <a:pt x="11" y="2213"/>
                  </a:lnTo>
                  <a:lnTo>
                    <a:pt x="21" y="2197"/>
                  </a:lnTo>
                  <a:lnTo>
                    <a:pt x="33" y="2183"/>
                  </a:lnTo>
                  <a:lnTo>
                    <a:pt x="44" y="2169"/>
                  </a:lnTo>
                  <a:lnTo>
                    <a:pt x="56" y="2156"/>
                  </a:lnTo>
                  <a:lnTo>
                    <a:pt x="69" y="2142"/>
                  </a:lnTo>
                  <a:lnTo>
                    <a:pt x="82" y="2131"/>
                  </a:lnTo>
                  <a:lnTo>
                    <a:pt x="97" y="2119"/>
                  </a:lnTo>
                  <a:lnTo>
                    <a:pt x="110" y="2109"/>
                  </a:lnTo>
                  <a:lnTo>
                    <a:pt x="125" y="2098"/>
                  </a:lnTo>
                  <a:lnTo>
                    <a:pt x="141" y="2090"/>
                  </a:lnTo>
                  <a:lnTo>
                    <a:pt x="156" y="2081"/>
                  </a:lnTo>
                  <a:lnTo>
                    <a:pt x="172" y="2072"/>
                  </a:lnTo>
                  <a:lnTo>
                    <a:pt x="189" y="2064"/>
                  </a:lnTo>
                  <a:lnTo>
                    <a:pt x="224" y="2049"/>
                  </a:lnTo>
                  <a:lnTo>
                    <a:pt x="262" y="2036"/>
                  </a:lnTo>
                  <a:lnTo>
                    <a:pt x="300" y="2025"/>
                  </a:lnTo>
                  <a:lnTo>
                    <a:pt x="341" y="2014"/>
                  </a:lnTo>
                  <a:lnTo>
                    <a:pt x="384" y="2005"/>
                  </a:lnTo>
                  <a:lnTo>
                    <a:pt x="429" y="1996"/>
                  </a:lnTo>
                  <a:lnTo>
                    <a:pt x="475" y="1988"/>
                  </a:lnTo>
                  <a:lnTo>
                    <a:pt x="574" y="1973"/>
                  </a:lnTo>
                  <a:lnTo>
                    <a:pt x="681" y="1956"/>
                  </a:lnTo>
                  <a:lnTo>
                    <a:pt x="795" y="1939"/>
                  </a:lnTo>
                  <a:lnTo>
                    <a:pt x="855" y="1929"/>
                  </a:lnTo>
                  <a:lnTo>
                    <a:pt x="917" y="1917"/>
                  </a:lnTo>
                  <a:lnTo>
                    <a:pt x="980" y="1905"/>
                  </a:lnTo>
                  <a:lnTo>
                    <a:pt x="1046" y="1890"/>
                  </a:lnTo>
                  <a:lnTo>
                    <a:pt x="1112" y="1874"/>
                  </a:lnTo>
                  <a:lnTo>
                    <a:pt x="1181" y="1856"/>
                  </a:lnTo>
                  <a:lnTo>
                    <a:pt x="1252" y="1835"/>
                  </a:lnTo>
                  <a:lnTo>
                    <a:pt x="1324" y="1812"/>
                  </a:lnTo>
                  <a:lnTo>
                    <a:pt x="1398" y="1787"/>
                  </a:lnTo>
                  <a:lnTo>
                    <a:pt x="1474" y="1760"/>
                  </a:lnTo>
                  <a:lnTo>
                    <a:pt x="1552" y="1728"/>
                  </a:lnTo>
                  <a:lnTo>
                    <a:pt x="1631" y="1694"/>
                  </a:lnTo>
                  <a:lnTo>
                    <a:pt x="1577" y="1727"/>
                  </a:lnTo>
                  <a:lnTo>
                    <a:pt x="1525" y="1760"/>
                  </a:lnTo>
                  <a:lnTo>
                    <a:pt x="1474" y="1793"/>
                  </a:lnTo>
                  <a:lnTo>
                    <a:pt x="1424" y="1826"/>
                  </a:lnTo>
                  <a:lnTo>
                    <a:pt x="1377" y="1859"/>
                  </a:lnTo>
                  <a:lnTo>
                    <a:pt x="1332" y="1892"/>
                  </a:lnTo>
                  <a:lnTo>
                    <a:pt x="1289" y="1926"/>
                  </a:lnTo>
                  <a:lnTo>
                    <a:pt x="1247" y="1960"/>
                  </a:lnTo>
                  <a:lnTo>
                    <a:pt x="1207" y="1994"/>
                  </a:lnTo>
                  <a:lnTo>
                    <a:pt x="1169" y="2029"/>
                  </a:lnTo>
                  <a:lnTo>
                    <a:pt x="1133" y="2064"/>
                  </a:lnTo>
                  <a:lnTo>
                    <a:pt x="1099" y="2100"/>
                  </a:lnTo>
                  <a:lnTo>
                    <a:pt x="1067" y="2136"/>
                  </a:lnTo>
                  <a:lnTo>
                    <a:pt x="1036" y="2173"/>
                  </a:lnTo>
                  <a:lnTo>
                    <a:pt x="1007" y="2211"/>
                  </a:lnTo>
                  <a:lnTo>
                    <a:pt x="981" y="2249"/>
                  </a:lnTo>
                  <a:lnTo>
                    <a:pt x="957" y="2289"/>
                  </a:lnTo>
                  <a:lnTo>
                    <a:pt x="934" y="2329"/>
                  </a:lnTo>
                  <a:lnTo>
                    <a:pt x="914" y="2370"/>
                  </a:lnTo>
                  <a:lnTo>
                    <a:pt x="895" y="2413"/>
                  </a:lnTo>
                  <a:lnTo>
                    <a:pt x="879" y="2456"/>
                  </a:lnTo>
                  <a:lnTo>
                    <a:pt x="863" y="2501"/>
                  </a:lnTo>
                  <a:lnTo>
                    <a:pt x="851" y="2546"/>
                  </a:lnTo>
                  <a:lnTo>
                    <a:pt x="840" y="2593"/>
                  </a:lnTo>
                  <a:lnTo>
                    <a:pt x="833" y="2642"/>
                  </a:lnTo>
                  <a:lnTo>
                    <a:pt x="826" y="2691"/>
                  </a:lnTo>
                  <a:lnTo>
                    <a:pt x="822" y="2743"/>
                  </a:lnTo>
                  <a:lnTo>
                    <a:pt x="819" y="2796"/>
                  </a:lnTo>
                  <a:lnTo>
                    <a:pt x="818" y="2850"/>
                  </a:lnTo>
                  <a:lnTo>
                    <a:pt x="820" y="2906"/>
                  </a:lnTo>
                  <a:lnTo>
                    <a:pt x="825" y="2964"/>
                  </a:lnTo>
                  <a:lnTo>
                    <a:pt x="830" y="3024"/>
                  </a:lnTo>
                  <a:close/>
                  <a:moveTo>
                    <a:pt x="3909" y="1201"/>
                  </a:moveTo>
                  <a:lnTo>
                    <a:pt x="3909" y="1201"/>
                  </a:lnTo>
                  <a:lnTo>
                    <a:pt x="3887" y="1263"/>
                  </a:lnTo>
                  <a:lnTo>
                    <a:pt x="3867" y="1328"/>
                  </a:lnTo>
                  <a:lnTo>
                    <a:pt x="3848" y="1394"/>
                  </a:lnTo>
                  <a:lnTo>
                    <a:pt x="3832" y="1463"/>
                  </a:lnTo>
                  <a:lnTo>
                    <a:pt x="3816" y="1532"/>
                  </a:lnTo>
                  <a:lnTo>
                    <a:pt x="3802" y="1603"/>
                  </a:lnTo>
                  <a:lnTo>
                    <a:pt x="3791" y="1675"/>
                  </a:lnTo>
                  <a:lnTo>
                    <a:pt x="3781" y="1749"/>
                  </a:lnTo>
                  <a:lnTo>
                    <a:pt x="3772" y="1822"/>
                  </a:lnTo>
                  <a:lnTo>
                    <a:pt x="3766" y="1897"/>
                  </a:lnTo>
                  <a:lnTo>
                    <a:pt x="3761" y="1972"/>
                  </a:lnTo>
                  <a:lnTo>
                    <a:pt x="3758" y="2049"/>
                  </a:lnTo>
                  <a:lnTo>
                    <a:pt x="3756" y="2125"/>
                  </a:lnTo>
                  <a:lnTo>
                    <a:pt x="3757" y="2202"/>
                  </a:lnTo>
                  <a:lnTo>
                    <a:pt x="3759" y="2279"/>
                  </a:lnTo>
                  <a:lnTo>
                    <a:pt x="3764" y="2357"/>
                  </a:lnTo>
                  <a:lnTo>
                    <a:pt x="3769" y="2434"/>
                  </a:lnTo>
                  <a:lnTo>
                    <a:pt x="3777" y="2511"/>
                  </a:lnTo>
                  <a:lnTo>
                    <a:pt x="3787" y="2588"/>
                  </a:lnTo>
                  <a:lnTo>
                    <a:pt x="3798" y="2664"/>
                  </a:lnTo>
                  <a:lnTo>
                    <a:pt x="3811" y="2740"/>
                  </a:lnTo>
                  <a:lnTo>
                    <a:pt x="3826" y="2816"/>
                  </a:lnTo>
                  <a:lnTo>
                    <a:pt x="3843" y="2889"/>
                  </a:lnTo>
                  <a:lnTo>
                    <a:pt x="3861" y="2963"/>
                  </a:lnTo>
                  <a:lnTo>
                    <a:pt x="3882" y="3037"/>
                  </a:lnTo>
                  <a:lnTo>
                    <a:pt x="3904" y="3108"/>
                  </a:lnTo>
                  <a:lnTo>
                    <a:pt x="3930" y="3179"/>
                  </a:lnTo>
                  <a:lnTo>
                    <a:pt x="3956" y="3247"/>
                  </a:lnTo>
                  <a:lnTo>
                    <a:pt x="3984" y="3315"/>
                  </a:lnTo>
                  <a:lnTo>
                    <a:pt x="4014" y="3380"/>
                  </a:lnTo>
                  <a:lnTo>
                    <a:pt x="4046" y="3445"/>
                  </a:lnTo>
                  <a:lnTo>
                    <a:pt x="4064" y="3476"/>
                  </a:lnTo>
                  <a:lnTo>
                    <a:pt x="4080" y="3507"/>
                  </a:lnTo>
                  <a:lnTo>
                    <a:pt x="4069" y="3467"/>
                  </a:lnTo>
                  <a:lnTo>
                    <a:pt x="4060" y="3428"/>
                  </a:lnTo>
                  <a:lnTo>
                    <a:pt x="4051" y="3390"/>
                  </a:lnTo>
                  <a:lnTo>
                    <a:pt x="4044" y="3351"/>
                  </a:lnTo>
                  <a:lnTo>
                    <a:pt x="4039" y="3313"/>
                  </a:lnTo>
                  <a:lnTo>
                    <a:pt x="4034" y="3276"/>
                  </a:lnTo>
                  <a:lnTo>
                    <a:pt x="4031" y="3238"/>
                  </a:lnTo>
                  <a:lnTo>
                    <a:pt x="4029" y="3202"/>
                  </a:lnTo>
                  <a:lnTo>
                    <a:pt x="4029" y="3164"/>
                  </a:lnTo>
                  <a:lnTo>
                    <a:pt x="4029" y="3128"/>
                  </a:lnTo>
                  <a:lnTo>
                    <a:pt x="4030" y="3093"/>
                  </a:lnTo>
                  <a:lnTo>
                    <a:pt x="4032" y="3057"/>
                  </a:lnTo>
                  <a:lnTo>
                    <a:pt x="4035" y="3021"/>
                  </a:lnTo>
                  <a:lnTo>
                    <a:pt x="4040" y="2986"/>
                  </a:lnTo>
                  <a:lnTo>
                    <a:pt x="4044" y="2951"/>
                  </a:lnTo>
                  <a:lnTo>
                    <a:pt x="4050" y="2917"/>
                  </a:lnTo>
                  <a:lnTo>
                    <a:pt x="4056" y="2882"/>
                  </a:lnTo>
                  <a:lnTo>
                    <a:pt x="4064" y="2848"/>
                  </a:lnTo>
                  <a:lnTo>
                    <a:pt x="4079" y="2779"/>
                  </a:lnTo>
                  <a:lnTo>
                    <a:pt x="4097" y="2711"/>
                  </a:lnTo>
                  <a:lnTo>
                    <a:pt x="4117" y="2644"/>
                  </a:lnTo>
                  <a:lnTo>
                    <a:pt x="4138" y="2577"/>
                  </a:lnTo>
                  <a:lnTo>
                    <a:pt x="4159" y="2510"/>
                  </a:lnTo>
                  <a:lnTo>
                    <a:pt x="4201" y="2376"/>
                  </a:lnTo>
                  <a:lnTo>
                    <a:pt x="4223" y="2309"/>
                  </a:lnTo>
                  <a:lnTo>
                    <a:pt x="4243" y="2240"/>
                  </a:lnTo>
                  <a:lnTo>
                    <a:pt x="4262" y="2172"/>
                  </a:lnTo>
                  <a:lnTo>
                    <a:pt x="4278" y="2104"/>
                  </a:lnTo>
                  <a:lnTo>
                    <a:pt x="4293" y="2035"/>
                  </a:lnTo>
                  <a:lnTo>
                    <a:pt x="4299" y="1999"/>
                  </a:lnTo>
                  <a:lnTo>
                    <a:pt x="4305" y="1963"/>
                  </a:lnTo>
                  <a:lnTo>
                    <a:pt x="4310" y="1928"/>
                  </a:lnTo>
                  <a:lnTo>
                    <a:pt x="4315" y="1893"/>
                  </a:lnTo>
                  <a:lnTo>
                    <a:pt x="4317" y="1856"/>
                  </a:lnTo>
                  <a:lnTo>
                    <a:pt x="4319" y="1820"/>
                  </a:lnTo>
                  <a:lnTo>
                    <a:pt x="4321" y="1783"/>
                  </a:lnTo>
                  <a:lnTo>
                    <a:pt x="4321" y="1746"/>
                  </a:lnTo>
                  <a:lnTo>
                    <a:pt x="4320" y="1709"/>
                  </a:lnTo>
                  <a:lnTo>
                    <a:pt x="4318" y="1670"/>
                  </a:lnTo>
                  <a:lnTo>
                    <a:pt x="4315" y="1632"/>
                  </a:lnTo>
                  <a:lnTo>
                    <a:pt x="4310" y="1593"/>
                  </a:lnTo>
                  <a:lnTo>
                    <a:pt x="4305" y="1555"/>
                  </a:lnTo>
                  <a:lnTo>
                    <a:pt x="4298" y="1515"/>
                  </a:lnTo>
                  <a:lnTo>
                    <a:pt x="4289" y="1476"/>
                  </a:lnTo>
                  <a:lnTo>
                    <a:pt x="4280" y="1435"/>
                  </a:lnTo>
                  <a:lnTo>
                    <a:pt x="4269" y="1394"/>
                  </a:lnTo>
                  <a:lnTo>
                    <a:pt x="4255" y="1354"/>
                  </a:lnTo>
                  <a:lnTo>
                    <a:pt x="4241" y="1312"/>
                  </a:lnTo>
                  <a:lnTo>
                    <a:pt x="4225" y="1270"/>
                  </a:lnTo>
                  <a:lnTo>
                    <a:pt x="4207" y="1227"/>
                  </a:lnTo>
                  <a:lnTo>
                    <a:pt x="4187" y="1183"/>
                  </a:lnTo>
                  <a:lnTo>
                    <a:pt x="4247" y="1296"/>
                  </a:lnTo>
                  <a:lnTo>
                    <a:pt x="4282" y="1358"/>
                  </a:lnTo>
                  <a:lnTo>
                    <a:pt x="4300" y="1390"/>
                  </a:lnTo>
                  <a:lnTo>
                    <a:pt x="4321" y="1423"/>
                  </a:lnTo>
                  <a:lnTo>
                    <a:pt x="4342" y="1456"/>
                  </a:lnTo>
                  <a:lnTo>
                    <a:pt x="4367" y="1490"/>
                  </a:lnTo>
                  <a:lnTo>
                    <a:pt x="4392" y="1525"/>
                  </a:lnTo>
                  <a:lnTo>
                    <a:pt x="4419" y="1560"/>
                  </a:lnTo>
                  <a:lnTo>
                    <a:pt x="4449" y="1596"/>
                  </a:lnTo>
                  <a:lnTo>
                    <a:pt x="4482" y="1632"/>
                  </a:lnTo>
                  <a:lnTo>
                    <a:pt x="4517" y="1668"/>
                  </a:lnTo>
                  <a:lnTo>
                    <a:pt x="4555" y="1705"/>
                  </a:lnTo>
                  <a:lnTo>
                    <a:pt x="4635" y="1780"/>
                  </a:lnTo>
                  <a:lnTo>
                    <a:pt x="4679" y="1821"/>
                  </a:lnTo>
                  <a:lnTo>
                    <a:pt x="4723" y="1864"/>
                  </a:lnTo>
                  <a:lnTo>
                    <a:pt x="4767" y="1909"/>
                  </a:lnTo>
                  <a:lnTo>
                    <a:pt x="4811" y="1956"/>
                  </a:lnTo>
                  <a:lnTo>
                    <a:pt x="4833" y="1982"/>
                  </a:lnTo>
                  <a:lnTo>
                    <a:pt x="4855" y="2007"/>
                  </a:lnTo>
                  <a:lnTo>
                    <a:pt x="4876" y="2033"/>
                  </a:lnTo>
                  <a:lnTo>
                    <a:pt x="4897" y="2060"/>
                  </a:lnTo>
                  <a:lnTo>
                    <a:pt x="4917" y="2087"/>
                  </a:lnTo>
                  <a:lnTo>
                    <a:pt x="4935" y="2115"/>
                  </a:lnTo>
                  <a:lnTo>
                    <a:pt x="4954" y="2144"/>
                  </a:lnTo>
                  <a:lnTo>
                    <a:pt x="4972" y="2172"/>
                  </a:lnTo>
                  <a:lnTo>
                    <a:pt x="4988" y="2202"/>
                  </a:lnTo>
                  <a:lnTo>
                    <a:pt x="5005" y="2233"/>
                  </a:lnTo>
                  <a:lnTo>
                    <a:pt x="5019" y="2263"/>
                  </a:lnTo>
                  <a:lnTo>
                    <a:pt x="5032" y="2295"/>
                  </a:lnTo>
                  <a:lnTo>
                    <a:pt x="5044" y="2328"/>
                  </a:lnTo>
                  <a:lnTo>
                    <a:pt x="5055" y="2361"/>
                  </a:lnTo>
                  <a:lnTo>
                    <a:pt x="5065" y="2395"/>
                  </a:lnTo>
                  <a:lnTo>
                    <a:pt x="5073" y="2430"/>
                  </a:lnTo>
                  <a:lnTo>
                    <a:pt x="5078" y="2465"/>
                  </a:lnTo>
                  <a:lnTo>
                    <a:pt x="5084" y="2501"/>
                  </a:lnTo>
                  <a:lnTo>
                    <a:pt x="5086" y="2538"/>
                  </a:lnTo>
                  <a:lnTo>
                    <a:pt x="5087" y="2576"/>
                  </a:lnTo>
                  <a:lnTo>
                    <a:pt x="5099" y="2538"/>
                  </a:lnTo>
                  <a:lnTo>
                    <a:pt x="5109" y="2502"/>
                  </a:lnTo>
                  <a:lnTo>
                    <a:pt x="5119" y="2466"/>
                  </a:lnTo>
                  <a:lnTo>
                    <a:pt x="5128" y="2431"/>
                  </a:lnTo>
                  <a:lnTo>
                    <a:pt x="5136" y="2395"/>
                  </a:lnTo>
                  <a:lnTo>
                    <a:pt x="5142" y="2361"/>
                  </a:lnTo>
                  <a:lnTo>
                    <a:pt x="5149" y="2327"/>
                  </a:lnTo>
                  <a:lnTo>
                    <a:pt x="5153" y="2294"/>
                  </a:lnTo>
                  <a:lnTo>
                    <a:pt x="5158" y="2261"/>
                  </a:lnTo>
                  <a:lnTo>
                    <a:pt x="5161" y="2228"/>
                  </a:lnTo>
                  <a:lnTo>
                    <a:pt x="5163" y="2196"/>
                  </a:lnTo>
                  <a:lnTo>
                    <a:pt x="5164" y="2166"/>
                  </a:lnTo>
                  <a:lnTo>
                    <a:pt x="5165" y="2135"/>
                  </a:lnTo>
                  <a:lnTo>
                    <a:pt x="5165" y="2104"/>
                  </a:lnTo>
                  <a:lnTo>
                    <a:pt x="5164" y="2074"/>
                  </a:lnTo>
                  <a:lnTo>
                    <a:pt x="5162" y="2045"/>
                  </a:lnTo>
                  <a:lnTo>
                    <a:pt x="5160" y="2016"/>
                  </a:lnTo>
                  <a:lnTo>
                    <a:pt x="5156" y="1987"/>
                  </a:lnTo>
                  <a:lnTo>
                    <a:pt x="5152" y="1959"/>
                  </a:lnTo>
                  <a:lnTo>
                    <a:pt x="5147" y="1931"/>
                  </a:lnTo>
                  <a:lnTo>
                    <a:pt x="5141" y="1904"/>
                  </a:lnTo>
                  <a:lnTo>
                    <a:pt x="5134" y="1877"/>
                  </a:lnTo>
                  <a:lnTo>
                    <a:pt x="5128" y="1851"/>
                  </a:lnTo>
                  <a:lnTo>
                    <a:pt x="5119" y="1826"/>
                  </a:lnTo>
                  <a:lnTo>
                    <a:pt x="5110" y="1800"/>
                  </a:lnTo>
                  <a:lnTo>
                    <a:pt x="5101" y="1775"/>
                  </a:lnTo>
                  <a:lnTo>
                    <a:pt x="5090" y="1751"/>
                  </a:lnTo>
                  <a:lnTo>
                    <a:pt x="5081" y="1727"/>
                  </a:lnTo>
                  <a:lnTo>
                    <a:pt x="5068" y="1702"/>
                  </a:lnTo>
                  <a:lnTo>
                    <a:pt x="5056" y="1679"/>
                  </a:lnTo>
                  <a:lnTo>
                    <a:pt x="5043" y="1656"/>
                  </a:lnTo>
                  <a:lnTo>
                    <a:pt x="5030" y="1633"/>
                  </a:lnTo>
                  <a:lnTo>
                    <a:pt x="5016" y="1611"/>
                  </a:lnTo>
                  <a:lnTo>
                    <a:pt x="5000" y="1589"/>
                  </a:lnTo>
                  <a:lnTo>
                    <a:pt x="4985" y="1568"/>
                  </a:lnTo>
                  <a:lnTo>
                    <a:pt x="4968" y="1547"/>
                  </a:lnTo>
                  <a:lnTo>
                    <a:pt x="4952" y="1526"/>
                  </a:lnTo>
                  <a:lnTo>
                    <a:pt x="4934" y="1507"/>
                  </a:lnTo>
                  <a:lnTo>
                    <a:pt x="4917" y="1486"/>
                  </a:lnTo>
                  <a:lnTo>
                    <a:pt x="4898" y="1467"/>
                  </a:lnTo>
                  <a:lnTo>
                    <a:pt x="4859" y="1428"/>
                  </a:lnTo>
                  <a:lnTo>
                    <a:pt x="4819" y="1392"/>
                  </a:lnTo>
                  <a:lnTo>
                    <a:pt x="4775" y="1356"/>
                  </a:lnTo>
                  <a:lnTo>
                    <a:pt x="4730" y="1322"/>
                  </a:lnTo>
                  <a:lnTo>
                    <a:pt x="4682" y="1289"/>
                  </a:lnTo>
                  <a:lnTo>
                    <a:pt x="4634" y="1258"/>
                  </a:lnTo>
                  <a:lnTo>
                    <a:pt x="4583" y="1227"/>
                  </a:lnTo>
                  <a:lnTo>
                    <a:pt x="4530" y="1197"/>
                  </a:lnTo>
                  <a:lnTo>
                    <a:pt x="4477" y="1170"/>
                  </a:lnTo>
                  <a:lnTo>
                    <a:pt x="4420" y="1142"/>
                  </a:lnTo>
                  <a:lnTo>
                    <a:pt x="4363" y="1116"/>
                  </a:lnTo>
                  <a:lnTo>
                    <a:pt x="4305" y="1091"/>
                  </a:lnTo>
                  <a:lnTo>
                    <a:pt x="4409" y="1129"/>
                  </a:lnTo>
                  <a:lnTo>
                    <a:pt x="4511" y="1164"/>
                  </a:lnTo>
                  <a:lnTo>
                    <a:pt x="4609" y="1195"/>
                  </a:lnTo>
                  <a:lnTo>
                    <a:pt x="4702" y="1224"/>
                  </a:lnTo>
                  <a:lnTo>
                    <a:pt x="4793" y="1249"/>
                  </a:lnTo>
                  <a:lnTo>
                    <a:pt x="4880" y="1272"/>
                  </a:lnTo>
                  <a:lnTo>
                    <a:pt x="4964" y="1292"/>
                  </a:lnTo>
                  <a:lnTo>
                    <a:pt x="5044" y="1310"/>
                  </a:lnTo>
                  <a:lnTo>
                    <a:pt x="5121" y="1326"/>
                  </a:lnTo>
                  <a:lnTo>
                    <a:pt x="5195" y="1340"/>
                  </a:lnTo>
                  <a:lnTo>
                    <a:pt x="5266" y="1353"/>
                  </a:lnTo>
                  <a:lnTo>
                    <a:pt x="5335" y="1365"/>
                  </a:lnTo>
                  <a:lnTo>
                    <a:pt x="5462" y="1384"/>
                  </a:lnTo>
                  <a:lnTo>
                    <a:pt x="5580" y="1402"/>
                  </a:lnTo>
                  <a:lnTo>
                    <a:pt x="5689" y="1420"/>
                  </a:lnTo>
                  <a:lnTo>
                    <a:pt x="5740" y="1428"/>
                  </a:lnTo>
                  <a:lnTo>
                    <a:pt x="5788" y="1438"/>
                  </a:lnTo>
                  <a:lnTo>
                    <a:pt x="5834" y="1449"/>
                  </a:lnTo>
                  <a:lnTo>
                    <a:pt x="5879" y="1460"/>
                  </a:lnTo>
                  <a:lnTo>
                    <a:pt x="5921" y="1474"/>
                  </a:lnTo>
                  <a:lnTo>
                    <a:pt x="5963" y="1489"/>
                  </a:lnTo>
                  <a:lnTo>
                    <a:pt x="6001" y="1505"/>
                  </a:lnTo>
                  <a:lnTo>
                    <a:pt x="6021" y="1514"/>
                  </a:lnTo>
                  <a:lnTo>
                    <a:pt x="6040" y="1524"/>
                  </a:lnTo>
                  <a:lnTo>
                    <a:pt x="6058" y="1534"/>
                  </a:lnTo>
                  <a:lnTo>
                    <a:pt x="6076" y="1545"/>
                  </a:lnTo>
                  <a:lnTo>
                    <a:pt x="6094" y="1556"/>
                  </a:lnTo>
                  <a:lnTo>
                    <a:pt x="6110" y="1568"/>
                  </a:lnTo>
                  <a:lnTo>
                    <a:pt x="6128" y="1581"/>
                  </a:lnTo>
                  <a:lnTo>
                    <a:pt x="6144" y="1595"/>
                  </a:lnTo>
                  <a:lnTo>
                    <a:pt x="6161" y="1609"/>
                  </a:lnTo>
                  <a:lnTo>
                    <a:pt x="6176" y="1623"/>
                  </a:lnTo>
                  <a:lnTo>
                    <a:pt x="6193" y="1640"/>
                  </a:lnTo>
                  <a:lnTo>
                    <a:pt x="6208" y="1656"/>
                  </a:lnTo>
                  <a:lnTo>
                    <a:pt x="6224" y="1674"/>
                  </a:lnTo>
                  <a:lnTo>
                    <a:pt x="6238" y="1692"/>
                  </a:lnTo>
                  <a:lnTo>
                    <a:pt x="6230" y="1657"/>
                  </a:lnTo>
                  <a:lnTo>
                    <a:pt x="6221" y="1621"/>
                  </a:lnTo>
                  <a:lnTo>
                    <a:pt x="6209" y="1585"/>
                  </a:lnTo>
                  <a:lnTo>
                    <a:pt x="6195" y="1548"/>
                  </a:lnTo>
                  <a:lnTo>
                    <a:pt x="6180" y="1512"/>
                  </a:lnTo>
                  <a:lnTo>
                    <a:pt x="6162" y="1476"/>
                  </a:lnTo>
                  <a:lnTo>
                    <a:pt x="6143" y="1439"/>
                  </a:lnTo>
                  <a:lnTo>
                    <a:pt x="6121" y="1403"/>
                  </a:lnTo>
                  <a:lnTo>
                    <a:pt x="6098" y="1367"/>
                  </a:lnTo>
                  <a:lnTo>
                    <a:pt x="6073" y="1331"/>
                  </a:lnTo>
                  <a:lnTo>
                    <a:pt x="6045" y="1294"/>
                  </a:lnTo>
                  <a:lnTo>
                    <a:pt x="6016" y="1259"/>
                  </a:lnTo>
                  <a:lnTo>
                    <a:pt x="5985" y="1224"/>
                  </a:lnTo>
                  <a:lnTo>
                    <a:pt x="5951" y="1190"/>
                  </a:lnTo>
                  <a:lnTo>
                    <a:pt x="5916" y="1156"/>
                  </a:lnTo>
                  <a:lnTo>
                    <a:pt x="5879" y="1123"/>
                  </a:lnTo>
                  <a:lnTo>
                    <a:pt x="5840" y="1091"/>
                  </a:lnTo>
                  <a:lnTo>
                    <a:pt x="5799" y="1059"/>
                  </a:lnTo>
                  <a:lnTo>
                    <a:pt x="5755" y="1028"/>
                  </a:lnTo>
                  <a:lnTo>
                    <a:pt x="5710" y="999"/>
                  </a:lnTo>
                  <a:lnTo>
                    <a:pt x="5664" y="971"/>
                  </a:lnTo>
                  <a:lnTo>
                    <a:pt x="5614" y="943"/>
                  </a:lnTo>
                  <a:lnTo>
                    <a:pt x="5564" y="918"/>
                  </a:lnTo>
                  <a:lnTo>
                    <a:pt x="5510" y="894"/>
                  </a:lnTo>
                  <a:lnTo>
                    <a:pt x="5455" y="871"/>
                  </a:lnTo>
                  <a:lnTo>
                    <a:pt x="5397" y="850"/>
                  </a:lnTo>
                  <a:lnTo>
                    <a:pt x="5339" y="830"/>
                  </a:lnTo>
                  <a:lnTo>
                    <a:pt x="5277" y="812"/>
                  </a:lnTo>
                  <a:lnTo>
                    <a:pt x="5215" y="796"/>
                  </a:lnTo>
                  <a:lnTo>
                    <a:pt x="5150" y="782"/>
                  </a:lnTo>
                  <a:lnTo>
                    <a:pt x="5083" y="769"/>
                  </a:lnTo>
                  <a:lnTo>
                    <a:pt x="5013" y="758"/>
                  </a:lnTo>
                  <a:lnTo>
                    <a:pt x="4964" y="753"/>
                  </a:lnTo>
                  <a:lnTo>
                    <a:pt x="4914" y="749"/>
                  </a:lnTo>
                  <a:lnTo>
                    <a:pt x="4864" y="746"/>
                  </a:lnTo>
                  <a:lnTo>
                    <a:pt x="4814" y="745"/>
                  </a:lnTo>
                  <a:lnTo>
                    <a:pt x="4764" y="746"/>
                  </a:lnTo>
                  <a:lnTo>
                    <a:pt x="4715" y="747"/>
                  </a:lnTo>
                  <a:lnTo>
                    <a:pt x="4667" y="750"/>
                  </a:lnTo>
                  <a:lnTo>
                    <a:pt x="4620" y="753"/>
                  </a:lnTo>
                  <a:lnTo>
                    <a:pt x="4574" y="757"/>
                  </a:lnTo>
                  <a:lnTo>
                    <a:pt x="4530" y="762"/>
                  </a:lnTo>
                  <a:lnTo>
                    <a:pt x="4489" y="767"/>
                  </a:lnTo>
                  <a:lnTo>
                    <a:pt x="4449" y="774"/>
                  </a:lnTo>
                  <a:lnTo>
                    <a:pt x="4413" y="779"/>
                  </a:lnTo>
                  <a:lnTo>
                    <a:pt x="4379" y="786"/>
                  </a:lnTo>
                  <a:lnTo>
                    <a:pt x="4349" y="793"/>
                  </a:lnTo>
                  <a:lnTo>
                    <a:pt x="4322" y="799"/>
                  </a:lnTo>
                  <a:lnTo>
                    <a:pt x="4373" y="775"/>
                  </a:lnTo>
                  <a:lnTo>
                    <a:pt x="4424" y="750"/>
                  </a:lnTo>
                  <a:lnTo>
                    <a:pt x="4472" y="724"/>
                  </a:lnTo>
                  <a:lnTo>
                    <a:pt x="4519" y="699"/>
                  </a:lnTo>
                  <a:lnTo>
                    <a:pt x="4612" y="648"/>
                  </a:lnTo>
                  <a:lnTo>
                    <a:pt x="4700" y="597"/>
                  </a:lnTo>
                  <a:lnTo>
                    <a:pt x="4786" y="546"/>
                  </a:lnTo>
                  <a:lnTo>
                    <a:pt x="4867" y="496"/>
                  </a:lnTo>
                  <a:lnTo>
                    <a:pt x="5023" y="401"/>
                  </a:lnTo>
                  <a:lnTo>
                    <a:pt x="5098" y="356"/>
                  </a:lnTo>
                  <a:lnTo>
                    <a:pt x="5172" y="314"/>
                  </a:lnTo>
                  <a:lnTo>
                    <a:pt x="5208" y="294"/>
                  </a:lnTo>
                  <a:lnTo>
                    <a:pt x="5244" y="275"/>
                  </a:lnTo>
                  <a:lnTo>
                    <a:pt x="5281" y="258"/>
                  </a:lnTo>
                  <a:lnTo>
                    <a:pt x="5316" y="241"/>
                  </a:lnTo>
                  <a:lnTo>
                    <a:pt x="5352" y="226"/>
                  </a:lnTo>
                  <a:lnTo>
                    <a:pt x="5389" y="211"/>
                  </a:lnTo>
                  <a:lnTo>
                    <a:pt x="5424" y="197"/>
                  </a:lnTo>
                  <a:lnTo>
                    <a:pt x="5460" y="185"/>
                  </a:lnTo>
                  <a:lnTo>
                    <a:pt x="5496" y="174"/>
                  </a:lnTo>
                  <a:lnTo>
                    <a:pt x="5533" y="165"/>
                  </a:lnTo>
                  <a:lnTo>
                    <a:pt x="5569" y="157"/>
                  </a:lnTo>
                  <a:lnTo>
                    <a:pt x="5606" y="150"/>
                  </a:lnTo>
                  <a:lnTo>
                    <a:pt x="5544" y="136"/>
                  </a:lnTo>
                  <a:lnTo>
                    <a:pt x="5481" y="124"/>
                  </a:lnTo>
                  <a:lnTo>
                    <a:pt x="5421" y="114"/>
                  </a:lnTo>
                  <a:lnTo>
                    <a:pt x="5360" y="106"/>
                  </a:lnTo>
                  <a:lnTo>
                    <a:pt x="5301" y="99"/>
                  </a:lnTo>
                  <a:lnTo>
                    <a:pt x="5242" y="95"/>
                  </a:lnTo>
                  <a:lnTo>
                    <a:pt x="5185" y="94"/>
                  </a:lnTo>
                  <a:lnTo>
                    <a:pt x="5129" y="94"/>
                  </a:lnTo>
                  <a:lnTo>
                    <a:pt x="5074" y="96"/>
                  </a:lnTo>
                  <a:lnTo>
                    <a:pt x="5020" y="99"/>
                  </a:lnTo>
                  <a:lnTo>
                    <a:pt x="4966" y="106"/>
                  </a:lnTo>
                  <a:lnTo>
                    <a:pt x="4914" y="114"/>
                  </a:lnTo>
                  <a:lnTo>
                    <a:pt x="4864" y="124"/>
                  </a:lnTo>
                  <a:lnTo>
                    <a:pt x="4814" y="136"/>
                  </a:lnTo>
                  <a:lnTo>
                    <a:pt x="4767" y="150"/>
                  </a:lnTo>
                  <a:lnTo>
                    <a:pt x="4720" y="165"/>
                  </a:lnTo>
                  <a:lnTo>
                    <a:pt x="4675" y="183"/>
                  </a:lnTo>
                  <a:lnTo>
                    <a:pt x="4629" y="203"/>
                  </a:lnTo>
                  <a:lnTo>
                    <a:pt x="4587" y="225"/>
                  </a:lnTo>
                  <a:lnTo>
                    <a:pt x="4545" y="248"/>
                  </a:lnTo>
                  <a:lnTo>
                    <a:pt x="4505" y="273"/>
                  </a:lnTo>
                  <a:lnTo>
                    <a:pt x="4466" y="301"/>
                  </a:lnTo>
                  <a:lnTo>
                    <a:pt x="4428" y="329"/>
                  </a:lnTo>
                  <a:lnTo>
                    <a:pt x="4393" y="360"/>
                  </a:lnTo>
                  <a:lnTo>
                    <a:pt x="4358" y="393"/>
                  </a:lnTo>
                  <a:lnTo>
                    <a:pt x="4325" y="427"/>
                  </a:lnTo>
                  <a:lnTo>
                    <a:pt x="4293" y="465"/>
                  </a:lnTo>
                  <a:lnTo>
                    <a:pt x="4263" y="502"/>
                  </a:lnTo>
                  <a:lnTo>
                    <a:pt x="4236" y="543"/>
                  </a:lnTo>
                  <a:lnTo>
                    <a:pt x="4208" y="584"/>
                  </a:lnTo>
                  <a:lnTo>
                    <a:pt x="4183" y="628"/>
                  </a:lnTo>
                  <a:lnTo>
                    <a:pt x="4160" y="673"/>
                  </a:lnTo>
                  <a:lnTo>
                    <a:pt x="4163" y="648"/>
                  </a:lnTo>
                  <a:lnTo>
                    <a:pt x="4165" y="624"/>
                  </a:lnTo>
                  <a:lnTo>
                    <a:pt x="4166" y="601"/>
                  </a:lnTo>
                  <a:lnTo>
                    <a:pt x="4166" y="577"/>
                  </a:lnTo>
                  <a:lnTo>
                    <a:pt x="4165" y="554"/>
                  </a:lnTo>
                  <a:lnTo>
                    <a:pt x="4164" y="531"/>
                  </a:lnTo>
                  <a:lnTo>
                    <a:pt x="4159" y="485"/>
                  </a:lnTo>
                  <a:lnTo>
                    <a:pt x="4151" y="439"/>
                  </a:lnTo>
                  <a:lnTo>
                    <a:pt x="4143" y="394"/>
                  </a:lnTo>
                  <a:lnTo>
                    <a:pt x="4135" y="351"/>
                  </a:lnTo>
                  <a:lnTo>
                    <a:pt x="4128" y="307"/>
                  </a:lnTo>
                  <a:lnTo>
                    <a:pt x="4123" y="266"/>
                  </a:lnTo>
                  <a:lnTo>
                    <a:pt x="4122" y="245"/>
                  </a:lnTo>
                  <a:lnTo>
                    <a:pt x="4121" y="225"/>
                  </a:lnTo>
                  <a:lnTo>
                    <a:pt x="4121" y="205"/>
                  </a:lnTo>
                  <a:lnTo>
                    <a:pt x="4123" y="184"/>
                  </a:lnTo>
                  <a:lnTo>
                    <a:pt x="4126" y="165"/>
                  </a:lnTo>
                  <a:lnTo>
                    <a:pt x="4129" y="146"/>
                  </a:lnTo>
                  <a:lnTo>
                    <a:pt x="4134" y="127"/>
                  </a:lnTo>
                  <a:lnTo>
                    <a:pt x="4141" y="107"/>
                  </a:lnTo>
                  <a:lnTo>
                    <a:pt x="4150" y="90"/>
                  </a:lnTo>
                  <a:lnTo>
                    <a:pt x="4160" y="71"/>
                  </a:lnTo>
                  <a:lnTo>
                    <a:pt x="4172" y="53"/>
                  </a:lnTo>
                  <a:lnTo>
                    <a:pt x="4186" y="36"/>
                  </a:lnTo>
                  <a:lnTo>
                    <a:pt x="4203" y="18"/>
                  </a:lnTo>
                  <a:lnTo>
                    <a:pt x="4220" y="0"/>
                  </a:lnTo>
                  <a:lnTo>
                    <a:pt x="4203" y="2"/>
                  </a:lnTo>
                  <a:lnTo>
                    <a:pt x="4185" y="3"/>
                  </a:lnTo>
                  <a:lnTo>
                    <a:pt x="4167" y="4"/>
                  </a:lnTo>
                  <a:lnTo>
                    <a:pt x="4150" y="7"/>
                  </a:lnTo>
                  <a:lnTo>
                    <a:pt x="4133" y="10"/>
                  </a:lnTo>
                  <a:lnTo>
                    <a:pt x="4117" y="14"/>
                  </a:lnTo>
                  <a:lnTo>
                    <a:pt x="4100" y="18"/>
                  </a:lnTo>
                  <a:lnTo>
                    <a:pt x="4084" y="24"/>
                  </a:lnTo>
                  <a:lnTo>
                    <a:pt x="4053" y="35"/>
                  </a:lnTo>
                  <a:lnTo>
                    <a:pt x="4023" y="49"/>
                  </a:lnTo>
                  <a:lnTo>
                    <a:pt x="3995" y="65"/>
                  </a:lnTo>
                  <a:lnTo>
                    <a:pt x="3967" y="84"/>
                  </a:lnTo>
                  <a:lnTo>
                    <a:pt x="3942" y="104"/>
                  </a:lnTo>
                  <a:lnTo>
                    <a:pt x="3917" y="126"/>
                  </a:lnTo>
                  <a:lnTo>
                    <a:pt x="3895" y="150"/>
                  </a:lnTo>
                  <a:lnTo>
                    <a:pt x="3873" y="175"/>
                  </a:lnTo>
                  <a:lnTo>
                    <a:pt x="3854" y="202"/>
                  </a:lnTo>
                  <a:lnTo>
                    <a:pt x="3835" y="230"/>
                  </a:lnTo>
                  <a:lnTo>
                    <a:pt x="3820" y="260"/>
                  </a:lnTo>
                  <a:lnTo>
                    <a:pt x="3805" y="290"/>
                  </a:lnTo>
                  <a:lnTo>
                    <a:pt x="3792" y="322"/>
                  </a:lnTo>
                  <a:lnTo>
                    <a:pt x="3782" y="355"/>
                  </a:lnTo>
                  <a:lnTo>
                    <a:pt x="3773" y="388"/>
                  </a:lnTo>
                  <a:lnTo>
                    <a:pt x="3767" y="422"/>
                  </a:lnTo>
                  <a:lnTo>
                    <a:pt x="3762" y="456"/>
                  </a:lnTo>
                  <a:lnTo>
                    <a:pt x="3760" y="490"/>
                  </a:lnTo>
                  <a:lnTo>
                    <a:pt x="3759" y="525"/>
                  </a:lnTo>
                  <a:lnTo>
                    <a:pt x="3761" y="560"/>
                  </a:lnTo>
                  <a:lnTo>
                    <a:pt x="3766" y="597"/>
                  </a:lnTo>
                  <a:lnTo>
                    <a:pt x="3772" y="632"/>
                  </a:lnTo>
                  <a:lnTo>
                    <a:pt x="3781" y="667"/>
                  </a:lnTo>
                  <a:lnTo>
                    <a:pt x="3793" y="702"/>
                  </a:lnTo>
                  <a:lnTo>
                    <a:pt x="3806" y="736"/>
                  </a:lnTo>
                  <a:lnTo>
                    <a:pt x="3823" y="771"/>
                  </a:lnTo>
                  <a:lnTo>
                    <a:pt x="3842" y="804"/>
                  </a:lnTo>
                  <a:lnTo>
                    <a:pt x="3853" y="820"/>
                  </a:lnTo>
                  <a:lnTo>
                    <a:pt x="3864" y="837"/>
                  </a:lnTo>
                  <a:lnTo>
                    <a:pt x="3841" y="815"/>
                  </a:lnTo>
                  <a:lnTo>
                    <a:pt x="3817" y="794"/>
                  </a:lnTo>
                  <a:lnTo>
                    <a:pt x="3793" y="774"/>
                  </a:lnTo>
                  <a:lnTo>
                    <a:pt x="3769" y="755"/>
                  </a:lnTo>
                  <a:lnTo>
                    <a:pt x="3744" y="738"/>
                  </a:lnTo>
                  <a:lnTo>
                    <a:pt x="3718" y="721"/>
                  </a:lnTo>
                  <a:lnTo>
                    <a:pt x="3692" y="705"/>
                  </a:lnTo>
                  <a:lnTo>
                    <a:pt x="3667" y="689"/>
                  </a:lnTo>
                  <a:lnTo>
                    <a:pt x="3639" y="675"/>
                  </a:lnTo>
                  <a:lnTo>
                    <a:pt x="3613" y="662"/>
                  </a:lnTo>
                  <a:lnTo>
                    <a:pt x="3585" y="650"/>
                  </a:lnTo>
                  <a:lnTo>
                    <a:pt x="3558" y="639"/>
                  </a:lnTo>
                  <a:lnTo>
                    <a:pt x="3529" y="628"/>
                  </a:lnTo>
                  <a:lnTo>
                    <a:pt x="3502" y="618"/>
                  </a:lnTo>
                  <a:lnTo>
                    <a:pt x="3473" y="609"/>
                  </a:lnTo>
                  <a:lnTo>
                    <a:pt x="3445" y="601"/>
                  </a:lnTo>
                  <a:lnTo>
                    <a:pt x="3415" y="593"/>
                  </a:lnTo>
                  <a:lnTo>
                    <a:pt x="3386" y="588"/>
                  </a:lnTo>
                  <a:lnTo>
                    <a:pt x="3356" y="582"/>
                  </a:lnTo>
                  <a:lnTo>
                    <a:pt x="3328" y="577"/>
                  </a:lnTo>
                  <a:lnTo>
                    <a:pt x="3298" y="574"/>
                  </a:lnTo>
                  <a:lnTo>
                    <a:pt x="3268" y="570"/>
                  </a:lnTo>
                  <a:lnTo>
                    <a:pt x="3240" y="568"/>
                  </a:lnTo>
                  <a:lnTo>
                    <a:pt x="3210" y="566"/>
                  </a:lnTo>
                  <a:lnTo>
                    <a:pt x="3180" y="566"/>
                  </a:lnTo>
                  <a:lnTo>
                    <a:pt x="3151" y="566"/>
                  </a:lnTo>
                  <a:lnTo>
                    <a:pt x="3121" y="566"/>
                  </a:lnTo>
                  <a:lnTo>
                    <a:pt x="3092" y="567"/>
                  </a:lnTo>
                  <a:lnTo>
                    <a:pt x="3063" y="569"/>
                  </a:lnTo>
                  <a:lnTo>
                    <a:pt x="3034" y="573"/>
                  </a:lnTo>
                  <a:lnTo>
                    <a:pt x="3006" y="576"/>
                  </a:lnTo>
                  <a:lnTo>
                    <a:pt x="2976" y="580"/>
                  </a:lnTo>
                  <a:lnTo>
                    <a:pt x="2947" y="585"/>
                  </a:lnTo>
                  <a:lnTo>
                    <a:pt x="2920" y="591"/>
                  </a:lnTo>
                  <a:lnTo>
                    <a:pt x="2891" y="597"/>
                  </a:lnTo>
                  <a:lnTo>
                    <a:pt x="2864" y="603"/>
                  </a:lnTo>
                  <a:lnTo>
                    <a:pt x="2836" y="611"/>
                  </a:lnTo>
                  <a:lnTo>
                    <a:pt x="2809" y="620"/>
                  </a:lnTo>
                  <a:lnTo>
                    <a:pt x="2782" y="629"/>
                  </a:lnTo>
                  <a:lnTo>
                    <a:pt x="2756" y="637"/>
                  </a:lnTo>
                  <a:lnTo>
                    <a:pt x="2729" y="647"/>
                  </a:lnTo>
                  <a:lnTo>
                    <a:pt x="2704" y="658"/>
                  </a:lnTo>
                  <a:lnTo>
                    <a:pt x="2679" y="669"/>
                  </a:lnTo>
                  <a:lnTo>
                    <a:pt x="2655" y="681"/>
                  </a:lnTo>
                  <a:lnTo>
                    <a:pt x="2630" y="694"/>
                  </a:lnTo>
                  <a:lnTo>
                    <a:pt x="2606" y="707"/>
                  </a:lnTo>
                  <a:lnTo>
                    <a:pt x="2583" y="720"/>
                  </a:lnTo>
                  <a:lnTo>
                    <a:pt x="2561" y="734"/>
                  </a:lnTo>
                  <a:lnTo>
                    <a:pt x="2539" y="749"/>
                  </a:lnTo>
                  <a:lnTo>
                    <a:pt x="2517" y="763"/>
                  </a:lnTo>
                  <a:lnTo>
                    <a:pt x="2496" y="778"/>
                  </a:lnTo>
                  <a:lnTo>
                    <a:pt x="2476" y="795"/>
                  </a:lnTo>
                  <a:lnTo>
                    <a:pt x="2458" y="811"/>
                  </a:lnTo>
                  <a:lnTo>
                    <a:pt x="2439" y="828"/>
                  </a:lnTo>
                  <a:lnTo>
                    <a:pt x="2420" y="845"/>
                  </a:lnTo>
                  <a:lnTo>
                    <a:pt x="2404" y="863"/>
                  </a:lnTo>
                  <a:lnTo>
                    <a:pt x="2387" y="882"/>
                  </a:lnTo>
                  <a:lnTo>
                    <a:pt x="2372" y="900"/>
                  </a:lnTo>
                  <a:lnTo>
                    <a:pt x="2357" y="919"/>
                  </a:lnTo>
                  <a:lnTo>
                    <a:pt x="2343" y="939"/>
                  </a:lnTo>
                  <a:lnTo>
                    <a:pt x="2330" y="959"/>
                  </a:lnTo>
                  <a:lnTo>
                    <a:pt x="2319" y="980"/>
                  </a:lnTo>
                  <a:lnTo>
                    <a:pt x="2308" y="1000"/>
                  </a:lnTo>
                  <a:lnTo>
                    <a:pt x="2297" y="1021"/>
                  </a:lnTo>
                  <a:lnTo>
                    <a:pt x="2327" y="1010"/>
                  </a:lnTo>
                  <a:lnTo>
                    <a:pt x="2359" y="1000"/>
                  </a:lnTo>
                  <a:lnTo>
                    <a:pt x="2393" y="993"/>
                  </a:lnTo>
                  <a:lnTo>
                    <a:pt x="2429" y="986"/>
                  </a:lnTo>
                  <a:lnTo>
                    <a:pt x="2468" y="982"/>
                  </a:lnTo>
                  <a:lnTo>
                    <a:pt x="2507" y="977"/>
                  </a:lnTo>
                  <a:lnTo>
                    <a:pt x="2550" y="975"/>
                  </a:lnTo>
                  <a:lnTo>
                    <a:pt x="2593" y="973"/>
                  </a:lnTo>
                  <a:lnTo>
                    <a:pt x="2638" y="973"/>
                  </a:lnTo>
                  <a:lnTo>
                    <a:pt x="2684" y="973"/>
                  </a:lnTo>
                  <a:lnTo>
                    <a:pt x="2781" y="975"/>
                  </a:lnTo>
                  <a:lnTo>
                    <a:pt x="2882" y="981"/>
                  </a:lnTo>
                  <a:lnTo>
                    <a:pt x="2987" y="986"/>
                  </a:lnTo>
                  <a:lnTo>
                    <a:pt x="3201" y="1000"/>
                  </a:lnTo>
                  <a:lnTo>
                    <a:pt x="3310" y="1006"/>
                  </a:lnTo>
                  <a:lnTo>
                    <a:pt x="3419" y="1009"/>
                  </a:lnTo>
                  <a:lnTo>
                    <a:pt x="3473" y="1010"/>
                  </a:lnTo>
                  <a:lnTo>
                    <a:pt x="3526" y="1011"/>
                  </a:lnTo>
                  <a:lnTo>
                    <a:pt x="3579" y="1010"/>
                  </a:lnTo>
                  <a:lnTo>
                    <a:pt x="3630" y="1009"/>
                  </a:lnTo>
                  <a:lnTo>
                    <a:pt x="3682" y="1007"/>
                  </a:lnTo>
                  <a:lnTo>
                    <a:pt x="3733" y="1004"/>
                  </a:lnTo>
                  <a:lnTo>
                    <a:pt x="3782" y="998"/>
                  </a:lnTo>
                  <a:lnTo>
                    <a:pt x="3831" y="993"/>
                  </a:lnTo>
                  <a:lnTo>
                    <a:pt x="3780" y="1007"/>
                  </a:lnTo>
                  <a:lnTo>
                    <a:pt x="3727" y="1022"/>
                  </a:lnTo>
                  <a:lnTo>
                    <a:pt x="3673" y="1040"/>
                  </a:lnTo>
                  <a:lnTo>
                    <a:pt x="3617" y="1061"/>
                  </a:lnTo>
                  <a:lnTo>
                    <a:pt x="3561" y="1083"/>
                  </a:lnTo>
                  <a:lnTo>
                    <a:pt x="3503" y="1107"/>
                  </a:lnTo>
                  <a:lnTo>
                    <a:pt x="3445" y="1134"/>
                  </a:lnTo>
                  <a:lnTo>
                    <a:pt x="3385" y="1163"/>
                  </a:lnTo>
                  <a:lnTo>
                    <a:pt x="3326" y="1195"/>
                  </a:lnTo>
                  <a:lnTo>
                    <a:pt x="3266" y="1229"/>
                  </a:lnTo>
                  <a:lnTo>
                    <a:pt x="3208" y="1267"/>
                  </a:lnTo>
                  <a:lnTo>
                    <a:pt x="3178" y="1285"/>
                  </a:lnTo>
                  <a:lnTo>
                    <a:pt x="3149" y="1306"/>
                  </a:lnTo>
                  <a:lnTo>
                    <a:pt x="3120" y="1327"/>
                  </a:lnTo>
                  <a:lnTo>
                    <a:pt x="3091" y="1349"/>
                  </a:lnTo>
                  <a:lnTo>
                    <a:pt x="3063" y="1371"/>
                  </a:lnTo>
                  <a:lnTo>
                    <a:pt x="3034" y="1394"/>
                  </a:lnTo>
                  <a:lnTo>
                    <a:pt x="3006" y="1419"/>
                  </a:lnTo>
                  <a:lnTo>
                    <a:pt x="2978" y="1443"/>
                  </a:lnTo>
                  <a:lnTo>
                    <a:pt x="2951" y="1469"/>
                  </a:lnTo>
                  <a:lnTo>
                    <a:pt x="2924" y="1494"/>
                  </a:lnTo>
                  <a:lnTo>
                    <a:pt x="2898" y="1522"/>
                  </a:lnTo>
                  <a:lnTo>
                    <a:pt x="2871" y="1551"/>
                  </a:lnTo>
                  <a:lnTo>
                    <a:pt x="2846" y="1579"/>
                  </a:lnTo>
                  <a:lnTo>
                    <a:pt x="2821" y="1609"/>
                  </a:lnTo>
                  <a:lnTo>
                    <a:pt x="2795" y="1639"/>
                  </a:lnTo>
                  <a:lnTo>
                    <a:pt x="2772" y="1670"/>
                  </a:lnTo>
                  <a:lnTo>
                    <a:pt x="2748" y="1702"/>
                  </a:lnTo>
                  <a:lnTo>
                    <a:pt x="2725" y="1735"/>
                  </a:lnTo>
                  <a:lnTo>
                    <a:pt x="2703" y="1769"/>
                  </a:lnTo>
                  <a:lnTo>
                    <a:pt x="2682" y="1805"/>
                  </a:lnTo>
                  <a:lnTo>
                    <a:pt x="2661" y="1840"/>
                  </a:lnTo>
                  <a:lnTo>
                    <a:pt x="2641" y="1877"/>
                  </a:lnTo>
                  <a:lnTo>
                    <a:pt x="2622" y="1915"/>
                  </a:lnTo>
                  <a:lnTo>
                    <a:pt x="2603" y="1953"/>
                  </a:lnTo>
                  <a:lnTo>
                    <a:pt x="2585" y="1993"/>
                  </a:lnTo>
                  <a:lnTo>
                    <a:pt x="2569" y="2033"/>
                  </a:lnTo>
                  <a:lnTo>
                    <a:pt x="2553" y="2075"/>
                  </a:lnTo>
                  <a:lnTo>
                    <a:pt x="2538" y="2118"/>
                  </a:lnTo>
                  <a:lnTo>
                    <a:pt x="2524" y="2161"/>
                  </a:lnTo>
                  <a:lnTo>
                    <a:pt x="2512" y="2206"/>
                  </a:lnTo>
                  <a:lnTo>
                    <a:pt x="2499" y="2251"/>
                  </a:lnTo>
                  <a:lnTo>
                    <a:pt x="2488" y="2299"/>
                  </a:lnTo>
                  <a:lnTo>
                    <a:pt x="2479" y="2346"/>
                  </a:lnTo>
                  <a:lnTo>
                    <a:pt x="2470" y="2394"/>
                  </a:lnTo>
                  <a:lnTo>
                    <a:pt x="2462" y="2445"/>
                  </a:lnTo>
                  <a:lnTo>
                    <a:pt x="2455" y="2496"/>
                  </a:lnTo>
                  <a:lnTo>
                    <a:pt x="2450" y="2547"/>
                  </a:lnTo>
                  <a:lnTo>
                    <a:pt x="2447" y="2601"/>
                  </a:lnTo>
                  <a:lnTo>
                    <a:pt x="2443" y="2655"/>
                  </a:lnTo>
                  <a:lnTo>
                    <a:pt x="2442" y="2711"/>
                  </a:lnTo>
                  <a:lnTo>
                    <a:pt x="2441" y="2767"/>
                  </a:lnTo>
                  <a:lnTo>
                    <a:pt x="2443" y="2824"/>
                  </a:lnTo>
                  <a:lnTo>
                    <a:pt x="2451" y="2794"/>
                  </a:lnTo>
                  <a:lnTo>
                    <a:pt x="2461" y="2763"/>
                  </a:lnTo>
                  <a:lnTo>
                    <a:pt x="2471" y="2732"/>
                  </a:lnTo>
                  <a:lnTo>
                    <a:pt x="2482" y="2702"/>
                  </a:lnTo>
                  <a:lnTo>
                    <a:pt x="2494" y="2673"/>
                  </a:lnTo>
                  <a:lnTo>
                    <a:pt x="2506" y="2644"/>
                  </a:lnTo>
                  <a:lnTo>
                    <a:pt x="2519" y="2617"/>
                  </a:lnTo>
                  <a:lnTo>
                    <a:pt x="2534" y="2589"/>
                  </a:lnTo>
                  <a:lnTo>
                    <a:pt x="2549" y="2562"/>
                  </a:lnTo>
                  <a:lnTo>
                    <a:pt x="2564" y="2535"/>
                  </a:lnTo>
                  <a:lnTo>
                    <a:pt x="2581" y="2509"/>
                  </a:lnTo>
                  <a:lnTo>
                    <a:pt x="2598" y="2482"/>
                  </a:lnTo>
                  <a:lnTo>
                    <a:pt x="2616" y="2457"/>
                  </a:lnTo>
                  <a:lnTo>
                    <a:pt x="2635" y="2432"/>
                  </a:lnTo>
                  <a:lnTo>
                    <a:pt x="2653" y="2408"/>
                  </a:lnTo>
                  <a:lnTo>
                    <a:pt x="2673" y="2383"/>
                  </a:lnTo>
                  <a:lnTo>
                    <a:pt x="2714" y="2335"/>
                  </a:lnTo>
                  <a:lnTo>
                    <a:pt x="2758" y="2289"/>
                  </a:lnTo>
                  <a:lnTo>
                    <a:pt x="2803" y="2243"/>
                  </a:lnTo>
                  <a:lnTo>
                    <a:pt x="2850" y="2199"/>
                  </a:lnTo>
                  <a:lnTo>
                    <a:pt x="2899" y="2153"/>
                  </a:lnTo>
                  <a:lnTo>
                    <a:pt x="2949" y="2109"/>
                  </a:lnTo>
                  <a:lnTo>
                    <a:pt x="3001" y="2067"/>
                  </a:lnTo>
                  <a:lnTo>
                    <a:pt x="3054" y="2022"/>
                  </a:lnTo>
                  <a:lnTo>
                    <a:pt x="3162" y="1934"/>
                  </a:lnTo>
                  <a:lnTo>
                    <a:pt x="3272" y="1845"/>
                  </a:lnTo>
                  <a:lnTo>
                    <a:pt x="3328" y="1800"/>
                  </a:lnTo>
                  <a:lnTo>
                    <a:pt x="3384" y="1754"/>
                  </a:lnTo>
                  <a:lnTo>
                    <a:pt x="3439" y="1706"/>
                  </a:lnTo>
                  <a:lnTo>
                    <a:pt x="3495" y="1657"/>
                  </a:lnTo>
                  <a:lnTo>
                    <a:pt x="3550" y="1607"/>
                  </a:lnTo>
                  <a:lnTo>
                    <a:pt x="3604" y="1555"/>
                  </a:lnTo>
                  <a:lnTo>
                    <a:pt x="3658" y="1501"/>
                  </a:lnTo>
                  <a:lnTo>
                    <a:pt x="3711" y="1446"/>
                  </a:lnTo>
                  <a:lnTo>
                    <a:pt x="3762" y="1388"/>
                  </a:lnTo>
                  <a:lnTo>
                    <a:pt x="3813" y="1328"/>
                  </a:lnTo>
                  <a:lnTo>
                    <a:pt x="3837" y="1298"/>
                  </a:lnTo>
                  <a:lnTo>
                    <a:pt x="3861" y="1266"/>
                  </a:lnTo>
                  <a:lnTo>
                    <a:pt x="3886" y="1234"/>
                  </a:lnTo>
                  <a:lnTo>
                    <a:pt x="3909" y="120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grpSp>
      <p:grpSp>
        <p:nvGrpSpPr>
          <p:cNvPr id="13334" name="组合 8"/>
          <p:cNvGrpSpPr/>
          <p:nvPr/>
        </p:nvGrpSpPr>
        <p:grpSpPr bwMode="auto">
          <a:xfrm>
            <a:off x="8816204" y="2083356"/>
            <a:ext cx="1941323" cy="1942358"/>
            <a:chOff x="8306593" y="2563007"/>
            <a:chExt cx="1465263" cy="1465262"/>
          </a:xfrm>
        </p:grpSpPr>
        <p:sp>
          <p:nvSpPr>
            <p:cNvPr id="66" name="MH_Other_4"/>
            <p:cNvSpPr/>
            <p:nvPr>
              <p:custDataLst>
                <p:tags r:id="rId15"/>
              </p:custDataLst>
            </p:nvPr>
          </p:nvSpPr>
          <p:spPr>
            <a:xfrm>
              <a:off x="8450835" y="2707930"/>
              <a:ext cx="1176534" cy="1175907"/>
            </a:xfrm>
            <a:prstGeom prst="ellipse">
              <a:avLst/>
            </a:prstGeom>
            <a:noFill/>
            <a:ln w="57150" cap="flat" cmpd="sng" algn="ctr">
              <a:solidFill>
                <a:schemeClr val="accent4">
                  <a:lumMod val="60000"/>
                  <a:lumOff val="40000"/>
                </a:schemeClr>
              </a:solidFill>
              <a:prstDash val="solid"/>
              <a:miter lim="800000"/>
            </a:ln>
            <a:effectLst/>
          </p:spPr>
          <p:txBody>
            <a:bodyPr anchor="ctr"/>
            <a:lstStyle/>
            <a:p>
              <a:pPr algn="ctr" eaLnBrk="1" fontAlgn="auto" hangingPunct="1">
                <a:spcBef>
                  <a:spcPts val="0"/>
                </a:spcBef>
                <a:spcAft>
                  <a:spcPts val="0"/>
                </a:spcAft>
                <a:defRPr/>
              </a:pPr>
              <a:endParaRPr lang="zh-CN" altLang="en-US" sz="1800" kern="0">
                <a:solidFill>
                  <a:srgbClr val="FFFFFF"/>
                </a:solidFill>
                <a:latin typeface="+mn-lt"/>
                <a:ea typeface="+mn-ea"/>
                <a:cs typeface="+mn-ea"/>
                <a:sym typeface="+mn-lt"/>
              </a:endParaRPr>
            </a:p>
          </p:txBody>
        </p:sp>
        <p:sp>
          <p:nvSpPr>
            <p:cNvPr id="74" name="MH_Other_14"/>
            <p:cNvSpPr/>
            <p:nvPr>
              <p:custDataLst>
                <p:tags r:id="rId16"/>
              </p:custDataLst>
            </p:nvPr>
          </p:nvSpPr>
          <p:spPr>
            <a:xfrm>
              <a:off x="8306348" y="2563521"/>
              <a:ext cx="1465508" cy="1464725"/>
            </a:xfrm>
            <a:prstGeom prst="ellipse">
              <a:avLst/>
            </a:prstGeom>
            <a:noFill/>
            <a:ln w="57150" cap="flat" cmpd="sng" algn="ctr">
              <a:solidFill>
                <a:schemeClr val="accent4">
                  <a:lumMod val="60000"/>
                  <a:lumOff val="40000"/>
                </a:schemeClr>
              </a:solidFill>
              <a:prstDash val="solid"/>
              <a:miter lim="800000"/>
            </a:ln>
            <a:effectLst/>
          </p:spPr>
          <p:txBody>
            <a:bodyPr anchor="ctr"/>
            <a:lstStyle/>
            <a:p>
              <a:pPr algn="ctr" eaLnBrk="1" fontAlgn="auto" hangingPunct="1">
                <a:spcBef>
                  <a:spcPts val="0"/>
                </a:spcBef>
                <a:spcAft>
                  <a:spcPts val="0"/>
                </a:spcAft>
                <a:defRPr/>
              </a:pPr>
              <a:endParaRPr lang="zh-CN" altLang="en-US" sz="1800" kern="0">
                <a:solidFill>
                  <a:srgbClr val="FFFFFF"/>
                </a:solidFill>
                <a:latin typeface="+mn-lt"/>
                <a:ea typeface="+mn-ea"/>
                <a:cs typeface="+mn-ea"/>
                <a:sym typeface="+mn-lt"/>
              </a:endParaRPr>
            </a:p>
          </p:txBody>
        </p:sp>
        <p:sp>
          <p:nvSpPr>
            <p:cNvPr id="13339" name="KSO_Shape"/>
            <p:cNvSpPr/>
            <p:nvPr>
              <p:custDataLst>
                <p:tags r:id="rId17"/>
              </p:custDataLst>
            </p:nvPr>
          </p:nvSpPr>
          <p:spPr bwMode="auto">
            <a:xfrm>
              <a:off x="8612049" y="2988912"/>
              <a:ext cx="900973" cy="61866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solidFill>
                  <a:schemeClr val="dk1"/>
                </a:solidFill>
                <a:latin typeface="+mn-lt"/>
                <a:ea typeface="+mn-ea"/>
                <a:cs typeface="+mn-ea"/>
                <a:sym typeface="+mn-lt"/>
              </a:endParaRPr>
            </a:p>
          </p:txBody>
        </p:sp>
      </p:grpSp>
      <p:cxnSp>
        <p:nvCxnSpPr>
          <p:cNvPr id="13335" name="MH_Other_17"/>
          <p:cNvCxnSpPr>
            <a:cxnSpLocks noChangeShapeType="1"/>
            <a:endCxn id="72" idx="2"/>
          </p:cNvCxnSpPr>
          <p:nvPr>
            <p:custDataLst>
              <p:tags r:id="rId9"/>
            </p:custDataLst>
          </p:nvPr>
        </p:nvCxnSpPr>
        <p:spPr bwMode="auto">
          <a:xfrm flipV="1">
            <a:off x="3327668" y="2225376"/>
            <a:ext cx="1827486" cy="499703"/>
          </a:xfrm>
          <a:prstGeom prst="line">
            <a:avLst/>
          </a:prstGeom>
          <a:noFill/>
          <a:ln w="38100" cap="rnd" algn="ctr">
            <a:solidFill>
              <a:schemeClr val="accent1"/>
            </a:solidFill>
            <a:round/>
            <a:headEnd type="oval" w="med" len="med"/>
            <a:tailEnd type="oval" w="med" len="med"/>
          </a:ln>
          <a:extLst>
            <a:ext uri="{909E8E84-426E-40DD-AFC4-6F175D3DCCD1}">
              <a14:hiddenFill xmlns:a14="http://schemas.microsoft.com/office/drawing/2010/main">
                <a:noFill/>
              </a14:hiddenFill>
            </a:ext>
          </a:extLst>
        </p:spPr>
      </p:cxnSp>
      <p:cxnSp>
        <p:nvCxnSpPr>
          <p:cNvPr id="13336" name="MH_Other_15"/>
          <p:cNvCxnSpPr>
            <a:cxnSpLocks noChangeShapeType="1"/>
            <a:stCxn id="72" idx="6"/>
          </p:cNvCxnSpPr>
          <p:nvPr>
            <p:custDataLst>
              <p:tags r:id="rId10"/>
            </p:custDataLst>
          </p:nvPr>
        </p:nvCxnSpPr>
        <p:spPr bwMode="auto">
          <a:xfrm>
            <a:off x="7071029" y="2225376"/>
            <a:ext cx="1833372" cy="422562"/>
          </a:xfrm>
          <a:prstGeom prst="line">
            <a:avLst/>
          </a:prstGeom>
          <a:noFill/>
          <a:ln w="38100" cap="rnd" algn="ctr">
            <a:solidFill>
              <a:schemeClr val="accent2"/>
            </a:solidFill>
            <a:miter lim="800000"/>
            <a:headEnd type="oval" w="med" len="med"/>
            <a:tailEnd type="oval" w="med" len="med"/>
          </a:ln>
          <a:extLst>
            <a:ext uri="{909E8E84-426E-40DD-AFC4-6F175D3DCCD1}">
              <a14:hiddenFill xmlns:a14="http://schemas.microsoft.com/office/drawing/2010/main">
                <a:noFill/>
              </a14:hiddenFill>
            </a:ext>
          </a:extLst>
        </p:spPr>
      </p:cxnSp>
      <p:grpSp>
        <p:nvGrpSpPr>
          <p:cNvPr id="3" name="组合 2"/>
          <p:cNvGrpSpPr/>
          <p:nvPr/>
        </p:nvGrpSpPr>
        <p:grpSpPr>
          <a:xfrm>
            <a:off x="5155154" y="1267438"/>
            <a:ext cx="1915875" cy="1915875"/>
            <a:chOff x="5334720" y="1370852"/>
            <a:chExt cx="1465262" cy="1465262"/>
          </a:xfrm>
        </p:grpSpPr>
        <p:grpSp>
          <p:nvGrpSpPr>
            <p:cNvPr id="2" name="组合 1"/>
            <p:cNvGrpSpPr/>
            <p:nvPr/>
          </p:nvGrpSpPr>
          <p:grpSpPr>
            <a:xfrm>
              <a:off x="5334720" y="1370852"/>
              <a:ext cx="1465262" cy="1465262"/>
              <a:chOff x="3793727" y="1267462"/>
              <a:chExt cx="1465262" cy="1465262"/>
            </a:xfrm>
          </p:grpSpPr>
          <p:sp>
            <p:nvSpPr>
              <p:cNvPr id="64" name="MH_Other_2"/>
              <p:cNvSpPr/>
              <p:nvPr>
                <p:custDataLst>
                  <p:tags r:id="rId13"/>
                </p:custDataLst>
              </p:nvPr>
            </p:nvSpPr>
            <p:spPr bwMode="auto">
              <a:xfrm>
                <a:off x="3938189" y="1411924"/>
                <a:ext cx="1176338" cy="1176338"/>
              </a:xfrm>
              <a:prstGeom prst="ellipse">
                <a:avLst/>
              </a:prstGeom>
              <a:noFill/>
              <a:ln w="57150" cap="flat" cmpd="sng" algn="ctr">
                <a:solidFill>
                  <a:schemeClr val="accent2">
                    <a:lumMod val="60000"/>
                    <a:lumOff val="40000"/>
                  </a:schemeClr>
                </a:solidFill>
                <a:prstDash val="solid"/>
                <a:miter lim="800000"/>
              </a:ln>
              <a:effectLst/>
            </p:spPr>
            <p:txBody>
              <a:bodyPr anchor="ctr"/>
              <a:lstStyle/>
              <a:p>
                <a:pPr algn="ctr" eaLnBrk="1" fontAlgn="auto" hangingPunct="1">
                  <a:spcBef>
                    <a:spcPts val="0"/>
                  </a:spcBef>
                  <a:spcAft>
                    <a:spcPts val="0"/>
                  </a:spcAft>
                  <a:defRPr/>
                </a:pPr>
                <a:endParaRPr lang="zh-CN" altLang="en-US" sz="1800" kern="0">
                  <a:solidFill>
                    <a:srgbClr val="FFFFFF"/>
                  </a:solidFill>
                  <a:latin typeface="+mn-lt"/>
                  <a:ea typeface="+mn-ea"/>
                  <a:cs typeface="+mn-ea"/>
                  <a:sym typeface="+mn-lt"/>
                </a:endParaRPr>
              </a:p>
            </p:txBody>
          </p:sp>
          <p:sp>
            <p:nvSpPr>
              <p:cNvPr id="72" name="MH_Other_12"/>
              <p:cNvSpPr/>
              <p:nvPr>
                <p:custDataLst>
                  <p:tags r:id="rId14"/>
                </p:custDataLst>
              </p:nvPr>
            </p:nvSpPr>
            <p:spPr bwMode="auto">
              <a:xfrm>
                <a:off x="3793727" y="1267462"/>
                <a:ext cx="1465262" cy="1465262"/>
              </a:xfrm>
              <a:prstGeom prst="ellipse">
                <a:avLst/>
              </a:prstGeom>
              <a:noFill/>
              <a:ln w="57150" cap="flat" cmpd="sng" algn="ctr">
                <a:solidFill>
                  <a:schemeClr val="accent2">
                    <a:lumMod val="60000"/>
                    <a:lumOff val="40000"/>
                  </a:schemeClr>
                </a:solidFill>
                <a:prstDash val="solid"/>
                <a:miter lim="800000"/>
              </a:ln>
              <a:effectLst/>
            </p:spPr>
            <p:txBody>
              <a:bodyPr anchor="ctr"/>
              <a:lstStyle/>
              <a:p>
                <a:pPr algn="ctr" eaLnBrk="1" fontAlgn="auto" hangingPunct="1">
                  <a:spcBef>
                    <a:spcPts val="0"/>
                  </a:spcBef>
                  <a:spcAft>
                    <a:spcPts val="0"/>
                  </a:spcAft>
                  <a:defRPr/>
                </a:pPr>
                <a:endParaRPr lang="zh-CN" altLang="en-US" sz="1800" kern="0">
                  <a:solidFill>
                    <a:srgbClr val="FFFFFF"/>
                  </a:solidFill>
                  <a:latin typeface="+mn-lt"/>
                  <a:ea typeface="+mn-ea"/>
                  <a:cs typeface="+mn-ea"/>
                  <a:sym typeface="+mn-lt"/>
                </a:endParaRPr>
              </a:p>
            </p:txBody>
          </p:sp>
        </p:grpSp>
        <p:sp>
          <p:nvSpPr>
            <p:cNvPr id="47" name="KSO_Shape"/>
            <p:cNvSpPr/>
            <p:nvPr>
              <p:custDataLst>
                <p:tags r:id="rId12"/>
              </p:custDataLst>
            </p:nvPr>
          </p:nvSpPr>
          <p:spPr bwMode="auto">
            <a:xfrm>
              <a:off x="5629846" y="1757369"/>
              <a:ext cx="860425" cy="587375"/>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grpSp>
      <p:sp>
        <p:nvSpPr>
          <p:cNvPr id="42" name="MH_SubTitle_1"/>
          <p:cNvSpPr txBox="1">
            <a:spLocks noChangeArrowheads="1"/>
          </p:cNvSpPr>
          <p:nvPr>
            <p:custDataLst>
              <p:tags r:id="rId11"/>
            </p:custDataLst>
          </p:nvPr>
        </p:nvSpPr>
        <p:spPr bwMode="auto">
          <a:xfrm>
            <a:off x="776952" y="1115809"/>
            <a:ext cx="39436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按风险等级划分：</a:t>
            </a:r>
          </a:p>
        </p:txBody>
      </p:sp>
    </p:spTree>
  </p:cSld>
  <p:clrMapOvr>
    <a:masterClrMapping/>
  </p:clrMapOvr>
</p:sld>
</file>

<file path=ppt/slides/slide4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a:blip r:embed="rId9" cstate="print">
            <a:extLst>
              <a:ext uri="{28A0092B-C50C-407E-A947-70E740481C1C}">
                <a14:useLocalDpi xmlns:a14="http://schemas.microsoft.com/office/drawing/2010/main" val="0"/>
              </a:ext>
            </a:extLst>
          </a:blip>
          <a:srcRect t="13989" r="2429"/>
          <a:stretch>
            <a:fillRect/>
          </a:stretch>
        </p:blipFill>
        <p:spPr>
          <a:xfrm>
            <a:off x="4963750" y="1220649"/>
            <a:ext cx="4276406" cy="2513152"/>
          </a:xfrm>
          <a:custGeom>
            <a:avLst/>
            <a:gdLst>
              <a:gd name="connsiteX0" fmla="*/ 0 w 4276406"/>
              <a:gd name="connsiteY0" fmla="*/ 0 h 2513152"/>
              <a:gd name="connsiteX1" fmla="*/ 3126362 w 4276406"/>
              <a:gd name="connsiteY1" fmla="*/ 0 h 2513152"/>
              <a:gd name="connsiteX2" fmla="*/ 4276406 w 4276406"/>
              <a:gd name="connsiteY2" fmla="*/ 2513152 h 2513152"/>
              <a:gd name="connsiteX3" fmla="*/ 1150044 w 4276406"/>
              <a:gd name="connsiteY3" fmla="*/ 2513152 h 2513152"/>
            </a:gdLst>
            <a:ahLst/>
            <a:cxnLst>
              <a:cxn ang="0">
                <a:pos x="connsiteX0" y="connsiteY0"/>
              </a:cxn>
              <a:cxn ang="0">
                <a:pos x="connsiteX1" y="connsiteY1"/>
              </a:cxn>
              <a:cxn ang="0">
                <a:pos x="connsiteX2" y="connsiteY2"/>
              </a:cxn>
              <a:cxn ang="0">
                <a:pos x="connsiteX3" y="connsiteY3"/>
              </a:cxn>
            </a:cxnLst>
            <a:rect l="l" t="t" r="r" b="b"/>
            <a:pathLst>
              <a:path w="4276406" h="2513152">
                <a:moveTo>
                  <a:pt x="0" y="0"/>
                </a:moveTo>
                <a:lnTo>
                  <a:pt x="3126362" y="0"/>
                </a:lnTo>
                <a:lnTo>
                  <a:pt x="4276406" y="2513152"/>
                </a:lnTo>
                <a:lnTo>
                  <a:pt x="1150044" y="2513152"/>
                </a:lnTo>
                <a:close/>
              </a:path>
            </a:pathLst>
          </a:custGeom>
        </p:spPr>
      </p:pic>
      <p:pic>
        <p:nvPicPr>
          <p:cNvPr id="66" name="图片 65"/>
          <p:cNvPicPr>
            <a:picLocks noChangeAspect="1"/>
          </p:cNvPicPr>
          <p:nvPr/>
        </p:nvPicPr>
        <p:blipFill rotWithShape="1">
          <a:blip r:embed="rId10" cstate="print">
            <a:extLst>
              <a:ext uri="{28A0092B-C50C-407E-A947-70E740481C1C}">
                <a14:useLocalDpi xmlns:a14="http://schemas.microsoft.com/office/drawing/2010/main" val="0"/>
              </a:ext>
            </a:extLst>
          </a:blip>
          <a:srcRect l="8908" t="54889" r="27446" b="4297"/>
          <a:stretch>
            <a:fillRect/>
          </a:stretch>
        </p:blipFill>
        <p:spPr>
          <a:xfrm>
            <a:off x="10885" y="1230087"/>
            <a:ext cx="5856515" cy="2503714"/>
          </a:xfrm>
          <a:custGeom>
            <a:avLst/>
            <a:gdLst>
              <a:gd name="connsiteX0" fmla="*/ 0 w 5856515"/>
              <a:gd name="connsiteY0" fmla="*/ 0 h 2503714"/>
              <a:gd name="connsiteX1" fmla="*/ 4693171 w 5856515"/>
              <a:gd name="connsiteY1" fmla="*/ 0 h 2503714"/>
              <a:gd name="connsiteX2" fmla="*/ 5856515 w 5856515"/>
              <a:gd name="connsiteY2" fmla="*/ 2487765 h 2503714"/>
              <a:gd name="connsiteX3" fmla="*/ 5856515 w 5856515"/>
              <a:gd name="connsiteY3" fmla="*/ 2503714 h 2503714"/>
              <a:gd name="connsiteX4" fmla="*/ 0 w 5856515"/>
              <a:gd name="connsiteY4" fmla="*/ 2503714 h 2503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6515" h="2503714">
                <a:moveTo>
                  <a:pt x="0" y="0"/>
                </a:moveTo>
                <a:lnTo>
                  <a:pt x="4693171" y="0"/>
                </a:lnTo>
                <a:lnTo>
                  <a:pt x="5856515" y="2487765"/>
                </a:lnTo>
                <a:lnTo>
                  <a:pt x="5856515" y="2503714"/>
                </a:lnTo>
                <a:lnTo>
                  <a:pt x="0" y="2503714"/>
                </a:lnTo>
                <a:close/>
              </a:path>
            </a:pathLst>
          </a:custGeom>
        </p:spPr>
      </p:pic>
      <p:grpSp>
        <p:nvGrpSpPr>
          <p:cNvPr id="18436" name="组合 12"/>
          <p:cNvGrpSpPr/>
          <p:nvPr/>
        </p:nvGrpSpPr>
        <p:grpSpPr bwMode="auto">
          <a:xfrm>
            <a:off x="-4763" y="57150"/>
            <a:ext cx="5900738" cy="953054"/>
            <a:chOff x="0" y="0"/>
            <a:chExt cx="5899700" cy="954480"/>
          </a:xfrm>
        </p:grpSpPr>
        <p:grpSp>
          <p:nvGrpSpPr>
            <p:cNvPr id="18451" name="组合 13"/>
            <p:cNvGrpSpPr/>
            <p:nvPr/>
          </p:nvGrpSpPr>
          <p:grpSpPr bwMode="auto">
            <a:xfrm>
              <a:off x="0" y="0"/>
              <a:ext cx="5888397" cy="900116"/>
              <a:chOff x="0" y="0"/>
              <a:chExt cx="5888397" cy="900116"/>
            </a:xfrm>
          </p:grpSpPr>
          <p:sp>
            <p:nvSpPr>
              <p:cNvPr id="18453" name="文本框 15"/>
              <p:cNvSpPr>
                <a:spLocks noChangeArrowheads="1"/>
              </p:cNvSpPr>
              <p:nvPr/>
            </p:nvSpPr>
            <p:spPr bwMode="auto">
              <a:xfrm>
                <a:off x="1044935"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认识违章</a:t>
                </a:r>
              </a:p>
            </p:txBody>
          </p:sp>
          <p:grpSp>
            <p:nvGrpSpPr>
              <p:cNvPr id="18454" name="组合 16"/>
              <p:cNvGrpSpPr/>
              <p:nvPr/>
            </p:nvGrpSpPr>
            <p:grpSpPr bwMode="auto">
              <a:xfrm>
                <a:off x="0" y="5"/>
                <a:ext cx="981293" cy="900111"/>
                <a:chOff x="0" y="0"/>
                <a:chExt cx="981293" cy="900111"/>
              </a:xfrm>
            </p:grpSpPr>
            <p:sp>
              <p:nvSpPr>
                <p:cNvPr id="18455"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8456" name="组合 18"/>
                <p:cNvGrpSpPr/>
                <p:nvPr/>
              </p:nvGrpSpPr>
              <p:grpSpPr bwMode="auto">
                <a:xfrm>
                  <a:off x="0" y="0"/>
                  <a:ext cx="704852" cy="900111"/>
                  <a:chOff x="0" y="0"/>
                  <a:chExt cx="704852" cy="900111"/>
                </a:xfrm>
              </p:grpSpPr>
              <p:sp>
                <p:nvSpPr>
                  <p:cNvPr id="18457"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8458" name="组合 20"/>
                  <p:cNvGrpSpPr/>
                  <p:nvPr/>
                </p:nvGrpSpPr>
                <p:grpSpPr bwMode="auto">
                  <a:xfrm>
                    <a:off x="91136" y="0"/>
                    <a:ext cx="575833" cy="884128"/>
                    <a:chOff x="0" y="0"/>
                    <a:chExt cx="575833" cy="884128"/>
                  </a:xfrm>
                </p:grpSpPr>
                <p:sp>
                  <p:nvSpPr>
                    <p:cNvPr id="18459" name="文本框 21"/>
                    <p:cNvSpPr>
                      <a:spLocks noChangeArrowheads="1"/>
                    </p:cNvSpPr>
                    <p:nvPr>
                      <p:custDataLst>
                        <p:tags r:id="rId6"/>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1</a:t>
                      </a:r>
                    </a:p>
                  </p:txBody>
                </p:sp>
                <p:sp>
                  <p:nvSpPr>
                    <p:cNvPr id="18460" name="文本框 22"/>
                    <p:cNvSpPr>
                      <a:spLocks noChangeArrowheads="1"/>
                    </p:cNvSpPr>
                    <p:nvPr>
                      <p:custDataLst>
                        <p:tags r:id="rId7"/>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8452"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sp>
        <p:nvSpPr>
          <p:cNvPr id="18437" name="MH_SubTitle_1"/>
          <p:cNvSpPr>
            <a:spLocks noChangeArrowheads="1"/>
          </p:cNvSpPr>
          <p:nvPr>
            <p:custDataLst>
              <p:tags r:id="rId1"/>
            </p:custDataLst>
          </p:nvPr>
        </p:nvSpPr>
        <p:spPr bwMode="auto">
          <a:xfrm>
            <a:off x="2349500" y="4781550"/>
            <a:ext cx="1406525" cy="5032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bIns="54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ts val="600"/>
              </a:spcBef>
              <a:spcAft>
                <a:spcPts val="600"/>
              </a:spcAft>
              <a:buNone/>
            </a:pPr>
            <a:r>
              <a:rPr lang="zh-CN" altLang="en-US" sz="2000" b="1" dirty="0">
                <a:solidFill>
                  <a:srgbClr val="FFFFFF"/>
                </a:solidFill>
                <a:latin typeface="微软雅黑" panose="020B0503020204020204" pitchFamily="34" charset="-122"/>
                <a:ea typeface="微软雅黑" panose="020B0503020204020204" pitchFamily="34" charset="-122"/>
                <a:cs typeface="+mn-ea"/>
                <a:sym typeface="+mn-lt"/>
              </a:rPr>
              <a:t>按成因划分</a:t>
            </a:r>
          </a:p>
        </p:txBody>
      </p:sp>
      <p:sp>
        <p:nvSpPr>
          <p:cNvPr id="45" name="MH_Text_1"/>
          <p:cNvSpPr>
            <a:spLocks noChangeArrowheads="1"/>
          </p:cNvSpPr>
          <p:nvPr>
            <p:custDataLst>
              <p:tags r:id="rId2"/>
            </p:custDataLst>
          </p:nvPr>
        </p:nvSpPr>
        <p:spPr bwMode="auto">
          <a:xfrm>
            <a:off x="3922714" y="4262438"/>
            <a:ext cx="2233611"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ts val="600"/>
              </a:spcBef>
              <a:spcAft>
                <a:spcPts val="600"/>
              </a:spcAft>
              <a:buNone/>
              <a:defRPr/>
            </a:pPr>
            <a:r>
              <a:rPr lang="zh-CN" altLang="en-US" sz="2000" b="1" dirty="0">
                <a:solidFill>
                  <a:srgbClr val="000000"/>
                </a:solidFill>
                <a:latin typeface="微软雅黑" panose="020B0503020204020204" pitchFamily="34" charset="-122"/>
                <a:ea typeface="微软雅黑" panose="020B0503020204020204" pitchFamily="34" charset="-122"/>
                <a:cs typeface="+mn-ea"/>
                <a:sym typeface="+mn-lt"/>
              </a:rPr>
              <a:t>无知违章</a:t>
            </a:r>
          </a:p>
          <a:p>
            <a:pPr algn="just" eaLnBrk="1" hangingPunct="1">
              <a:lnSpc>
                <a:spcPct val="150000"/>
              </a:lnSpc>
              <a:spcBef>
                <a:spcPts val="600"/>
              </a:spcBef>
              <a:spcAft>
                <a:spcPts val="600"/>
              </a:spcAft>
              <a:buNone/>
              <a:defRPr/>
            </a:pPr>
            <a:r>
              <a:rPr lang="zh-CN" altLang="en-US" sz="1400" dirty="0">
                <a:solidFill>
                  <a:srgbClr val="000000"/>
                </a:solidFill>
                <a:latin typeface="微软雅黑" panose="020B0503020204020204" pitchFamily="34" charset="-122"/>
                <a:ea typeface="微软雅黑" panose="020B0503020204020204" pitchFamily="34" charset="-122"/>
                <a:cs typeface="+mn-ea"/>
                <a:sym typeface="+mn-lt"/>
              </a:rPr>
              <a:t>员工在安全生产知识、现场操作的一些规章制度不了解的情况下产生错误的操作行为。</a:t>
            </a:r>
          </a:p>
        </p:txBody>
      </p:sp>
      <p:grpSp>
        <p:nvGrpSpPr>
          <p:cNvPr id="18439" name="组合 51"/>
          <p:cNvGrpSpPr/>
          <p:nvPr/>
        </p:nvGrpSpPr>
        <p:grpSpPr bwMode="auto">
          <a:xfrm rot="2906394">
            <a:off x="-264318" y="3837781"/>
            <a:ext cx="1681162" cy="3787775"/>
            <a:chOff x="0" y="0"/>
            <a:chExt cx="1682091" cy="3788585"/>
          </a:xfrm>
        </p:grpSpPr>
        <p:sp>
          <p:nvSpPr>
            <p:cNvPr id="18448" name="矩形 47"/>
            <p:cNvSpPr>
              <a:spLocks noChangeArrowheads="1"/>
            </p:cNvSpPr>
            <p:nvPr>
              <p:custDataLst>
                <p:tags r:id="rId5"/>
              </p:custDataLst>
            </p:nvPr>
          </p:nvSpPr>
          <p:spPr bwMode="auto">
            <a:xfrm rot="5400000">
              <a:off x="-908425" y="1465107"/>
              <a:ext cx="3492917" cy="56270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latin typeface="+mn-lt"/>
                <a:ea typeface="+mn-ea"/>
                <a:cs typeface="+mn-ea"/>
                <a:sym typeface="+mn-lt"/>
              </a:endParaRPr>
            </a:p>
          </p:txBody>
        </p:sp>
        <p:sp>
          <p:nvSpPr>
            <p:cNvPr id="18449" name="矩形 49"/>
            <p:cNvSpPr>
              <a:spLocks noChangeArrowheads="1"/>
            </p:cNvSpPr>
            <p:nvPr/>
          </p:nvSpPr>
          <p:spPr bwMode="auto">
            <a:xfrm rot="5400000">
              <a:off x="55698" y="2012533"/>
              <a:ext cx="2690077" cy="562704"/>
            </a:xfrm>
            <a:prstGeom prst="rect">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latin typeface="+mn-lt"/>
                <a:ea typeface="+mn-ea"/>
                <a:cs typeface="+mn-ea"/>
                <a:sym typeface="+mn-lt"/>
              </a:endParaRPr>
            </a:p>
          </p:txBody>
        </p:sp>
        <p:sp>
          <p:nvSpPr>
            <p:cNvPr id="18450" name="矩形 50"/>
            <p:cNvSpPr>
              <a:spLocks noChangeArrowheads="1"/>
            </p:cNvSpPr>
            <p:nvPr/>
          </p:nvSpPr>
          <p:spPr bwMode="auto">
            <a:xfrm rot="5400000">
              <a:off x="-717765" y="2508116"/>
              <a:ext cx="1998234" cy="562704"/>
            </a:xfrm>
            <a:prstGeom prst="rect">
              <a:avLst/>
            </a:prstGeom>
            <a:solidFill>
              <a:srgbClr val="BBD6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latin typeface="+mn-lt"/>
                <a:ea typeface="+mn-ea"/>
                <a:cs typeface="+mn-ea"/>
                <a:sym typeface="+mn-lt"/>
              </a:endParaRPr>
            </a:p>
          </p:txBody>
        </p:sp>
      </p:grpSp>
      <p:sp>
        <p:nvSpPr>
          <p:cNvPr id="50" name="MH_Text_1"/>
          <p:cNvSpPr>
            <a:spLocks noChangeArrowheads="1"/>
          </p:cNvSpPr>
          <p:nvPr>
            <p:custDataLst>
              <p:tags r:id="rId3"/>
            </p:custDataLst>
          </p:nvPr>
        </p:nvSpPr>
        <p:spPr bwMode="auto">
          <a:xfrm>
            <a:off x="6283325" y="4262438"/>
            <a:ext cx="202466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ts val="600"/>
              </a:spcBef>
              <a:spcAft>
                <a:spcPts val="600"/>
              </a:spcAft>
              <a:buFont typeface="Arial" panose="020B0604020202020204" pitchFamily="34" charset="0"/>
              <a:buNone/>
              <a:defRPr/>
            </a:pPr>
            <a:r>
              <a:rPr lang="zh-CN" altLang="en-US" sz="2000" b="1" dirty="0">
                <a:solidFill>
                  <a:srgbClr val="000000"/>
                </a:solidFill>
                <a:latin typeface="微软雅黑" panose="020B0503020204020204" pitchFamily="34" charset="-122"/>
                <a:ea typeface="微软雅黑" panose="020B0503020204020204" pitchFamily="34" charset="-122"/>
                <a:cs typeface="+mn-ea"/>
                <a:sym typeface="+mn-lt"/>
              </a:rPr>
              <a:t>无畏违章</a:t>
            </a:r>
            <a:endParaRPr lang="zh-CN" altLang="en-US" sz="2000" dirty="0">
              <a:solidFill>
                <a:srgbClr val="000000"/>
              </a:solidFill>
              <a:latin typeface="微软雅黑" panose="020B0503020204020204" pitchFamily="34" charset="-122"/>
              <a:ea typeface="微软雅黑" panose="020B0503020204020204" pitchFamily="34" charset="-122"/>
              <a:cs typeface="+mn-ea"/>
              <a:sym typeface="+mn-lt"/>
            </a:endParaRPr>
          </a:p>
          <a:p>
            <a:pPr algn="just" eaLnBrk="1" hangingPunct="1">
              <a:lnSpc>
                <a:spcPct val="150000"/>
              </a:lnSpc>
              <a:spcBef>
                <a:spcPts val="600"/>
              </a:spcBef>
              <a:spcAft>
                <a:spcPts val="600"/>
              </a:spcAft>
              <a:buNone/>
              <a:defRPr/>
            </a:pPr>
            <a:r>
              <a:rPr lang="zh-CN" altLang="en-US" sz="1400" dirty="0">
                <a:solidFill>
                  <a:srgbClr val="000000"/>
                </a:solidFill>
                <a:latin typeface="微软雅黑" panose="020B0503020204020204" pitchFamily="34" charset="-122"/>
                <a:ea typeface="微软雅黑" panose="020B0503020204020204" pitchFamily="34" charset="-122"/>
                <a:cs typeface="+mn-ea"/>
                <a:sym typeface="+mn-lt"/>
              </a:rPr>
              <a:t>由于员工的胆大无畏、厌烦骄傲等心理因素造成的。</a:t>
            </a:r>
          </a:p>
        </p:txBody>
      </p:sp>
      <p:sp>
        <p:nvSpPr>
          <p:cNvPr id="51" name="MH_Text_1"/>
          <p:cNvSpPr>
            <a:spLocks noChangeArrowheads="1"/>
          </p:cNvSpPr>
          <p:nvPr>
            <p:custDataLst>
              <p:tags r:id="rId4"/>
            </p:custDataLst>
          </p:nvPr>
        </p:nvSpPr>
        <p:spPr bwMode="auto">
          <a:xfrm>
            <a:off x="8683625" y="4262438"/>
            <a:ext cx="2042431"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ts val="600"/>
              </a:spcBef>
              <a:spcAft>
                <a:spcPts val="600"/>
              </a:spcAft>
              <a:buFont typeface="Arial" panose="020B0604020202020204" pitchFamily="34" charset="0"/>
              <a:buNone/>
              <a:defRPr/>
            </a:pPr>
            <a:r>
              <a:rPr lang="zh-CN" altLang="en-US" sz="2000" b="1" dirty="0">
                <a:solidFill>
                  <a:srgbClr val="000000"/>
                </a:solidFill>
                <a:latin typeface="微软雅黑" panose="020B0503020204020204" pitchFamily="34" charset="-122"/>
                <a:ea typeface="微软雅黑" panose="020B0503020204020204" pitchFamily="34" charset="-122"/>
                <a:cs typeface="+mn-ea"/>
                <a:sym typeface="+mn-lt"/>
              </a:rPr>
              <a:t>习惯性违章</a:t>
            </a:r>
            <a:endParaRPr lang="en-US" altLang="zh-CN" sz="2000" b="1" dirty="0">
              <a:solidFill>
                <a:srgbClr val="000000"/>
              </a:solidFill>
              <a:latin typeface="微软雅黑" panose="020B0503020204020204" pitchFamily="34" charset="-122"/>
              <a:ea typeface="微软雅黑" panose="020B0503020204020204" pitchFamily="34" charset="-122"/>
              <a:cs typeface="+mn-ea"/>
              <a:sym typeface="+mn-lt"/>
            </a:endParaRPr>
          </a:p>
          <a:p>
            <a:pPr eaLnBrk="1" hangingPunct="1">
              <a:lnSpc>
                <a:spcPct val="150000"/>
              </a:lnSpc>
              <a:spcBef>
                <a:spcPts val="600"/>
              </a:spcBef>
              <a:spcAft>
                <a:spcPts val="600"/>
              </a:spcAft>
              <a:buNone/>
              <a:defRPr/>
            </a:pPr>
            <a:r>
              <a:rPr lang="zh-CN" altLang="en-US" sz="1400" dirty="0">
                <a:solidFill>
                  <a:srgbClr val="000000"/>
                </a:solidFill>
                <a:latin typeface="微软雅黑" panose="020B0503020204020204" pitchFamily="34" charset="-122"/>
                <a:ea typeface="微软雅黑" panose="020B0503020204020204" pitchFamily="34" charset="-122"/>
                <a:cs typeface="+mn-ea"/>
                <a:sym typeface="+mn-lt"/>
              </a:rPr>
              <a:t>固守旧有的不良作业传统和工作习惯，违反安全操作规程的行为</a:t>
            </a:r>
          </a:p>
        </p:txBody>
      </p:sp>
      <p:sp>
        <p:nvSpPr>
          <p:cNvPr id="18442" name="矩形 1188"/>
          <p:cNvSpPr>
            <a:spLocks noChangeArrowheads="1"/>
          </p:cNvSpPr>
          <p:nvPr/>
        </p:nvSpPr>
        <p:spPr bwMode="auto">
          <a:xfrm rot="2678193">
            <a:off x="10193338" y="4932363"/>
            <a:ext cx="2571750" cy="2517775"/>
          </a:xfrm>
          <a:prstGeom prst="rect">
            <a:avLst/>
          </a:prstGeom>
          <a:solidFill>
            <a:srgbClr val="9CC2E5">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8444" name="组合 10"/>
          <p:cNvGrpSpPr/>
          <p:nvPr/>
        </p:nvGrpSpPr>
        <p:grpSpPr bwMode="auto">
          <a:xfrm>
            <a:off x="8335963" y="1219200"/>
            <a:ext cx="3856037" cy="2514600"/>
            <a:chOff x="8279698" y="1214206"/>
            <a:chExt cx="3855495" cy="2514600"/>
          </a:xfrm>
        </p:grpSpPr>
        <p:pic>
          <p:nvPicPr>
            <p:cNvPr id="76" name="图片 75"/>
            <p:cNvPicPr>
              <a:picLocks noChangeAspect="1"/>
            </p:cNvPicPr>
            <p:nvPr/>
          </p:nvPicPr>
          <p:blipFill rotWithShape="1">
            <a:blip r:embed="rId11" cstate="print">
              <a:extLst>
                <a:ext uri="{28A0092B-C50C-407E-A947-70E740481C1C}">
                  <a14:useLocalDpi xmlns:a14="http://schemas.microsoft.com/office/drawing/2010/main" val="0"/>
                </a:ext>
              </a:extLst>
            </a:blip>
            <a:srcRect l="8941" t="63370" r="58225"/>
            <a:stretch>
              <a:fillRect/>
            </a:stretch>
          </p:blipFill>
          <p:spPr>
            <a:xfrm>
              <a:off x="8279698" y="1214206"/>
              <a:ext cx="3382499" cy="2514600"/>
            </a:xfrm>
            <a:custGeom>
              <a:avLst/>
              <a:gdLst>
                <a:gd name="connsiteX0" fmla="*/ 0 w 3382499"/>
                <a:gd name="connsiteY0" fmla="*/ 0 h 2514600"/>
                <a:gd name="connsiteX1" fmla="*/ 3382499 w 3382499"/>
                <a:gd name="connsiteY1" fmla="*/ 0 h 2514600"/>
                <a:gd name="connsiteX2" fmla="*/ 2297071 w 3382499"/>
                <a:gd name="connsiteY2" fmla="*/ 2514600 h 2514600"/>
                <a:gd name="connsiteX3" fmla="*/ 1085427 w 3382499"/>
                <a:gd name="connsiteY3" fmla="*/ 2514600 h 2514600"/>
              </a:gdLst>
              <a:ahLst/>
              <a:cxnLst>
                <a:cxn ang="0">
                  <a:pos x="connsiteX0" y="connsiteY0"/>
                </a:cxn>
                <a:cxn ang="0">
                  <a:pos x="connsiteX1" y="connsiteY1"/>
                </a:cxn>
                <a:cxn ang="0">
                  <a:pos x="connsiteX2" y="connsiteY2"/>
                </a:cxn>
                <a:cxn ang="0">
                  <a:pos x="connsiteX3" y="connsiteY3"/>
                </a:cxn>
              </a:cxnLst>
              <a:rect l="l" t="t" r="r" b="b"/>
              <a:pathLst>
                <a:path w="3382499" h="2514600">
                  <a:moveTo>
                    <a:pt x="0" y="0"/>
                  </a:moveTo>
                  <a:lnTo>
                    <a:pt x="3382499" y="0"/>
                  </a:lnTo>
                  <a:lnTo>
                    <a:pt x="2297071" y="2514600"/>
                  </a:lnTo>
                  <a:lnTo>
                    <a:pt x="1085427" y="2514600"/>
                  </a:lnTo>
                  <a:close/>
                </a:path>
              </a:pathLst>
            </a:custGeom>
          </p:spPr>
        </p:pic>
        <p:pic>
          <p:nvPicPr>
            <p:cNvPr id="77" name="图片 76"/>
            <p:cNvPicPr>
              <a:picLocks noChangeAspect="1"/>
            </p:cNvPicPr>
            <p:nvPr/>
          </p:nvPicPr>
          <p:blipFill rotWithShape="1">
            <a:blip r:embed="rId11" cstate="print">
              <a:extLst>
                <a:ext uri="{28A0092B-C50C-407E-A947-70E740481C1C}">
                  <a14:useLocalDpi xmlns:a14="http://schemas.microsoft.com/office/drawing/2010/main" val="0"/>
                </a:ext>
              </a:extLst>
            </a:blip>
            <a:srcRect l="30816" t="63443" r="58344"/>
            <a:stretch>
              <a:fillRect/>
            </a:stretch>
          </p:blipFill>
          <p:spPr>
            <a:xfrm>
              <a:off x="10545505" y="1216702"/>
              <a:ext cx="1116692" cy="2512104"/>
            </a:xfrm>
            <a:custGeom>
              <a:avLst/>
              <a:gdLst>
                <a:gd name="connsiteX0" fmla="*/ 1116692 w 1116692"/>
                <a:gd name="connsiteY0" fmla="*/ 0 h 2509608"/>
                <a:gd name="connsiteX1" fmla="*/ 1116692 w 1116692"/>
                <a:gd name="connsiteY1" fmla="*/ 2509608 h 2509608"/>
                <a:gd name="connsiteX2" fmla="*/ 0 w 1116692"/>
                <a:gd name="connsiteY2" fmla="*/ 2509608 h 2509608"/>
              </a:gdLst>
              <a:ahLst/>
              <a:cxnLst>
                <a:cxn ang="0">
                  <a:pos x="connsiteX0" y="connsiteY0"/>
                </a:cxn>
                <a:cxn ang="0">
                  <a:pos x="connsiteX1" y="connsiteY1"/>
                </a:cxn>
                <a:cxn ang="0">
                  <a:pos x="connsiteX2" y="connsiteY2"/>
                </a:cxn>
              </a:cxnLst>
              <a:rect l="l" t="t" r="r" b="b"/>
              <a:pathLst>
                <a:path w="1116692" h="2509608">
                  <a:moveTo>
                    <a:pt x="1116692" y="0"/>
                  </a:moveTo>
                  <a:lnTo>
                    <a:pt x="1116692" y="2509608"/>
                  </a:lnTo>
                  <a:lnTo>
                    <a:pt x="0" y="2509608"/>
                  </a:lnTo>
                  <a:close/>
                </a:path>
              </a:pathLst>
            </a:custGeom>
          </p:spPr>
        </p:pic>
        <p:pic>
          <p:nvPicPr>
            <p:cNvPr id="78" name="图片 77"/>
            <p:cNvPicPr>
              <a:picLocks noChangeAspect="1"/>
            </p:cNvPicPr>
            <p:nvPr/>
          </p:nvPicPr>
          <p:blipFill rotWithShape="1">
            <a:blip r:embed="rId11" cstate="print">
              <a:extLst>
                <a:ext uri="{28A0092B-C50C-407E-A947-70E740481C1C}">
                  <a14:useLocalDpi xmlns:a14="http://schemas.microsoft.com/office/drawing/2010/main" val="0"/>
                </a:ext>
              </a:extLst>
            </a:blip>
            <a:srcRect l="41478" t="63464" r="53931"/>
            <a:stretch>
              <a:fillRect/>
            </a:stretch>
          </p:blipFill>
          <p:spPr>
            <a:xfrm>
              <a:off x="11662197" y="1214206"/>
              <a:ext cx="472996" cy="2514600"/>
            </a:xfrm>
            <a:custGeom>
              <a:avLst/>
              <a:gdLst>
                <a:gd name="connsiteX0" fmla="*/ 0 w 472996"/>
                <a:gd name="connsiteY0" fmla="*/ 0 h 2508159"/>
                <a:gd name="connsiteX1" fmla="*/ 472996 w 472996"/>
                <a:gd name="connsiteY1" fmla="*/ 0 h 2508159"/>
                <a:gd name="connsiteX2" fmla="*/ 472996 w 472996"/>
                <a:gd name="connsiteY2" fmla="*/ 2508159 h 2508159"/>
                <a:gd name="connsiteX3" fmla="*/ 0 w 472996"/>
                <a:gd name="connsiteY3" fmla="*/ 2508159 h 2508159"/>
              </a:gdLst>
              <a:ahLst/>
              <a:cxnLst>
                <a:cxn ang="0">
                  <a:pos x="connsiteX0" y="connsiteY0"/>
                </a:cxn>
                <a:cxn ang="0">
                  <a:pos x="connsiteX1" y="connsiteY1"/>
                </a:cxn>
                <a:cxn ang="0">
                  <a:pos x="connsiteX2" y="connsiteY2"/>
                </a:cxn>
                <a:cxn ang="0">
                  <a:pos x="connsiteX3" y="connsiteY3"/>
                </a:cxn>
              </a:cxnLst>
              <a:rect l="l" t="t" r="r" b="b"/>
              <a:pathLst>
                <a:path w="472996" h="2508159">
                  <a:moveTo>
                    <a:pt x="0" y="0"/>
                  </a:moveTo>
                  <a:lnTo>
                    <a:pt x="472996" y="0"/>
                  </a:lnTo>
                  <a:lnTo>
                    <a:pt x="472996" y="2508159"/>
                  </a:lnTo>
                  <a:lnTo>
                    <a:pt x="0" y="2508159"/>
                  </a:lnTo>
                  <a:close/>
                </a:path>
              </a:pathLst>
            </a:custGeom>
          </p:spPr>
        </p:pic>
      </p:grpSp>
    </p:spTree>
  </p:cSld>
  <p:clrMapOvr>
    <a:masterClrMapping/>
  </p:clrMapOvr>
</p:sld>
</file>

<file path=ppt/slides/slide4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6" name="组合 12"/>
          <p:cNvGrpSpPr/>
          <p:nvPr/>
        </p:nvGrpSpPr>
        <p:grpSpPr bwMode="auto">
          <a:xfrm>
            <a:off x="-4763" y="57150"/>
            <a:ext cx="5900738" cy="953054"/>
            <a:chOff x="0" y="0"/>
            <a:chExt cx="5899700" cy="954480"/>
          </a:xfrm>
        </p:grpSpPr>
        <p:grpSp>
          <p:nvGrpSpPr>
            <p:cNvPr id="18451" name="组合 13"/>
            <p:cNvGrpSpPr/>
            <p:nvPr/>
          </p:nvGrpSpPr>
          <p:grpSpPr bwMode="auto">
            <a:xfrm>
              <a:off x="0" y="0"/>
              <a:ext cx="5888397" cy="900116"/>
              <a:chOff x="0" y="0"/>
              <a:chExt cx="5888397" cy="900116"/>
            </a:xfrm>
          </p:grpSpPr>
          <p:sp>
            <p:nvSpPr>
              <p:cNvPr id="18453" name="文本框 15"/>
              <p:cNvSpPr>
                <a:spLocks noChangeArrowheads="1"/>
              </p:cNvSpPr>
              <p:nvPr/>
            </p:nvSpPr>
            <p:spPr bwMode="auto">
              <a:xfrm>
                <a:off x="1044935"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认识违章</a:t>
                </a:r>
              </a:p>
            </p:txBody>
          </p:sp>
          <p:grpSp>
            <p:nvGrpSpPr>
              <p:cNvPr id="18454" name="组合 16"/>
              <p:cNvGrpSpPr/>
              <p:nvPr/>
            </p:nvGrpSpPr>
            <p:grpSpPr bwMode="auto">
              <a:xfrm>
                <a:off x="0" y="5"/>
                <a:ext cx="981293" cy="900111"/>
                <a:chOff x="0" y="0"/>
                <a:chExt cx="981293" cy="900111"/>
              </a:xfrm>
            </p:grpSpPr>
            <p:sp>
              <p:nvSpPr>
                <p:cNvPr id="18455"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8456" name="组合 18"/>
                <p:cNvGrpSpPr/>
                <p:nvPr/>
              </p:nvGrpSpPr>
              <p:grpSpPr bwMode="auto">
                <a:xfrm>
                  <a:off x="0" y="0"/>
                  <a:ext cx="704852" cy="900111"/>
                  <a:chOff x="0" y="0"/>
                  <a:chExt cx="704852" cy="900111"/>
                </a:xfrm>
              </p:grpSpPr>
              <p:sp>
                <p:nvSpPr>
                  <p:cNvPr id="18457"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8458" name="组合 20"/>
                  <p:cNvGrpSpPr/>
                  <p:nvPr/>
                </p:nvGrpSpPr>
                <p:grpSpPr bwMode="auto">
                  <a:xfrm>
                    <a:off x="91136" y="0"/>
                    <a:ext cx="575833" cy="884128"/>
                    <a:chOff x="0" y="0"/>
                    <a:chExt cx="575833" cy="884128"/>
                  </a:xfrm>
                </p:grpSpPr>
                <p:sp>
                  <p:nvSpPr>
                    <p:cNvPr id="18459" name="文本框 21"/>
                    <p:cNvSpPr>
                      <a:spLocks noChangeArrowheads="1"/>
                    </p:cNvSpPr>
                    <p:nvPr>
                      <p:custDataLst>
                        <p:tags r:id="rId11"/>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1</a:t>
                      </a:r>
                    </a:p>
                  </p:txBody>
                </p:sp>
                <p:sp>
                  <p:nvSpPr>
                    <p:cNvPr id="18460" name="文本框 22"/>
                    <p:cNvSpPr>
                      <a:spLocks noChangeArrowheads="1"/>
                    </p:cNvSpPr>
                    <p:nvPr>
                      <p:custDataLst>
                        <p:tags r:id="rId12"/>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8452"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grpSp>
        <p:nvGrpSpPr>
          <p:cNvPr id="41" name="组合 13"/>
          <p:cNvGrpSpPr/>
          <p:nvPr/>
        </p:nvGrpSpPr>
        <p:grpSpPr bwMode="auto">
          <a:xfrm>
            <a:off x="333555" y="1506541"/>
            <a:ext cx="4949641" cy="463543"/>
            <a:chOff x="0" y="0"/>
            <a:chExt cx="3240360" cy="347851"/>
          </a:xfrm>
        </p:grpSpPr>
        <p:sp>
          <p:nvSpPr>
            <p:cNvPr id="42" name="矩形 14"/>
            <p:cNvSpPr>
              <a:spLocks noChangeArrowheads="1"/>
            </p:cNvSpPr>
            <p:nvPr>
              <p:custDataLst>
                <p:tags r:id="rId9"/>
              </p:custDataLst>
            </p:nvPr>
          </p:nvSpPr>
          <p:spPr bwMode="auto">
            <a:xfrm>
              <a:off x="0" y="20955"/>
              <a:ext cx="3240360" cy="326896"/>
            </a:xfrm>
            <a:prstGeom prst="rect">
              <a:avLst/>
            </a:prstGeom>
            <a:solidFill>
              <a:srgbClr val="0070C0"/>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800">
                <a:solidFill>
                  <a:schemeClr val="lt1"/>
                </a:solidFill>
                <a:latin typeface="+mj-ea"/>
                <a:ea typeface="+mj-ea"/>
                <a:sym typeface="宋体" panose="02010600030101010101" pitchFamily="2" charset="-122"/>
              </a:endParaRPr>
            </a:p>
          </p:txBody>
        </p:sp>
        <p:sp>
          <p:nvSpPr>
            <p:cNvPr id="43" name="文本框 11"/>
            <p:cNvSpPr>
              <a:spLocks noChangeArrowheads="1"/>
            </p:cNvSpPr>
            <p:nvPr>
              <p:custDataLst>
                <p:tags r:id="rId10"/>
              </p:custDataLst>
            </p:nvPr>
          </p:nvSpPr>
          <p:spPr bwMode="auto">
            <a:xfrm>
              <a:off x="0" y="0"/>
              <a:ext cx="3240360" cy="29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lt1"/>
                  </a:solidFill>
                  <a:latin typeface="微软雅黑" panose="020B0503020204020204" pitchFamily="34" charset="-122"/>
                  <a:ea typeface="微软雅黑" panose="020B0503020204020204" pitchFamily="34" charset="-122"/>
                  <a:sym typeface="方正兰亭黑_GBK" panose="02000000000000000000" pitchFamily="2" charset="-122"/>
                </a:rPr>
                <a:t>历史原因</a:t>
              </a:r>
            </a:p>
          </p:txBody>
        </p:sp>
      </p:grpSp>
      <p:sp>
        <p:nvSpPr>
          <p:cNvPr id="44" name="矩形 17"/>
          <p:cNvSpPr>
            <a:spLocks noChangeArrowheads="1"/>
          </p:cNvSpPr>
          <p:nvPr>
            <p:custDataLst>
              <p:tags r:id="rId1"/>
            </p:custDataLst>
          </p:nvPr>
        </p:nvSpPr>
        <p:spPr bwMode="auto">
          <a:xfrm>
            <a:off x="289112" y="2014543"/>
            <a:ext cx="4994085" cy="1072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nSpc>
                <a:spcPct val="114000"/>
              </a:lnSpc>
            </a:pPr>
            <a:r>
              <a:rPr lang="zh-CN" altLang="en-US" sz="1400" dirty="0">
                <a:solidFill>
                  <a:schemeClr val="dk1"/>
                </a:solidFill>
                <a:latin typeface="微软雅黑" panose="020B0503020204020204" pitchFamily="34" charset="-122"/>
                <a:ea typeface="微软雅黑" panose="020B0503020204020204" pitchFamily="34" charset="-122"/>
                <a:sym typeface="方正兰亭黑_GBK" panose="02000000000000000000" pitchFamily="2" charset="-122"/>
              </a:rPr>
              <a:t>随着社会发展，企业生产设备、条件都有了很大的进步，所以很多以前的操作规程都不适合如今的生产操作，需要改进的地方有很多，但是许多老员工由于一直使用陈旧的操作规程，也已形成了习惯，一时间改正不过来，就容易发生习惯性违章。</a:t>
            </a:r>
          </a:p>
        </p:txBody>
      </p:sp>
      <p:grpSp>
        <p:nvGrpSpPr>
          <p:cNvPr id="46" name="组合 18"/>
          <p:cNvGrpSpPr/>
          <p:nvPr/>
        </p:nvGrpSpPr>
        <p:grpSpPr bwMode="auto">
          <a:xfrm>
            <a:off x="333554" y="3170242"/>
            <a:ext cx="4949642" cy="476240"/>
            <a:chOff x="-1" y="0"/>
            <a:chExt cx="3240361" cy="357379"/>
          </a:xfrm>
        </p:grpSpPr>
        <p:sp>
          <p:nvSpPr>
            <p:cNvPr id="47" name="矩形 19"/>
            <p:cNvSpPr>
              <a:spLocks noChangeArrowheads="1"/>
            </p:cNvSpPr>
            <p:nvPr>
              <p:custDataLst>
                <p:tags r:id="rId7"/>
              </p:custDataLst>
            </p:nvPr>
          </p:nvSpPr>
          <p:spPr bwMode="auto">
            <a:xfrm>
              <a:off x="0" y="30483"/>
              <a:ext cx="3240360" cy="326896"/>
            </a:xfrm>
            <a:prstGeom prst="rect">
              <a:avLst/>
            </a:prstGeom>
            <a:solidFill>
              <a:srgbClr val="0070C0"/>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800">
                <a:solidFill>
                  <a:schemeClr val="lt1"/>
                </a:solidFill>
                <a:latin typeface="+mj-ea"/>
                <a:ea typeface="+mj-ea"/>
                <a:sym typeface="宋体" panose="02010600030101010101" pitchFamily="2" charset="-122"/>
              </a:endParaRPr>
            </a:p>
          </p:txBody>
        </p:sp>
        <p:sp>
          <p:nvSpPr>
            <p:cNvPr id="48" name="文本框 11"/>
            <p:cNvSpPr>
              <a:spLocks noChangeArrowheads="1"/>
            </p:cNvSpPr>
            <p:nvPr>
              <p:custDataLst>
                <p:tags r:id="rId8"/>
              </p:custDataLst>
            </p:nvPr>
          </p:nvSpPr>
          <p:spPr bwMode="auto">
            <a:xfrm>
              <a:off x="-1" y="0"/>
              <a:ext cx="3240361" cy="34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dirty="0">
                  <a:solidFill>
                    <a:schemeClr val="lt1"/>
                  </a:solidFill>
                  <a:latin typeface="微软雅黑" panose="020B0503020204020204" pitchFamily="34" charset="-122"/>
                  <a:ea typeface="微软雅黑" panose="020B0503020204020204" pitchFamily="34" charset="-122"/>
                  <a:sym typeface="方正兰亭黑_GBK" panose="02000000000000000000" pitchFamily="2" charset="-122"/>
                </a:rPr>
                <a:t>社会原因</a:t>
              </a:r>
            </a:p>
          </p:txBody>
        </p:sp>
      </p:grpSp>
      <p:sp>
        <p:nvSpPr>
          <p:cNvPr id="49" name="矩形 21"/>
          <p:cNvSpPr>
            <a:spLocks noChangeArrowheads="1"/>
          </p:cNvSpPr>
          <p:nvPr>
            <p:custDataLst>
              <p:tags r:id="rId2"/>
            </p:custDataLst>
          </p:nvPr>
        </p:nvSpPr>
        <p:spPr bwMode="auto">
          <a:xfrm>
            <a:off x="289112" y="3678242"/>
            <a:ext cx="4994084" cy="826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nSpc>
                <a:spcPct val="114000"/>
              </a:lnSpc>
            </a:pPr>
            <a:r>
              <a:rPr lang="zh-CN" altLang="en-US" sz="1400" dirty="0">
                <a:solidFill>
                  <a:schemeClr val="dk1"/>
                </a:solidFill>
                <a:latin typeface="微软雅黑" panose="020B0503020204020204" pitchFamily="34" charset="-122"/>
                <a:ea typeface="微软雅黑" panose="020B0503020204020204" pitchFamily="34" charset="-122"/>
                <a:sym typeface="方正兰亭黑_GBK" panose="02000000000000000000" pitchFamily="2" charset="-122"/>
              </a:rPr>
              <a:t> 一些员工在其所处的社会环境中可能受到社会中许多不良习惯的影响，从而形成一些错误的习惯，而这些错误的习惯就有可能会被带到日常工作当中，造成习惯性违章。</a:t>
            </a:r>
          </a:p>
        </p:txBody>
      </p:sp>
      <p:grpSp>
        <p:nvGrpSpPr>
          <p:cNvPr id="52" name="组合 22"/>
          <p:cNvGrpSpPr/>
          <p:nvPr/>
        </p:nvGrpSpPr>
        <p:grpSpPr bwMode="auto">
          <a:xfrm>
            <a:off x="333554" y="4572004"/>
            <a:ext cx="4949642" cy="463543"/>
            <a:chOff x="-2" y="0"/>
            <a:chExt cx="3240362" cy="347851"/>
          </a:xfrm>
        </p:grpSpPr>
        <p:sp>
          <p:nvSpPr>
            <p:cNvPr id="53" name="矩形 23"/>
            <p:cNvSpPr>
              <a:spLocks noChangeArrowheads="1"/>
            </p:cNvSpPr>
            <p:nvPr>
              <p:custDataLst>
                <p:tags r:id="rId5"/>
              </p:custDataLst>
            </p:nvPr>
          </p:nvSpPr>
          <p:spPr bwMode="auto">
            <a:xfrm>
              <a:off x="0" y="20955"/>
              <a:ext cx="3240360" cy="326896"/>
            </a:xfrm>
            <a:prstGeom prst="rect">
              <a:avLst/>
            </a:prstGeom>
            <a:solidFill>
              <a:srgbClr val="0070C0"/>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800">
                <a:solidFill>
                  <a:schemeClr val="lt1"/>
                </a:solidFill>
                <a:latin typeface="+mj-ea"/>
                <a:ea typeface="+mj-ea"/>
                <a:sym typeface="宋体" panose="02010600030101010101" pitchFamily="2" charset="-122"/>
              </a:endParaRPr>
            </a:p>
          </p:txBody>
        </p:sp>
        <p:sp>
          <p:nvSpPr>
            <p:cNvPr id="54" name="文本框 11"/>
            <p:cNvSpPr>
              <a:spLocks noChangeArrowheads="1"/>
            </p:cNvSpPr>
            <p:nvPr>
              <p:custDataLst>
                <p:tags r:id="rId6"/>
              </p:custDataLst>
            </p:nvPr>
          </p:nvSpPr>
          <p:spPr bwMode="auto">
            <a:xfrm>
              <a:off x="-2" y="0"/>
              <a:ext cx="3240362" cy="29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lt1"/>
                  </a:solidFill>
                  <a:latin typeface="微软雅黑" panose="020B0503020204020204" pitchFamily="34" charset="-122"/>
                  <a:ea typeface="微软雅黑" panose="020B0503020204020204" pitchFamily="34" charset="-122"/>
                  <a:sym typeface="方正兰亭黑_GBK" panose="02000000000000000000" pitchFamily="2" charset="-122"/>
                </a:rPr>
                <a:t>心理原因</a:t>
              </a:r>
            </a:p>
          </p:txBody>
        </p:sp>
      </p:grpSp>
      <p:sp>
        <p:nvSpPr>
          <p:cNvPr id="55" name="矩形 25"/>
          <p:cNvSpPr>
            <a:spLocks noChangeArrowheads="1"/>
          </p:cNvSpPr>
          <p:nvPr>
            <p:custDataLst>
              <p:tags r:id="rId3"/>
            </p:custDataLst>
          </p:nvPr>
        </p:nvSpPr>
        <p:spPr bwMode="auto">
          <a:xfrm>
            <a:off x="289112" y="5080006"/>
            <a:ext cx="4994084"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p>
            <a:pPr>
              <a:lnSpc>
                <a:spcPct val="114000"/>
              </a:lnSpc>
            </a:pPr>
            <a:r>
              <a:rPr lang="zh-CN" altLang="en-US" sz="1400" dirty="0">
                <a:solidFill>
                  <a:schemeClr val="dk1"/>
                </a:solidFill>
                <a:latin typeface="微软雅黑" panose="020B0503020204020204" pitchFamily="34" charset="-122"/>
                <a:ea typeface="微软雅黑" panose="020B0503020204020204" pitchFamily="34" charset="-122"/>
                <a:sym typeface="方正兰亭黑_GBK" panose="02000000000000000000" pitchFamily="2" charset="-122"/>
              </a:rPr>
              <a:t>随着生产技术和设备的更新换代，有些员工虽然学习了新的安全生产知识和操作规程，但是由于这些员工习惯了以前的操作行为，而且没有出过事故，就会觉得新的操作规程不习惯，于是就会继续用以前的操作方法操作新的设备，这就形成了习惯性违章。</a:t>
            </a:r>
          </a:p>
        </p:txBody>
      </p:sp>
      <p:pic>
        <p:nvPicPr>
          <p:cNvPr id="56" name="图片 26"/>
          <p:cNvPicPr>
            <a:picLocks noChangeAspect="1" noChangeArrowheads="1"/>
          </p:cNvPicPr>
          <p:nvPr/>
        </p:nvPicPr>
        <p:blipFill>
          <a:blip r:embed="rId14" cstate="email">
            <a:extLst>
              <a:ext uri="{28A0092B-C50C-407E-A947-70E740481C1C}">
                <a14:useLocalDpi xmlns:a14="http://schemas.microsoft.com/office/drawing/2010/main" val="0"/>
              </a:ext>
            </a:extLst>
          </a:blip>
          <a:stretch>
            <a:fillRect/>
          </a:stretch>
        </p:blipFill>
        <p:spPr bwMode="auto">
          <a:xfrm>
            <a:off x="5570585" y="1775492"/>
            <a:ext cx="5953172" cy="44096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7" name="任意多边形 19"/>
          <p:cNvSpPr/>
          <p:nvPr>
            <p:custDataLst>
              <p:tags r:id="rId4"/>
            </p:custDataLst>
          </p:nvPr>
        </p:nvSpPr>
        <p:spPr>
          <a:xfrm>
            <a:off x="9810750" y="234682"/>
            <a:ext cx="2381250"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习惯性违章</a:t>
            </a:r>
          </a:p>
        </p:txBody>
      </p:sp>
    </p:spTree>
  </p:cSld>
  <p:clrMapOvr>
    <a:masterClrMapping/>
  </p:clrMapOvr>
</p:sld>
</file>

<file path=ppt/slides/slide4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6" name="组合 12"/>
          <p:cNvGrpSpPr/>
          <p:nvPr/>
        </p:nvGrpSpPr>
        <p:grpSpPr bwMode="auto">
          <a:xfrm>
            <a:off x="-4763" y="57150"/>
            <a:ext cx="5900738" cy="953054"/>
            <a:chOff x="0" y="0"/>
            <a:chExt cx="5899700" cy="954480"/>
          </a:xfrm>
        </p:grpSpPr>
        <p:grpSp>
          <p:nvGrpSpPr>
            <p:cNvPr id="18451" name="组合 13"/>
            <p:cNvGrpSpPr/>
            <p:nvPr/>
          </p:nvGrpSpPr>
          <p:grpSpPr bwMode="auto">
            <a:xfrm>
              <a:off x="0" y="0"/>
              <a:ext cx="5888397" cy="900116"/>
              <a:chOff x="0" y="0"/>
              <a:chExt cx="5888397" cy="900116"/>
            </a:xfrm>
          </p:grpSpPr>
          <p:sp>
            <p:nvSpPr>
              <p:cNvPr id="18453" name="文本框 15"/>
              <p:cNvSpPr>
                <a:spLocks noChangeArrowheads="1"/>
              </p:cNvSpPr>
              <p:nvPr/>
            </p:nvSpPr>
            <p:spPr bwMode="auto">
              <a:xfrm>
                <a:off x="1044935"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认识违章</a:t>
                </a:r>
              </a:p>
            </p:txBody>
          </p:sp>
          <p:grpSp>
            <p:nvGrpSpPr>
              <p:cNvPr id="18454" name="组合 16"/>
              <p:cNvGrpSpPr/>
              <p:nvPr/>
            </p:nvGrpSpPr>
            <p:grpSpPr bwMode="auto">
              <a:xfrm>
                <a:off x="0" y="5"/>
                <a:ext cx="981293" cy="900111"/>
                <a:chOff x="0" y="0"/>
                <a:chExt cx="981293" cy="900111"/>
              </a:xfrm>
            </p:grpSpPr>
            <p:sp>
              <p:nvSpPr>
                <p:cNvPr id="18455"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8456" name="组合 18"/>
                <p:cNvGrpSpPr/>
                <p:nvPr/>
              </p:nvGrpSpPr>
              <p:grpSpPr bwMode="auto">
                <a:xfrm>
                  <a:off x="0" y="0"/>
                  <a:ext cx="704852" cy="900111"/>
                  <a:chOff x="0" y="0"/>
                  <a:chExt cx="704852" cy="900111"/>
                </a:xfrm>
              </p:grpSpPr>
              <p:sp>
                <p:nvSpPr>
                  <p:cNvPr id="18457"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8458" name="组合 20"/>
                  <p:cNvGrpSpPr/>
                  <p:nvPr/>
                </p:nvGrpSpPr>
                <p:grpSpPr bwMode="auto">
                  <a:xfrm>
                    <a:off x="91136" y="0"/>
                    <a:ext cx="575833" cy="884128"/>
                    <a:chOff x="0" y="0"/>
                    <a:chExt cx="575833" cy="884128"/>
                  </a:xfrm>
                </p:grpSpPr>
                <p:sp>
                  <p:nvSpPr>
                    <p:cNvPr id="18459" name="文本框 21"/>
                    <p:cNvSpPr>
                      <a:spLocks noChangeArrowheads="1"/>
                    </p:cNvSpPr>
                    <p:nvPr>
                      <p:custDataLst>
                        <p:tags r:id="rId4"/>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1</a:t>
                      </a:r>
                    </a:p>
                  </p:txBody>
                </p:sp>
                <p:sp>
                  <p:nvSpPr>
                    <p:cNvPr id="18460" name="文本框 22"/>
                    <p:cNvSpPr>
                      <a:spLocks noChangeArrowheads="1"/>
                    </p:cNvSpPr>
                    <p:nvPr>
                      <p:custDataLst>
                        <p:tags r:id="rId5"/>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8452"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27"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500337" y="1600764"/>
            <a:ext cx="2587021" cy="3887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4"/>
          <p:cNvSpPr txBox="1"/>
          <p:nvPr>
            <p:custDataLst>
              <p:tags r:id="rId1"/>
            </p:custDataLst>
          </p:nvPr>
        </p:nvSpPr>
        <p:spPr>
          <a:xfrm>
            <a:off x="814431" y="5663510"/>
            <a:ext cx="3958833" cy="459105"/>
          </a:xfrm>
          <a:prstGeom prst="rect">
            <a:avLst/>
          </a:prstGeom>
          <a:solidFill>
            <a:srgbClr val="0070C0"/>
          </a:solidFill>
        </p:spPr>
        <p:txBody>
          <a:bodyPr wrap="square" lIns="91400" tIns="45699" rIns="91400" bIns="45699" rtlCol="0">
            <a:spAutoFit/>
          </a:bodyPr>
          <a:lstStyle/>
          <a:p>
            <a:pPr algn="ctr"/>
            <a:r>
              <a:rPr lang="zh-CN" altLang="en-US" sz="2400" dirty="0">
                <a:solidFill>
                  <a:schemeClr val="lt1"/>
                </a:solidFill>
                <a:latin typeface="微软雅黑" panose="020B0503020204020204" pitchFamily="34" charset="-122"/>
                <a:ea typeface="微软雅黑" panose="020B0503020204020204" pitchFamily="34" charset="-122"/>
              </a:rPr>
              <a:t>常见的“三违”行为</a:t>
            </a:r>
          </a:p>
        </p:txBody>
      </p:sp>
      <p:grpSp>
        <p:nvGrpSpPr>
          <p:cNvPr id="29" name="组合 28"/>
          <p:cNvGrpSpPr/>
          <p:nvPr/>
        </p:nvGrpSpPr>
        <p:grpSpPr>
          <a:xfrm>
            <a:off x="5142045" y="700882"/>
            <a:ext cx="6334749" cy="2383076"/>
            <a:chOff x="3347864" y="1152444"/>
            <a:chExt cx="4752528" cy="1787858"/>
          </a:xfrm>
        </p:grpSpPr>
        <p:sp>
          <p:nvSpPr>
            <p:cNvPr id="30" name="矩形 29"/>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a:solidFill>
                    <a:srgbClr val="FFFFFF"/>
                  </a:solidFill>
                  <a:latin typeface="微软雅黑" panose="020B0503020204020204" pitchFamily="34" charset="-122"/>
                  <a:ea typeface="微软雅黑" panose="020B0503020204020204" pitchFamily="34" charset="-122"/>
                  <a:cs typeface="Segoe UI" panose="020B0502040204020203" pitchFamily="34" charset="0"/>
                </a:rPr>
                <a:t>常见的违章指挥</a:t>
              </a:r>
            </a:p>
          </p:txBody>
        </p:sp>
        <p:sp>
          <p:nvSpPr>
            <p:cNvPr id="31" name="矩形 30"/>
            <p:cNvSpPr/>
            <p:nvPr/>
          </p:nvSpPr>
          <p:spPr>
            <a:xfrm>
              <a:off x="3347864" y="1419622"/>
              <a:ext cx="4752528" cy="1520680"/>
            </a:xfrm>
            <a:prstGeom prst="rect">
              <a:avLst/>
            </a:prstGeom>
            <a:solidFill>
              <a:srgbClr val="FCFCF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130">
                <a:spcBef>
                  <a:spcPts val="900"/>
                </a:spcBef>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cs typeface="Segoe UI" panose="020B0502040204020203" pitchFamily="34" charset="0"/>
                </a:rPr>
                <a:t>指派身体状况不适合此工种的员工或不具备上岗安全资格     证的员工上岗操作</a:t>
              </a:r>
              <a:endParaRPr lang="en-US" altLang="zh-CN" sz="1600" dirty="0">
                <a:solidFill>
                  <a:srgbClr val="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130">
                <a:spcBef>
                  <a:spcPts val="900"/>
                </a:spcBef>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cs typeface="Segoe UI" panose="020B0502040204020203" pitchFamily="34" charset="0"/>
                </a:rPr>
                <a:t>擅自决定变动、拆除、挪用或停用安全装置和设施</a:t>
              </a:r>
              <a:endParaRPr lang="en-US" altLang="zh-CN" sz="1600" dirty="0">
                <a:solidFill>
                  <a:srgbClr val="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130">
                <a:spcBef>
                  <a:spcPts val="900"/>
                </a:spcBef>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cs typeface="Segoe UI" panose="020B0502040204020203" pitchFamily="34" charset="0"/>
                </a:rPr>
                <a:t>擅自变更安全技术措施</a:t>
              </a:r>
              <a:endParaRPr lang="en-US" altLang="zh-CN" sz="1600" dirty="0">
                <a:solidFill>
                  <a:srgbClr val="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130">
                <a:spcBef>
                  <a:spcPts val="900"/>
                </a:spcBef>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cs typeface="Segoe UI" panose="020B0502040204020203" pitchFamily="34" charset="0"/>
                </a:rPr>
                <a:t>指挥员工操作没有安全防护设施的设备或进入未经检测的含有易燃易爆物品的危险场所作业</a:t>
              </a:r>
            </a:p>
          </p:txBody>
        </p:sp>
      </p:grpSp>
      <p:grpSp>
        <p:nvGrpSpPr>
          <p:cNvPr id="32" name="组合 31"/>
          <p:cNvGrpSpPr/>
          <p:nvPr/>
        </p:nvGrpSpPr>
        <p:grpSpPr>
          <a:xfrm>
            <a:off x="5142045" y="3083958"/>
            <a:ext cx="6334749" cy="1696290"/>
            <a:chOff x="3347864" y="1152444"/>
            <a:chExt cx="4752528" cy="1272610"/>
          </a:xfrm>
        </p:grpSpPr>
        <p:sp>
          <p:nvSpPr>
            <p:cNvPr id="33" name="矩形 32"/>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a:solidFill>
                    <a:srgbClr val="FFFFFF"/>
                  </a:solidFill>
                  <a:latin typeface="微软雅黑" panose="020B0503020204020204" pitchFamily="34" charset="-122"/>
                  <a:ea typeface="微软雅黑" panose="020B0503020204020204" pitchFamily="34" charset="-122"/>
                  <a:cs typeface="Segoe UI" panose="020B0502040204020203" pitchFamily="34" charset="0"/>
                </a:rPr>
                <a:t>常见的违章作业</a:t>
              </a:r>
            </a:p>
          </p:txBody>
        </p:sp>
        <p:sp>
          <p:nvSpPr>
            <p:cNvPr id="34" name="矩形 33"/>
            <p:cNvSpPr/>
            <p:nvPr>
              <p:custDataLst>
                <p:tags r:id="rId3"/>
              </p:custDataLst>
            </p:nvPr>
          </p:nvSpPr>
          <p:spPr>
            <a:xfrm>
              <a:off x="3347864" y="1419622"/>
              <a:ext cx="4752528" cy="1005432"/>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130">
                <a:lnSpc>
                  <a:spcPct val="70000"/>
                </a:lnSpc>
                <a:spcBef>
                  <a:spcPts val="900"/>
                </a:spcBef>
                <a:buFont typeface="Arial" panose="020B0604020202020204" pitchFamily="34" charset="0"/>
                <a:buChar char="•"/>
              </a:pPr>
              <a:r>
                <a:rPr lang="zh-CN" altLang="en-US" sz="1600" dirty="0">
                  <a:solidFill>
                    <a:srgbClr val="FFFFFF"/>
                  </a:solidFill>
                  <a:latin typeface="微软雅黑" panose="020B0503020204020204" pitchFamily="34" charset="-122"/>
                  <a:ea typeface="微软雅黑" panose="020B0503020204020204" pitchFamily="34" charset="-122"/>
                  <a:cs typeface="Segoe UI" panose="020B0502040204020203" pitchFamily="34" charset="0"/>
                </a:rPr>
                <a:t>未经“三级”安全教育就上岗工作</a:t>
              </a:r>
              <a:endParaRPr lang="en-US" altLang="zh-CN" sz="1600" dirty="0">
                <a:solidFill>
                  <a:srgbClr val="FFFFFF"/>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130">
                <a:lnSpc>
                  <a:spcPct val="70000"/>
                </a:lnSpc>
                <a:spcBef>
                  <a:spcPts val="900"/>
                </a:spcBef>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无“特种设备操作证”的员工擅自操作特种设备</a:t>
              </a:r>
              <a:endParaRPr lang="en-US" altLang="zh-CN" sz="1800" dirty="0">
                <a:solidFill>
                  <a:srgbClr val="FFFFFF"/>
                </a:solidFill>
                <a:latin typeface="微软雅黑" panose="020B0503020204020204" pitchFamily="34" charset="-122"/>
                <a:ea typeface="微软雅黑" panose="020B0503020204020204" pitchFamily="34" charset="-122"/>
              </a:endParaRPr>
            </a:p>
            <a:p>
              <a:pPr marL="304800" indent="-304800" defTabSz="913130">
                <a:lnSpc>
                  <a:spcPct val="70000"/>
                </a:lnSpc>
                <a:spcBef>
                  <a:spcPts val="900"/>
                </a:spcBef>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进入生产现场不佩戴安全防护用品，如安全帽、安全鞋等</a:t>
              </a:r>
              <a:endParaRPr lang="en-US" altLang="zh-CN" sz="1800" dirty="0">
                <a:solidFill>
                  <a:srgbClr val="FFFFFF"/>
                </a:solidFill>
                <a:latin typeface="微软雅黑" panose="020B0503020204020204" pitchFamily="34" charset="-122"/>
                <a:ea typeface="微软雅黑" panose="020B0503020204020204" pitchFamily="34" charset="-122"/>
              </a:endParaRPr>
            </a:p>
            <a:p>
              <a:pPr marL="304800" indent="-304800" defTabSz="913130">
                <a:lnSpc>
                  <a:spcPct val="70000"/>
                </a:lnSpc>
                <a:spcBef>
                  <a:spcPts val="900"/>
                </a:spcBef>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在禁火区内吸烟或未开动火证就动火作业</a:t>
              </a:r>
            </a:p>
          </p:txBody>
        </p:sp>
      </p:grpSp>
      <p:grpSp>
        <p:nvGrpSpPr>
          <p:cNvPr id="35" name="组合 34"/>
          <p:cNvGrpSpPr/>
          <p:nvPr/>
        </p:nvGrpSpPr>
        <p:grpSpPr>
          <a:xfrm>
            <a:off x="5142045" y="4780249"/>
            <a:ext cx="6334749" cy="2077751"/>
            <a:chOff x="3347864" y="1152444"/>
            <a:chExt cx="4752528" cy="1558794"/>
          </a:xfrm>
        </p:grpSpPr>
        <p:sp>
          <p:nvSpPr>
            <p:cNvPr id="36" name="矩形 35"/>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a:solidFill>
                    <a:srgbClr val="FFFFFF"/>
                  </a:solidFill>
                  <a:latin typeface="微软雅黑" panose="020B0503020204020204" pitchFamily="34" charset="-122"/>
                  <a:ea typeface="微软雅黑" panose="020B0503020204020204" pitchFamily="34" charset="-122"/>
                  <a:cs typeface="Segoe UI" panose="020B0502040204020203" pitchFamily="34" charset="0"/>
                </a:rPr>
                <a:t>常见的违反劳动纪律</a:t>
              </a:r>
            </a:p>
          </p:txBody>
        </p:sp>
        <p:sp>
          <p:nvSpPr>
            <p:cNvPr id="37" name="矩形 36"/>
            <p:cNvSpPr/>
            <p:nvPr>
              <p:custDataLst>
                <p:tags r:id="rId2"/>
              </p:custDataLst>
            </p:nvPr>
          </p:nvSpPr>
          <p:spPr>
            <a:xfrm>
              <a:off x="3347864" y="1419622"/>
              <a:ext cx="4752528" cy="1291616"/>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130">
                <a:lnSpc>
                  <a:spcPct val="70000"/>
                </a:lnSpc>
                <a:spcBef>
                  <a:spcPts val="900"/>
                </a:spcBef>
                <a:buFont typeface="Arial" panose="020B0604020202020204" pitchFamily="34" charset="0"/>
                <a:buChar char="•"/>
              </a:pPr>
              <a:r>
                <a:rPr lang="zh-CN" altLang="en-US" sz="1600" dirty="0">
                  <a:solidFill>
                    <a:srgbClr val="FFFFFF"/>
                  </a:solidFill>
                  <a:latin typeface="微软雅黑" panose="020B0503020204020204" pitchFamily="34" charset="-122"/>
                  <a:ea typeface="微软雅黑" panose="020B0503020204020204" pitchFamily="34" charset="-122"/>
                  <a:cs typeface="Segoe UI" panose="020B0502040204020203" pitchFamily="34" charset="0"/>
                </a:rPr>
                <a:t>脱岗、串岗、睡岗</a:t>
              </a:r>
              <a:endParaRPr lang="en-US" altLang="zh-CN" sz="1600" dirty="0">
                <a:solidFill>
                  <a:srgbClr val="FFFFFF"/>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130">
                <a:lnSpc>
                  <a:spcPct val="70000"/>
                </a:lnSpc>
                <a:spcBef>
                  <a:spcPts val="900"/>
                </a:spcBef>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酒后上岗或者岗上饮酒</a:t>
              </a:r>
              <a:endParaRPr lang="en-US" altLang="zh-CN" sz="1800" dirty="0">
                <a:solidFill>
                  <a:srgbClr val="FFFFFF"/>
                </a:solidFill>
                <a:latin typeface="微软雅黑" panose="020B0503020204020204" pitchFamily="34" charset="-122"/>
                <a:ea typeface="微软雅黑" panose="020B0503020204020204" pitchFamily="34" charset="-122"/>
              </a:endParaRPr>
            </a:p>
            <a:p>
              <a:pPr marL="304800" indent="-304800" defTabSz="913130">
                <a:lnSpc>
                  <a:spcPct val="70000"/>
                </a:lnSpc>
                <a:spcBef>
                  <a:spcPts val="900"/>
                </a:spcBef>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在工作区玩耍打闹，在存放易燃易爆物品的场所使用手机</a:t>
              </a:r>
              <a:endParaRPr lang="en-US" altLang="zh-CN" sz="1800" dirty="0">
                <a:solidFill>
                  <a:srgbClr val="FFFFFF"/>
                </a:solidFill>
                <a:latin typeface="微软雅黑" panose="020B0503020204020204" pitchFamily="34" charset="-122"/>
                <a:ea typeface="微软雅黑" panose="020B0503020204020204" pitchFamily="34" charset="-122"/>
              </a:endParaRPr>
            </a:p>
            <a:p>
              <a:pPr marL="304800" indent="-304800" defTabSz="913130">
                <a:lnSpc>
                  <a:spcPct val="70000"/>
                </a:lnSpc>
                <a:spcBef>
                  <a:spcPts val="900"/>
                </a:spcBef>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不认真填写当班记录，不按时录取数据，填写假资料</a:t>
              </a:r>
              <a:endParaRPr lang="en-US" altLang="zh-CN" sz="1800" dirty="0">
                <a:solidFill>
                  <a:srgbClr val="FFFFFF"/>
                </a:solidFill>
                <a:latin typeface="微软雅黑" panose="020B0503020204020204" pitchFamily="34" charset="-122"/>
                <a:ea typeface="微软雅黑" panose="020B0503020204020204" pitchFamily="34" charset="-122"/>
              </a:endParaRPr>
            </a:p>
            <a:p>
              <a:pPr marL="304800" indent="-304800" defTabSz="913130">
                <a:lnSpc>
                  <a:spcPct val="70000"/>
                </a:lnSpc>
                <a:spcBef>
                  <a:spcPts val="900"/>
                </a:spcBef>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在工作时间内做一些与工作无关的事情</a:t>
              </a:r>
            </a:p>
          </p:txBody>
        </p:sp>
      </p:grpSp>
    </p:spTree>
  </p:cSld>
  <p:clrMapOvr>
    <a:masterClrMapping/>
  </p:clrMapOvr>
</p:sld>
</file>

<file path=ppt/slides/slide4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7">
            <a:extLst>
              <a:ext uri="{28A0092B-C50C-407E-A947-70E740481C1C}">
                <a14:useLocalDpi xmlns:a14="http://schemas.microsoft.com/office/drawing/2010/main" val="0"/>
              </a:ext>
            </a:extLst>
          </a:blip>
          <a:srcRect t="62209" r="-69" b="-122"/>
          <a:stretch>
            <a:fillRect/>
          </a:stretch>
        </p:blipFill>
        <p:spPr>
          <a:xfrm>
            <a:off x="0" y="3868592"/>
            <a:ext cx="12208922" cy="2983643"/>
          </a:xfrm>
          <a:custGeom>
            <a:avLst/>
            <a:gdLst>
              <a:gd name="connsiteX0" fmla="*/ 6087645 w 12208922"/>
              <a:gd name="connsiteY0" fmla="*/ 5055 h 2983643"/>
              <a:gd name="connsiteX1" fmla="*/ 12189238 w 12208922"/>
              <a:gd name="connsiteY1" fmla="*/ 2974065 h 2983643"/>
              <a:gd name="connsiteX2" fmla="*/ 0 w 12208922"/>
              <a:gd name="connsiteY2" fmla="*/ 2974065 h 2983643"/>
              <a:gd name="connsiteX3" fmla="*/ 0 w 12208922"/>
              <a:gd name="connsiteY3" fmla="*/ 2952096 h 2983643"/>
              <a:gd name="connsiteX4" fmla="*/ 6077256 w 12208922"/>
              <a:gd name="connsiteY4" fmla="*/ 0 h 2983643"/>
              <a:gd name="connsiteX5" fmla="*/ 12208922 w 12208922"/>
              <a:gd name="connsiteY5" fmla="*/ 0 h 2983643"/>
              <a:gd name="connsiteX6" fmla="*/ 12208922 w 12208922"/>
              <a:gd name="connsiteY6" fmla="*/ 2983643 h 2983643"/>
              <a:gd name="connsiteX7" fmla="*/ 12189238 w 12208922"/>
              <a:gd name="connsiteY7" fmla="*/ 2974065 h 2983643"/>
              <a:gd name="connsiteX8" fmla="*/ 12200462 w 12208922"/>
              <a:gd name="connsiteY8" fmla="*/ 2974065 h 2983643"/>
              <a:gd name="connsiteX9" fmla="*/ 12200462 w 12208922"/>
              <a:gd name="connsiteY9" fmla="*/ 2 h 2983643"/>
              <a:gd name="connsiteX10" fmla="*/ 6098083 w 12208922"/>
              <a:gd name="connsiteY10" fmla="*/ 2 h 2983643"/>
              <a:gd name="connsiteX11" fmla="*/ 6087645 w 12208922"/>
              <a:gd name="connsiteY11" fmla="*/ 5055 h 2983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8922" h="2983643">
                <a:moveTo>
                  <a:pt x="6087645" y="5055"/>
                </a:moveTo>
                <a:lnTo>
                  <a:pt x="12189238" y="2974065"/>
                </a:lnTo>
                <a:lnTo>
                  <a:pt x="0" y="2974065"/>
                </a:lnTo>
                <a:lnTo>
                  <a:pt x="0" y="2952096"/>
                </a:lnTo>
                <a:close/>
                <a:moveTo>
                  <a:pt x="6077256" y="0"/>
                </a:moveTo>
                <a:lnTo>
                  <a:pt x="12208922" y="0"/>
                </a:lnTo>
                <a:lnTo>
                  <a:pt x="12208922" y="2983643"/>
                </a:lnTo>
                <a:lnTo>
                  <a:pt x="12189238" y="2974065"/>
                </a:lnTo>
                <a:lnTo>
                  <a:pt x="12200462" y="2974065"/>
                </a:lnTo>
                <a:lnTo>
                  <a:pt x="12200462" y="2"/>
                </a:lnTo>
                <a:lnTo>
                  <a:pt x="6098083" y="2"/>
                </a:lnTo>
                <a:lnTo>
                  <a:pt x="6087645" y="5055"/>
                </a:lnTo>
                <a:close/>
              </a:path>
            </a:pathLst>
          </a:custGeom>
        </p:spPr>
      </p:pic>
      <p:sp>
        <p:nvSpPr>
          <p:cNvPr id="12292" name="文本框 6"/>
          <p:cNvSpPr>
            <a:spLocks noChangeArrowheads="1"/>
          </p:cNvSpPr>
          <p:nvPr>
            <p:custDataLst>
              <p:tags r:id="rId1"/>
            </p:custDataLst>
          </p:nvPr>
        </p:nvSpPr>
        <p:spPr bwMode="auto">
          <a:xfrm>
            <a:off x="5153025" y="4164013"/>
            <a:ext cx="18859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dirty="0">
                <a:solidFill>
                  <a:schemeClr val="lt1">
                    <a:lumMod val="50000"/>
                  </a:schemeClr>
                </a:solidFill>
                <a:latin typeface="+mn-lt"/>
                <a:ea typeface="+mn-ea"/>
                <a:cs typeface="+mn-ea"/>
                <a:sym typeface="+mn-lt"/>
              </a:rPr>
              <a:t>Part</a:t>
            </a:r>
          </a:p>
        </p:txBody>
      </p:sp>
      <p:sp>
        <p:nvSpPr>
          <p:cNvPr id="12293" name="等腰三角形 7"/>
          <p:cNvSpPr>
            <a:spLocks noChangeArrowheads="1"/>
          </p:cNvSpPr>
          <p:nvPr>
            <p:custDataLst>
              <p:tags r:id="rId2"/>
            </p:custDataLst>
          </p:nvPr>
        </p:nvSpPr>
        <p:spPr bwMode="auto">
          <a:xfrm rot="-5400000">
            <a:off x="1440656" y="2243931"/>
            <a:ext cx="3062288" cy="6232526"/>
          </a:xfrm>
          <a:custGeom>
            <a:avLst/>
            <a:gdLst>
              <a:gd name="T0" fmla="*/ 0 w 2986089"/>
              <a:gd name="T1" fmla="*/ 2394528 h 6076951"/>
              <a:gd name="T2" fmla="*/ 10014 w 2986089"/>
              <a:gd name="T3" fmla="*/ 0 h 6076951"/>
              <a:gd name="T4" fmla="*/ 3140429 w 2986089"/>
              <a:gd name="T5" fmla="*/ 6392084 h 6076951"/>
              <a:gd name="T6" fmla="*/ 0 w 2986089"/>
              <a:gd name="T7" fmla="*/ 2394528 h 6076951"/>
              <a:gd name="T8" fmla="*/ 0 60000 65536"/>
              <a:gd name="T9" fmla="*/ 0 60000 65536"/>
              <a:gd name="T10" fmla="*/ 0 60000 65536"/>
              <a:gd name="T11" fmla="*/ 0 60000 65536"/>
              <a:gd name="T12" fmla="*/ 0 w 2986089"/>
              <a:gd name="T13" fmla="*/ 0 h 6076951"/>
              <a:gd name="T14" fmla="*/ 2986089 w 2986089"/>
              <a:gd name="T15" fmla="*/ 6076951 h 6076951"/>
            </a:gdLst>
            <a:ahLst/>
            <a:cxnLst>
              <a:cxn ang="T8">
                <a:pos x="T0" y="T1"/>
              </a:cxn>
              <a:cxn ang="T9">
                <a:pos x="T2" y="T3"/>
              </a:cxn>
              <a:cxn ang="T10">
                <a:pos x="T4" y="T5"/>
              </a:cxn>
              <a:cxn ang="T11">
                <a:pos x="T6" y="T7"/>
              </a:cxn>
            </a:cxnLst>
            <a:rect l="T12" t="T13" r="T14" b="T15"/>
            <a:pathLst>
              <a:path w="2986089" h="6076951">
                <a:moveTo>
                  <a:pt x="0" y="2276476"/>
                </a:moveTo>
                <a:lnTo>
                  <a:pt x="9522" y="0"/>
                </a:lnTo>
                <a:lnTo>
                  <a:pt x="2986089" y="6076951"/>
                </a:lnTo>
                <a:lnTo>
                  <a:pt x="0" y="2276476"/>
                </a:lnTo>
                <a:close/>
              </a:path>
            </a:pathLst>
          </a:custGeom>
          <a:solidFill>
            <a:schemeClr val="lt1">
              <a:alpha val="61176"/>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solidFill>
                <a:schemeClr val="dk1"/>
              </a:solidFill>
              <a:latin typeface="+mn-lt"/>
              <a:ea typeface="+mn-ea"/>
              <a:cs typeface="+mn-ea"/>
              <a:sym typeface="+mn-lt"/>
            </a:endParaRPr>
          </a:p>
        </p:txBody>
      </p:sp>
      <p:sp>
        <p:nvSpPr>
          <p:cNvPr id="12294" name="文本框 8"/>
          <p:cNvSpPr>
            <a:spLocks noChangeArrowheads="1"/>
          </p:cNvSpPr>
          <p:nvPr/>
        </p:nvSpPr>
        <p:spPr bwMode="auto">
          <a:xfrm>
            <a:off x="3506788" y="2588766"/>
            <a:ext cx="2725737" cy="110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6600">
                <a:solidFill>
                  <a:srgbClr val="000000"/>
                </a:solidFill>
                <a:latin typeface="微软雅黑" panose="020B0503020204020204" pitchFamily="34" charset="-122"/>
                <a:ea typeface="微软雅黑" panose="020B0503020204020204" pitchFamily="34" charset="-122"/>
                <a:cs typeface="+mn-ea"/>
                <a:sym typeface="+mn-lt"/>
              </a:rPr>
              <a:t>TWO</a:t>
            </a:r>
          </a:p>
        </p:txBody>
      </p:sp>
      <p:grpSp>
        <p:nvGrpSpPr>
          <p:cNvPr id="12295" name="组合 17"/>
          <p:cNvGrpSpPr/>
          <p:nvPr/>
        </p:nvGrpSpPr>
        <p:grpSpPr bwMode="auto">
          <a:xfrm>
            <a:off x="4327525" y="-63500"/>
            <a:ext cx="3527425" cy="2443163"/>
            <a:chOff x="0" y="0"/>
            <a:chExt cx="3182548" cy="2036641"/>
          </a:xfrm>
        </p:grpSpPr>
        <p:sp>
          <p:nvSpPr>
            <p:cNvPr id="12303" name="等腰三角形 10"/>
            <p:cNvSpPr>
              <a:spLocks noChangeArrowheads="1"/>
            </p:cNvSpPr>
            <p:nvPr/>
          </p:nvSpPr>
          <p:spPr bwMode="auto">
            <a:xfrm flipV="1">
              <a:off x="0" y="55803"/>
              <a:ext cx="3175876" cy="1980838"/>
            </a:xfrm>
            <a:prstGeom prst="triangle">
              <a:avLst>
                <a:gd name="adj" fmla="val 50000"/>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2304" name="等腰三角形 7"/>
            <p:cNvSpPr>
              <a:spLocks noChangeArrowheads="1"/>
            </p:cNvSpPr>
            <p:nvPr>
              <p:custDataLst>
                <p:tags r:id="rId5"/>
              </p:custDataLst>
            </p:nvPr>
          </p:nvSpPr>
          <p:spPr bwMode="auto">
            <a:xfrm rot="5400000">
              <a:off x="1366923" y="221015"/>
              <a:ext cx="2036640" cy="1594610"/>
            </a:xfrm>
            <a:custGeom>
              <a:avLst/>
              <a:gdLst>
                <a:gd name="T0" fmla="*/ 0 w 3109533"/>
                <a:gd name="T1" fmla="*/ 1299251 h 1138237"/>
                <a:gd name="T2" fmla="*/ 38500 w 3109533"/>
                <a:gd name="T3" fmla="*/ 0 h 1138237"/>
                <a:gd name="T4" fmla="*/ 1333931 w 3109533"/>
                <a:gd name="T5" fmla="*/ 2233965 h 1138237"/>
                <a:gd name="T6" fmla="*/ 0 w 3109533"/>
                <a:gd name="T7" fmla="*/ 1299251 h 1138237"/>
                <a:gd name="T8" fmla="*/ 0 60000 65536"/>
                <a:gd name="T9" fmla="*/ 0 60000 65536"/>
                <a:gd name="T10" fmla="*/ 0 60000 65536"/>
                <a:gd name="T11" fmla="*/ 0 60000 65536"/>
                <a:gd name="T12" fmla="*/ 0 w 3109533"/>
                <a:gd name="T13" fmla="*/ 0 h 1138237"/>
                <a:gd name="T14" fmla="*/ 3109533 w 3109533"/>
                <a:gd name="T15" fmla="*/ 1138237 h 1138237"/>
              </a:gdLst>
              <a:ahLst/>
              <a:cxnLst>
                <a:cxn ang="T8">
                  <a:pos x="T0" y="T1"/>
                </a:cxn>
                <a:cxn ang="T9">
                  <a:pos x="T2" y="T3"/>
                </a:cxn>
                <a:cxn ang="T10">
                  <a:pos x="T4" y="T5"/>
                </a:cxn>
                <a:cxn ang="T11">
                  <a:pos x="T6" y="T7"/>
                </a:cxn>
              </a:cxnLst>
              <a:rect l="T12" t="T13" r="T14" b="T15"/>
              <a:pathLst>
                <a:path w="3109533" h="1138237">
                  <a:moveTo>
                    <a:pt x="0" y="661987"/>
                  </a:moveTo>
                  <a:lnTo>
                    <a:pt x="89747" y="0"/>
                  </a:lnTo>
                  <a:lnTo>
                    <a:pt x="3109533" y="1138237"/>
                  </a:lnTo>
                  <a:lnTo>
                    <a:pt x="0" y="661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grpSp>
        <p:nvGrpSpPr>
          <p:cNvPr id="12296" name="组合 16"/>
          <p:cNvGrpSpPr/>
          <p:nvPr/>
        </p:nvGrpSpPr>
        <p:grpSpPr bwMode="auto">
          <a:xfrm>
            <a:off x="6311900" y="-36513"/>
            <a:ext cx="3541713" cy="1708151"/>
            <a:chOff x="0" y="0"/>
            <a:chExt cx="4223383" cy="2036640"/>
          </a:xfrm>
        </p:grpSpPr>
        <p:sp>
          <p:nvSpPr>
            <p:cNvPr id="12301" name="等腰三角形 9"/>
            <p:cNvSpPr>
              <a:spLocks noChangeArrowheads="1"/>
            </p:cNvSpPr>
            <p:nvPr/>
          </p:nvSpPr>
          <p:spPr bwMode="auto">
            <a:xfrm flipV="1">
              <a:off x="0" y="27902"/>
              <a:ext cx="4190029" cy="1980838"/>
            </a:xfrm>
            <a:prstGeom prst="triangle">
              <a:avLst>
                <a:gd name="adj" fmla="val 50000"/>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2302" name="等腰三角形 7"/>
            <p:cNvSpPr>
              <a:spLocks noChangeArrowheads="1"/>
            </p:cNvSpPr>
            <p:nvPr>
              <p:custDataLst>
                <p:tags r:id="rId4"/>
              </p:custDataLst>
            </p:nvPr>
          </p:nvSpPr>
          <p:spPr bwMode="auto">
            <a:xfrm rot="5400000">
              <a:off x="2140878" y="-45865"/>
              <a:ext cx="2036640" cy="2128370"/>
            </a:xfrm>
            <a:custGeom>
              <a:avLst/>
              <a:gdLst>
                <a:gd name="T0" fmla="*/ 0 w 3109533"/>
                <a:gd name="T1" fmla="*/ 2047020 h 1519237"/>
                <a:gd name="T2" fmla="*/ 20227 w 3109533"/>
                <a:gd name="T3" fmla="*/ 0 h 1519237"/>
                <a:gd name="T4" fmla="*/ 1333931 w 3109533"/>
                <a:gd name="T5" fmla="*/ 2981733 h 1519237"/>
                <a:gd name="T6" fmla="*/ 0 w 3109533"/>
                <a:gd name="T7" fmla="*/ 2047020 h 1519237"/>
                <a:gd name="T8" fmla="*/ 0 60000 65536"/>
                <a:gd name="T9" fmla="*/ 0 60000 65536"/>
                <a:gd name="T10" fmla="*/ 0 60000 65536"/>
                <a:gd name="T11" fmla="*/ 0 60000 65536"/>
                <a:gd name="T12" fmla="*/ 0 w 3109533"/>
                <a:gd name="T13" fmla="*/ 0 h 1519237"/>
                <a:gd name="T14" fmla="*/ 3109533 w 3109533"/>
                <a:gd name="T15" fmla="*/ 1519237 h 1519237"/>
              </a:gdLst>
              <a:ahLst/>
              <a:cxnLst>
                <a:cxn ang="T8">
                  <a:pos x="T0" y="T1"/>
                </a:cxn>
                <a:cxn ang="T9">
                  <a:pos x="T2" y="T3"/>
                </a:cxn>
                <a:cxn ang="T10">
                  <a:pos x="T4" y="T5"/>
                </a:cxn>
                <a:cxn ang="T11">
                  <a:pos x="T6" y="T7"/>
                </a:cxn>
              </a:cxnLst>
              <a:rect l="T12" t="T13" r="T14" b="T15"/>
              <a:pathLst>
                <a:path w="3109533" h="1519237">
                  <a:moveTo>
                    <a:pt x="0" y="1042987"/>
                  </a:moveTo>
                  <a:lnTo>
                    <a:pt x="47151" y="0"/>
                  </a:lnTo>
                  <a:lnTo>
                    <a:pt x="3109533" y="1519237"/>
                  </a:lnTo>
                  <a:lnTo>
                    <a:pt x="0" y="1042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grpSp>
        <p:nvGrpSpPr>
          <p:cNvPr id="12297" name="组合 19"/>
          <p:cNvGrpSpPr/>
          <p:nvPr/>
        </p:nvGrpSpPr>
        <p:grpSpPr bwMode="auto">
          <a:xfrm>
            <a:off x="2743200" y="-9525"/>
            <a:ext cx="3027363" cy="1838325"/>
            <a:chOff x="0" y="0"/>
            <a:chExt cx="2451714" cy="1534624"/>
          </a:xfrm>
        </p:grpSpPr>
        <p:sp>
          <p:nvSpPr>
            <p:cNvPr id="12299" name="等腰三角形 14"/>
            <p:cNvSpPr>
              <a:spLocks noChangeArrowheads="1"/>
            </p:cNvSpPr>
            <p:nvPr/>
          </p:nvSpPr>
          <p:spPr bwMode="auto">
            <a:xfrm flipV="1">
              <a:off x="0" y="10648"/>
              <a:ext cx="2443388" cy="1523975"/>
            </a:xfrm>
            <a:prstGeom prst="triangle">
              <a:avLst>
                <a:gd name="adj" fmla="val 50000"/>
              </a:avLst>
            </a:prstGeom>
            <a:solidFill>
              <a:srgbClr val="BBD6EE">
                <a:alpha val="6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2300" name="等腰三角形 7"/>
            <p:cNvSpPr>
              <a:spLocks noChangeArrowheads="1"/>
            </p:cNvSpPr>
            <p:nvPr>
              <p:custDataLst>
                <p:tags r:id="rId3"/>
              </p:custDataLst>
            </p:nvPr>
          </p:nvSpPr>
          <p:spPr bwMode="auto">
            <a:xfrm rot="5400000">
              <a:off x="1057694" y="140602"/>
              <a:ext cx="1534624" cy="1253415"/>
            </a:xfrm>
            <a:custGeom>
              <a:avLst/>
              <a:gdLst>
                <a:gd name="T0" fmla="*/ 19436 w 1953048"/>
                <a:gd name="T1" fmla="*/ 1182531 h 807056"/>
                <a:gd name="T2" fmla="*/ 0 w 1953048"/>
                <a:gd name="T3" fmla="*/ 0 h 807056"/>
                <a:gd name="T4" fmla="*/ 1205844 w 1953048"/>
                <a:gd name="T5" fmla="*/ 1946642 h 807056"/>
                <a:gd name="T6" fmla="*/ 19436 w 1953048"/>
                <a:gd name="T7" fmla="*/ 1182531 h 807056"/>
                <a:gd name="T8" fmla="*/ 0 60000 65536"/>
                <a:gd name="T9" fmla="*/ 0 60000 65536"/>
                <a:gd name="T10" fmla="*/ 0 60000 65536"/>
                <a:gd name="T11" fmla="*/ 0 60000 65536"/>
                <a:gd name="T12" fmla="*/ 0 w 1953048"/>
                <a:gd name="T13" fmla="*/ 0 h 807056"/>
                <a:gd name="T14" fmla="*/ 1953048 w 1953048"/>
                <a:gd name="T15" fmla="*/ 807056 h 807056"/>
              </a:gdLst>
              <a:ahLst/>
              <a:cxnLst>
                <a:cxn ang="T8">
                  <a:pos x="T0" y="T1"/>
                </a:cxn>
                <a:cxn ang="T9">
                  <a:pos x="T2" y="T3"/>
                </a:cxn>
                <a:cxn ang="T10">
                  <a:pos x="T4" y="T5"/>
                </a:cxn>
                <a:cxn ang="T11">
                  <a:pos x="T6" y="T7"/>
                </a:cxn>
              </a:cxnLst>
              <a:rect l="T12" t="T13" r="T14" b="T15"/>
              <a:pathLst>
                <a:path w="1953048" h="807056">
                  <a:moveTo>
                    <a:pt x="31479" y="490264"/>
                  </a:moveTo>
                  <a:lnTo>
                    <a:pt x="0" y="0"/>
                  </a:lnTo>
                  <a:lnTo>
                    <a:pt x="1953048" y="807056"/>
                  </a:lnTo>
                  <a:lnTo>
                    <a:pt x="31479" y="490264"/>
                  </a:lnTo>
                  <a:close/>
                </a:path>
              </a:pathLst>
            </a:custGeom>
            <a:solidFill>
              <a:schemeClr val="accent6">
                <a:alpha val="2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sp>
        <p:nvSpPr>
          <p:cNvPr id="12298" name="文本框 11"/>
          <p:cNvSpPr>
            <a:spLocks noChangeArrowheads="1"/>
          </p:cNvSpPr>
          <p:nvPr/>
        </p:nvSpPr>
        <p:spPr bwMode="auto">
          <a:xfrm>
            <a:off x="5794375" y="2759987"/>
            <a:ext cx="399415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4800" dirty="0">
                <a:solidFill>
                  <a:schemeClr val="accent1"/>
                </a:solidFill>
                <a:latin typeface="微软雅黑" panose="020B0503020204020204" pitchFamily="34" charset="-122"/>
                <a:ea typeface="微软雅黑" panose="020B0503020204020204" pitchFamily="34" charset="-122"/>
                <a:cs typeface="+mn-ea"/>
                <a:sym typeface="+mn-lt"/>
              </a:rPr>
              <a:t>违章的根源</a:t>
            </a:r>
          </a:p>
        </p:txBody>
      </p:sp>
    </p:spTree>
  </p:cSld>
  <p:clrMapOvr>
    <a:masterClrMapping/>
  </p:clrMapOvr>
</p:sld>
</file>

<file path=ppt/slides/slide46.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3" name="组合 12"/>
          <p:cNvGrpSpPr/>
          <p:nvPr/>
        </p:nvGrpSpPr>
        <p:grpSpPr bwMode="auto">
          <a:xfrm>
            <a:off x="-4763" y="57150"/>
            <a:ext cx="6546851" cy="922930"/>
            <a:chOff x="0" y="0"/>
            <a:chExt cx="6546241" cy="923718"/>
          </a:xfrm>
        </p:grpSpPr>
        <p:grpSp>
          <p:nvGrpSpPr>
            <p:cNvPr id="10270" name="组合 13"/>
            <p:cNvGrpSpPr/>
            <p:nvPr/>
          </p:nvGrpSpPr>
          <p:grpSpPr bwMode="auto">
            <a:xfrm>
              <a:off x="0" y="0"/>
              <a:ext cx="5888396" cy="900116"/>
              <a:chOff x="0" y="0"/>
              <a:chExt cx="5888396" cy="900116"/>
            </a:xfrm>
          </p:grpSpPr>
          <p:sp>
            <p:nvSpPr>
              <p:cNvPr id="10272" name="文本框 15"/>
              <p:cNvSpPr>
                <a:spLocks noChangeArrowheads="1"/>
              </p:cNvSpPr>
              <p:nvPr/>
            </p:nvSpPr>
            <p:spPr bwMode="auto">
              <a:xfrm>
                <a:off x="1044934" y="0"/>
                <a:ext cx="4843462" cy="630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违章的根源</a:t>
                </a:r>
              </a:p>
            </p:txBody>
          </p:sp>
          <p:grpSp>
            <p:nvGrpSpPr>
              <p:cNvPr id="10273" name="组合 16"/>
              <p:cNvGrpSpPr/>
              <p:nvPr/>
            </p:nvGrpSpPr>
            <p:grpSpPr bwMode="auto">
              <a:xfrm>
                <a:off x="0" y="5"/>
                <a:ext cx="981293" cy="900111"/>
                <a:chOff x="0" y="0"/>
                <a:chExt cx="981293" cy="900111"/>
              </a:xfrm>
            </p:grpSpPr>
            <p:sp>
              <p:nvSpPr>
                <p:cNvPr id="10274"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0275" name="组合 18"/>
                <p:cNvGrpSpPr/>
                <p:nvPr/>
              </p:nvGrpSpPr>
              <p:grpSpPr bwMode="auto">
                <a:xfrm>
                  <a:off x="0" y="0"/>
                  <a:ext cx="704852" cy="900111"/>
                  <a:chOff x="0" y="0"/>
                  <a:chExt cx="704852" cy="900111"/>
                </a:xfrm>
              </p:grpSpPr>
              <p:sp>
                <p:nvSpPr>
                  <p:cNvPr id="10276"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0277" name="组合 20"/>
                  <p:cNvGrpSpPr/>
                  <p:nvPr/>
                </p:nvGrpSpPr>
                <p:grpSpPr bwMode="auto">
                  <a:xfrm>
                    <a:off x="91136" y="0"/>
                    <a:ext cx="575833" cy="883910"/>
                    <a:chOff x="0" y="0"/>
                    <a:chExt cx="575833" cy="883910"/>
                  </a:xfrm>
                </p:grpSpPr>
                <p:sp>
                  <p:nvSpPr>
                    <p:cNvPr id="10278" name="文本框 21"/>
                    <p:cNvSpPr>
                      <a:spLocks noChangeArrowheads="1"/>
                    </p:cNvSpPr>
                    <p:nvPr>
                      <p:custDataLst>
                        <p:tags r:id="rId13"/>
                      </p:custDataLst>
                    </p:nvPr>
                  </p:nvSpPr>
                  <p:spPr bwMode="auto">
                    <a:xfrm>
                      <a:off x="37883" y="0"/>
                      <a:ext cx="332509" cy="76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2</a:t>
                      </a:r>
                    </a:p>
                  </p:txBody>
                </p:sp>
                <p:sp>
                  <p:nvSpPr>
                    <p:cNvPr id="10279" name="文本框 22"/>
                    <p:cNvSpPr>
                      <a:spLocks noChangeArrowheads="1"/>
                    </p:cNvSpPr>
                    <p:nvPr>
                      <p:custDataLst>
                        <p:tags r:id="rId14"/>
                      </p:custDataLst>
                    </p:nvPr>
                  </p:nvSpPr>
                  <p:spPr bwMode="auto">
                    <a:xfrm>
                      <a:off x="0" y="545067"/>
                      <a:ext cx="575833" cy="338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0271" name="文本框 14"/>
            <p:cNvSpPr>
              <a:spLocks noChangeArrowheads="1"/>
            </p:cNvSpPr>
            <p:nvPr/>
          </p:nvSpPr>
          <p:spPr bwMode="auto">
            <a:xfrm>
              <a:off x="1047751" y="555103"/>
              <a:ext cx="5498490" cy="368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60" name="图片 59"/>
          <p:cNvPicPr>
            <a:picLocks noChangeAspect="1"/>
          </p:cNvPicPr>
          <p:nvPr/>
        </p:nvPicPr>
        <p:blipFill rotWithShape="1">
          <a:blip r:embed="rId17" cstate="print">
            <a:extLst>
              <a:ext uri="{28A0092B-C50C-407E-A947-70E740481C1C}">
                <a14:useLocalDpi xmlns:a14="http://schemas.microsoft.com/office/drawing/2010/main" val="0"/>
              </a:ext>
            </a:extLst>
          </a:blip>
          <a:srcRect l="14166" t="24124" r="85821"/>
          <a:stretch>
            <a:fillRect/>
          </a:stretch>
        </p:blipFill>
        <p:spPr>
          <a:xfrm>
            <a:off x="5938838" y="3960813"/>
            <a:ext cx="0" cy="3419475"/>
          </a:xfrm>
          <a:custGeom>
            <a:avLst/>
            <a:gdLst>
              <a:gd name="connsiteX0" fmla="*/ 0 w 865"/>
              <a:gd name="connsiteY0" fmla="*/ 0 h 3419476"/>
              <a:gd name="connsiteX1" fmla="*/ 865 w 865"/>
              <a:gd name="connsiteY1" fmla="*/ 0 h 3419476"/>
              <a:gd name="connsiteX2" fmla="*/ 865 w 865"/>
              <a:gd name="connsiteY2" fmla="*/ 3415427 h 3419476"/>
              <a:gd name="connsiteX3" fmla="*/ 0 w 865"/>
              <a:gd name="connsiteY3" fmla="*/ 3419476 h 3419476"/>
              <a:gd name="connsiteX4" fmla="*/ 0 w 865"/>
              <a:gd name="connsiteY4" fmla="*/ 0 h 341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 h="3419476">
                <a:moveTo>
                  <a:pt x="0" y="0"/>
                </a:moveTo>
                <a:lnTo>
                  <a:pt x="865" y="0"/>
                </a:lnTo>
                <a:lnTo>
                  <a:pt x="865" y="3415427"/>
                </a:lnTo>
                <a:lnTo>
                  <a:pt x="0" y="3419476"/>
                </a:lnTo>
                <a:lnTo>
                  <a:pt x="0" y="0"/>
                </a:lnTo>
                <a:close/>
              </a:path>
            </a:pathLst>
          </a:custGeom>
        </p:spPr>
      </p:pic>
      <p:sp>
        <p:nvSpPr>
          <p:cNvPr id="41" name="TextBox 22"/>
          <p:cNvSpPr txBox="1"/>
          <p:nvPr/>
        </p:nvSpPr>
        <p:spPr>
          <a:xfrm>
            <a:off x="817282" y="1422374"/>
            <a:ext cx="6277610" cy="1013460"/>
          </a:xfrm>
          <a:prstGeom prst="rect">
            <a:avLst/>
          </a:prstGeom>
          <a:noFill/>
        </p:spPr>
        <p:txBody>
          <a:bodyPr wrap="none" lIns="91400" tIns="45699" rIns="91400" bIns="45699" rtlCol="0">
            <a:spAutoFit/>
          </a:bodyPr>
          <a:lstStyle/>
          <a:p>
            <a:r>
              <a:rPr lang="zh-CN" altLang="en-US" sz="6000" b="1" dirty="0">
                <a:solidFill>
                  <a:srgbClr val="000000"/>
                </a:solidFill>
                <a:latin typeface="微软雅黑" panose="020B0503020204020204" pitchFamily="34" charset="-122"/>
                <a:ea typeface="微软雅黑" panose="020B0503020204020204" pitchFamily="34" charset="-122"/>
              </a:rPr>
              <a:t>为什么要反违章？</a:t>
            </a:r>
          </a:p>
        </p:txBody>
      </p:sp>
      <p:sp>
        <p:nvSpPr>
          <p:cNvPr id="42" name="TextBox 23"/>
          <p:cNvSpPr txBox="1"/>
          <p:nvPr>
            <p:custDataLst>
              <p:tags r:id="rId2"/>
            </p:custDataLst>
          </p:nvPr>
        </p:nvSpPr>
        <p:spPr>
          <a:xfrm>
            <a:off x="930294" y="2739361"/>
            <a:ext cx="3839210" cy="582295"/>
          </a:xfrm>
          <a:prstGeom prst="rect">
            <a:avLst/>
          </a:prstGeom>
          <a:noFill/>
        </p:spPr>
        <p:txBody>
          <a:bodyPr wrap="none" lIns="91400" tIns="45699" rIns="91400" bIns="45699" rtlCol="0">
            <a:spAutoFit/>
          </a:bodyPr>
          <a:lstStyle/>
          <a:p>
            <a:r>
              <a:rPr lang="zh-CN" altLang="en-US" sz="3200" dirty="0">
                <a:solidFill>
                  <a:schemeClr val="dk1">
                    <a:lumMod val="65000"/>
                    <a:lumOff val="35000"/>
                  </a:schemeClr>
                </a:solidFill>
                <a:latin typeface="微软雅黑" panose="020B0503020204020204" pitchFamily="34" charset="-122"/>
                <a:ea typeface="微软雅黑" panose="020B0503020204020204" pitchFamily="34" charset="-122"/>
              </a:rPr>
              <a:t>违章现象是普遍存在</a:t>
            </a:r>
          </a:p>
        </p:txBody>
      </p:sp>
      <p:sp>
        <p:nvSpPr>
          <p:cNvPr id="43" name="TextBox 24"/>
          <p:cNvSpPr txBox="1"/>
          <p:nvPr>
            <p:custDataLst>
              <p:tags r:id="rId3"/>
            </p:custDataLst>
          </p:nvPr>
        </p:nvSpPr>
        <p:spPr>
          <a:xfrm>
            <a:off x="1031487" y="4039948"/>
            <a:ext cx="5668010" cy="1197610"/>
          </a:xfrm>
          <a:prstGeom prst="rect">
            <a:avLst/>
          </a:prstGeom>
          <a:noFill/>
        </p:spPr>
        <p:txBody>
          <a:bodyPr wrap="none" lIns="91400" tIns="45699" rIns="91400" bIns="45699" rtlCol="0">
            <a:spAutoFit/>
          </a:bodyPr>
          <a:lstStyle/>
          <a:p>
            <a:r>
              <a:rPr lang="zh-CN" altLang="en-US" sz="3600" b="1" dirty="0">
                <a:solidFill>
                  <a:schemeClr val="dk1">
                    <a:lumMod val="65000"/>
                    <a:lumOff val="35000"/>
                  </a:schemeClr>
                </a:solidFill>
                <a:latin typeface="微软雅黑" panose="020B0503020204020204" pitchFamily="34" charset="-122"/>
                <a:ea typeface="微软雅黑" panose="020B0503020204020204" pitchFamily="34" charset="-122"/>
              </a:rPr>
              <a:t>杜绝违章现象是企业预防事</a:t>
            </a:r>
            <a:endParaRPr lang="en-US" altLang="zh-CN" sz="3600" b="1" dirty="0">
              <a:solidFill>
                <a:schemeClr val="dk1">
                  <a:lumMod val="65000"/>
                  <a:lumOff val="35000"/>
                </a:schemeClr>
              </a:solidFill>
              <a:latin typeface="微软雅黑" panose="020B0503020204020204" pitchFamily="34" charset="-122"/>
              <a:ea typeface="微软雅黑" panose="020B0503020204020204" pitchFamily="34" charset="-122"/>
            </a:endParaRPr>
          </a:p>
          <a:p>
            <a:pPr algn="ctr"/>
            <a:r>
              <a:rPr lang="zh-CN" altLang="en-US" sz="3600" b="1" dirty="0">
                <a:solidFill>
                  <a:schemeClr val="dk1">
                    <a:lumMod val="65000"/>
                    <a:lumOff val="35000"/>
                  </a:schemeClr>
                </a:solidFill>
                <a:latin typeface="微软雅黑" panose="020B0503020204020204" pitchFamily="34" charset="-122"/>
                <a:ea typeface="微软雅黑" panose="020B0503020204020204" pitchFamily="34" charset="-122"/>
              </a:rPr>
              <a:t>故发生的重要手段</a:t>
            </a:r>
          </a:p>
        </p:txBody>
      </p:sp>
      <p:sp>
        <p:nvSpPr>
          <p:cNvPr id="44" name="TextBox 25"/>
          <p:cNvSpPr txBox="1"/>
          <p:nvPr>
            <p:custDataLst>
              <p:tags r:id="rId4"/>
            </p:custDataLst>
          </p:nvPr>
        </p:nvSpPr>
        <p:spPr>
          <a:xfrm>
            <a:off x="842734" y="5451283"/>
            <a:ext cx="1959610" cy="397510"/>
          </a:xfrm>
          <a:prstGeom prst="rect">
            <a:avLst/>
          </a:prstGeom>
          <a:noFill/>
        </p:spPr>
        <p:txBody>
          <a:bodyPr wrap="none" lIns="91400" tIns="45699" rIns="91400" bIns="45699" rtlCol="0">
            <a:spAutoFit/>
          </a:bodyPr>
          <a:lstStyle/>
          <a:p>
            <a:r>
              <a:rPr lang="zh-CN" altLang="en-US" sz="2000" b="1" dirty="0">
                <a:solidFill>
                  <a:schemeClr val="dk1">
                    <a:lumMod val="65000"/>
                    <a:lumOff val="35000"/>
                  </a:schemeClr>
                </a:solidFill>
                <a:latin typeface="微软雅黑" panose="020B0503020204020204" pitchFamily="34" charset="-122"/>
                <a:ea typeface="微软雅黑" panose="020B0503020204020204" pitchFamily="34" charset="-122"/>
              </a:rPr>
              <a:t>避免受到惩罚！</a:t>
            </a:r>
          </a:p>
        </p:txBody>
      </p:sp>
      <p:sp>
        <p:nvSpPr>
          <p:cNvPr id="45" name="TextBox 26"/>
          <p:cNvSpPr txBox="1"/>
          <p:nvPr>
            <p:custDataLst>
              <p:tags r:id="rId5"/>
            </p:custDataLst>
          </p:nvPr>
        </p:nvSpPr>
        <p:spPr>
          <a:xfrm>
            <a:off x="3300154" y="5308952"/>
            <a:ext cx="4652010" cy="582295"/>
          </a:xfrm>
          <a:prstGeom prst="rect">
            <a:avLst/>
          </a:prstGeom>
          <a:noFill/>
        </p:spPr>
        <p:txBody>
          <a:bodyPr wrap="none" lIns="91400" tIns="45699" rIns="91400" bIns="45699" rtlCol="0">
            <a:spAutoFit/>
          </a:bodyPr>
          <a:lstStyle/>
          <a:p>
            <a:r>
              <a:rPr lang="zh-CN" altLang="en-US" sz="3200" dirty="0">
                <a:solidFill>
                  <a:schemeClr val="dk1">
                    <a:lumMod val="65000"/>
                    <a:lumOff val="35000"/>
                  </a:schemeClr>
                </a:solidFill>
                <a:latin typeface="微软雅黑" panose="020B0503020204020204" pitchFamily="34" charset="-122"/>
                <a:ea typeface="微软雅黑" panose="020B0503020204020204" pitchFamily="34" charset="-122"/>
              </a:rPr>
              <a:t>员工鲜血和生命换来的！</a:t>
            </a:r>
          </a:p>
        </p:txBody>
      </p:sp>
      <p:sp>
        <p:nvSpPr>
          <p:cNvPr id="46" name="TextBox 27"/>
          <p:cNvSpPr txBox="1"/>
          <p:nvPr>
            <p:custDataLst>
              <p:tags r:id="rId6"/>
            </p:custDataLst>
          </p:nvPr>
        </p:nvSpPr>
        <p:spPr>
          <a:xfrm>
            <a:off x="3445929" y="3469239"/>
            <a:ext cx="2467610" cy="397510"/>
          </a:xfrm>
          <a:prstGeom prst="rect">
            <a:avLst/>
          </a:prstGeom>
          <a:noFill/>
        </p:spPr>
        <p:txBody>
          <a:bodyPr wrap="none" lIns="91400" tIns="45699" rIns="91400" bIns="45699" rtlCol="0">
            <a:spAutoFit/>
          </a:bodyPr>
          <a:lstStyle/>
          <a:p>
            <a:r>
              <a:rPr lang="zh-CN" altLang="en-US" sz="2000" b="1" dirty="0">
                <a:solidFill>
                  <a:schemeClr val="dk1">
                    <a:lumMod val="65000"/>
                    <a:lumOff val="35000"/>
                  </a:schemeClr>
                </a:solidFill>
                <a:latin typeface="微软雅黑" panose="020B0503020204020204" pitchFamily="34" charset="-122"/>
                <a:ea typeface="微软雅黑" panose="020B0503020204020204" pitchFamily="34" charset="-122"/>
              </a:rPr>
              <a:t>违章危害员工生命！</a:t>
            </a:r>
          </a:p>
        </p:txBody>
      </p:sp>
      <p:sp>
        <p:nvSpPr>
          <p:cNvPr id="47" name="TextBox 28"/>
          <p:cNvSpPr txBox="1"/>
          <p:nvPr>
            <p:custDataLst>
              <p:tags r:id="rId7"/>
            </p:custDataLst>
          </p:nvPr>
        </p:nvSpPr>
        <p:spPr>
          <a:xfrm>
            <a:off x="5160388" y="2635829"/>
            <a:ext cx="2620010" cy="459105"/>
          </a:xfrm>
          <a:prstGeom prst="rect">
            <a:avLst/>
          </a:prstGeom>
          <a:noFill/>
        </p:spPr>
        <p:txBody>
          <a:bodyPr wrap="none" lIns="91400" tIns="45699" rIns="91400" bIns="45699" rtlCol="0">
            <a:spAutoFit/>
          </a:bodyPr>
          <a:lstStyle/>
          <a:p>
            <a:r>
              <a:rPr lang="zh-CN" altLang="en-US" sz="2400" b="1" dirty="0">
                <a:solidFill>
                  <a:schemeClr val="dk1">
                    <a:lumMod val="65000"/>
                    <a:lumOff val="35000"/>
                  </a:schemeClr>
                </a:solidFill>
                <a:latin typeface="微软雅黑" panose="020B0503020204020204" pitchFamily="34" charset="-122"/>
                <a:ea typeface="微软雅黑" panose="020B0503020204020204" pitchFamily="34" charset="-122"/>
              </a:rPr>
              <a:t>违章制约了生产！</a:t>
            </a:r>
          </a:p>
        </p:txBody>
      </p:sp>
      <p:sp>
        <p:nvSpPr>
          <p:cNvPr id="48" name="TextBox 29"/>
          <p:cNvSpPr txBox="1"/>
          <p:nvPr>
            <p:custDataLst>
              <p:tags r:id="rId8"/>
            </p:custDataLst>
          </p:nvPr>
        </p:nvSpPr>
        <p:spPr>
          <a:xfrm>
            <a:off x="1314811" y="5927579"/>
            <a:ext cx="3026410" cy="520700"/>
          </a:xfrm>
          <a:prstGeom prst="rect">
            <a:avLst/>
          </a:prstGeom>
          <a:noFill/>
        </p:spPr>
        <p:txBody>
          <a:bodyPr wrap="none" lIns="91400" tIns="45699" rIns="91400" bIns="45699" rtlCol="0">
            <a:spAutoFit/>
          </a:bodyPr>
          <a:lstStyle/>
          <a:p>
            <a:r>
              <a:rPr lang="zh-CN" altLang="en-US" sz="2800" b="1" dirty="0">
                <a:solidFill>
                  <a:schemeClr val="dk1">
                    <a:lumMod val="65000"/>
                    <a:lumOff val="35000"/>
                  </a:schemeClr>
                </a:solidFill>
                <a:latin typeface="微软雅黑" panose="020B0503020204020204" pitchFamily="34" charset="-122"/>
                <a:ea typeface="微软雅黑" panose="020B0503020204020204" pitchFamily="34" charset="-122"/>
              </a:rPr>
              <a:t>违章让人不放心！</a:t>
            </a:r>
          </a:p>
        </p:txBody>
      </p:sp>
      <p:sp>
        <p:nvSpPr>
          <p:cNvPr id="49" name="TextBox 30"/>
          <p:cNvSpPr txBox="1"/>
          <p:nvPr>
            <p:custDataLst>
              <p:tags r:id="rId9"/>
            </p:custDataLst>
          </p:nvPr>
        </p:nvSpPr>
        <p:spPr>
          <a:xfrm>
            <a:off x="672864" y="3462637"/>
            <a:ext cx="866140" cy="520700"/>
          </a:xfrm>
          <a:prstGeom prst="rect">
            <a:avLst/>
          </a:prstGeom>
          <a:noFill/>
        </p:spPr>
        <p:txBody>
          <a:bodyPr wrap="none" lIns="91400" tIns="45699" rIns="91400" bIns="45699" rtlCol="0">
            <a:spAutoFit/>
          </a:bodyPr>
          <a:lstStyle/>
          <a:p>
            <a:r>
              <a:rPr lang="en-US" altLang="zh-CN" sz="2800" b="1" dirty="0">
                <a:solidFill>
                  <a:schemeClr val="dk1">
                    <a:lumMod val="65000"/>
                    <a:lumOff val="35000"/>
                  </a:schemeClr>
                </a:solidFill>
                <a:latin typeface="微软雅黑" panose="020B0503020204020204" pitchFamily="34" charset="-122"/>
                <a:ea typeface="微软雅黑" panose="020B0503020204020204" pitchFamily="34" charset="-122"/>
              </a:rPr>
              <a:t>……</a:t>
            </a:r>
          </a:p>
        </p:txBody>
      </p:sp>
      <p:sp>
        <p:nvSpPr>
          <p:cNvPr id="50" name="TextBox 31"/>
          <p:cNvSpPr txBox="1"/>
          <p:nvPr>
            <p:custDataLst>
              <p:tags r:id="rId10"/>
            </p:custDataLst>
          </p:nvPr>
        </p:nvSpPr>
        <p:spPr>
          <a:xfrm>
            <a:off x="4178495" y="5864643"/>
            <a:ext cx="622300" cy="367030"/>
          </a:xfrm>
          <a:prstGeom prst="rect">
            <a:avLst/>
          </a:prstGeom>
          <a:noFill/>
        </p:spPr>
        <p:txBody>
          <a:bodyPr wrap="none" lIns="91400" tIns="45699" rIns="91400" bIns="45699" rtlCol="0">
            <a:spAutoFit/>
          </a:bodyPr>
          <a:lstStyle/>
          <a:p>
            <a:r>
              <a:rPr lang="en-US" altLang="zh-CN" sz="1800" b="1" dirty="0">
                <a:solidFill>
                  <a:schemeClr val="dk1">
                    <a:lumMod val="65000"/>
                    <a:lumOff val="35000"/>
                  </a:schemeClr>
                </a:solidFill>
                <a:latin typeface="微软雅黑" panose="020B0503020204020204" pitchFamily="34" charset="-122"/>
                <a:ea typeface="微软雅黑" panose="020B0503020204020204" pitchFamily="34" charset="-122"/>
              </a:rPr>
              <a:t>……</a:t>
            </a:r>
          </a:p>
        </p:txBody>
      </p:sp>
      <p:sp>
        <p:nvSpPr>
          <p:cNvPr id="51" name="TextBox 32"/>
          <p:cNvSpPr txBox="1"/>
          <p:nvPr>
            <p:custDataLst>
              <p:tags r:id="rId11"/>
            </p:custDataLst>
          </p:nvPr>
        </p:nvSpPr>
        <p:spPr>
          <a:xfrm>
            <a:off x="5891135" y="4802502"/>
            <a:ext cx="1781810" cy="367030"/>
          </a:xfrm>
          <a:prstGeom prst="rect">
            <a:avLst/>
          </a:prstGeom>
          <a:noFill/>
        </p:spPr>
        <p:txBody>
          <a:bodyPr wrap="none" lIns="91400" tIns="45699" rIns="91400" bIns="45699" rtlCol="0">
            <a:spAutoFit/>
          </a:bodyPr>
          <a:lstStyle/>
          <a:p>
            <a:r>
              <a:rPr lang="zh-CN" altLang="en-US" sz="1800" dirty="0">
                <a:solidFill>
                  <a:schemeClr val="dk1">
                    <a:lumMod val="65000"/>
                    <a:lumOff val="35000"/>
                  </a:schemeClr>
                </a:solidFill>
                <a:latin typeface="微软雅黑" panose="020B0503020204020204" pitchFamily="34" charset="-122"/>
                <a:ea typeface="微软雅黑" panose="020B0503020204020204" pitchFamily="34" charset="-122"/>
              </a:rPr>
              <a:t>想吃日式料理！</a:t>
            </a:r>
          </a:p>
        </p:txBody>
      </p:sp>
      <p:sp>
        <p:nvSpPr>
          <p:cNvPr id="52" name="TextBox 33"/>
          <p:cNvSpPr txBox="1"/>
          <p:nvPr>
            <p:custDataLst>
              <p:tags r:id="rId12"/>
            </p:custDataLst>
          </p:nvPr>
        </p:nvSpPr>
        <p:spPr>
          <a:xfrm>
            <a:off x="6113485" y="3344953"/>
            <a:ext cx="760730" cy="520700"/>
          </a:xfrm>
          <a:prstGeom prst="rect">
            <a:avLst/>
          </a:prstGeom>
          <a:noFill/>
        </p:spPr>
        <p:txBody>
          <a:bodyPr wrap="none" lIns="91400" tIns="45699" rIns="91400" bIns="45699" rtlCol="0">
            <a:spAutoFit/>
          </a:bodyPr>
          <a:lstStyle/>
          <a:p>
            <a:r>
              <a:rPr lang="en-US" altLang="zh-CN" sz="2800" dirty="0">
                <a:solidFill>
                  <a:schemeClr val="dk1">
                    <a:lumMod val="65000"/>
                    <a:lumOff val="35000"/>
                  </a:schemeClr>
                </a:solidFill>
                <a:latin typeface="微软雅黑" panose="020B0503020204020204" pitchFamily="34" charset="-122"/>
                <a:ea typeface="微软雅黑" panose="020B0503020204020204" pitchFamily="34" charset="-122"/>
              </a:rPr>
              <a:t>……</a:t>
            </a:r>
          </a:p>
        </p:txBody>
      </p:sp>
      <p:pic>
        <p:nvPicPr>
          <p:cNvPr id="53" name="Picture 3" descr="C:\Users\user\Desktop\pic985.jpg"/>
          <p:cNvPicPr>
            <a:picLocks noChangeAspect="1" noChangeArrowheads="1"/>
          </p:cNvPicPr>
          <p:nvPr/>
        </p:nvPicPr>
        <p:blipFill>
          <a:blip r:embed="rId18" cstate="email">
            <a:extLst>
              <a:ext uri="{28A0092B-C50C-407E-A947-70E740481C1C}">
                <a14:useLocalDpi xmlns:a14="http://schemas.microsoft.com/office/drawing/2010/main" val="0"/>
              </a:ext>
            </a:extLst>
          </a:blip>
          <a:srcRect/>
          <a:stretch>
            <a:fillRect/>
          </a:stretch>
        </p:blipFill>
        <p:spPr bwMode="auto">
          <a:xfrm>
            <a:off x="7710995" y="2845601"/>
            <a:ext cx="4015861" cy="3098906"/>
          </a:xfrm>
          <a:prstGeom prst="rect">
            <a:avLst/>
          </a:prstGeom>
          <a:noFill/>
          <a:ln w="28575">
            <a:solidFill>
              <a:srgbClr val="0070C0"/>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4" fill="hold" grpId="0" nodeType="afterEffect" p14:presetBounceEnd="33000">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14:bounceEnd="33000">
                                          <p:cBhvr additive="base">
                                            <p:cTn id="12" dur="300" fill="hold"/>
                                            <p:tgtEl>
                                              <p:spTgt spid="41"/>
                                            </p:tgtEl>
                                            <p:attrNameLst>
                                              <p:attrName>ppt_x</p:attrName>
                                            </p:attrNameLst>
                                          </p:cBhvr>
                                          <p:tavLst>
                                            <p:tav tm="0">
                                              <p:val>
                                                <p:strVal val="#ppt_x"/>
                                              </p:val>
                                            </p:tav>
                                            <p:tav tm="100000">
                                              <p:val>
                                                <p:strVal val="#ppt_x"/>
                                              </p:val>
                                            </p:tav>
                                          </p:tavLst>
                                        </p:anim>
                                        <p:anim calcmode="lin" valueType="num" p14:bounceEnd="33000">
                                          <p:cBhvr additive="base">
                                            <p:cTn id="13" dur="300" fill="hold"/>
                                            <p:tgtEl>
                                              <p:spTgt spid="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6" presetClass="emph" presetSubtype="0" fill="hold" grpId="1" nodeType="afterEffect">
                                      <p:stCondLst>
                                        <p:cond delay="1000"/>
                                      </p:stCondLst>
                                      <p:childTnLst>
                                        <p:animEffect transition="out" filter="fade">
                                          <p:cBhvr>
                                            <p:cTn id="16" dur="500" tmFilter="0, 0; .2, .5; .8, .5; 1, 0"/>
                                            <p:tgtEl>
                                              <p:spTgt spid="41"/>
                                            </p:tgtEl>
                                          </p:cBhvr>
                                        </p:animEffect>
                                        <p:animScale>
                                          <p:cBhvr>
                                            <p:cTn id="17" dur="250" autoRev="1" fill="hold"/>
                                            <p:tgtEl>
                                              <p:spTgt spid="41"/>
                                            </p:tgtEl>
                                          </p:cBhvr>
                                          <p:by x="105000" y="105000"/>
                                        </p:animScale>
                                      </p:childTnLst>
                                    </p:cTn>
                                  </p:par>
                                </p:childTnLst>
                              </p:cTn>
                            </p:par>
                            <p:par>
                              <p:cTn id="18" fill="hold">
                                <p:stCondLst>
                                  <p:cond delay="2500"/>
                                </p:stCondLst>
                                <p:childTnLst>
                                  <p:par>
                                    <p:cTn id="19" presetID="2" presetClass="entr" presetSubtype="1" fill="hold" grpId="0" nodeType="afterEffect" p14:presetBounceEnd="40000">
                                      <p:stCondLst>
                                        <p:cond delay="200"/>
                                      </p:stCondLst>
                                      <p:childTnLst>
                                        <p:set>
                                          <p:cBhvr>
                                            <p:cTn id="20" dur="1" fill="hold">
                                              <p:stCondLst>
                                                <p:cond delay="0"/>
                                              </p:stCondLst>
                                            </p:cTn>
                                            <p:tgtEl>
                                              <p:spTgt spid="42"/>
                                            </p:tgtEl>
                                            <p:attrNameLst>
                                              <p:attrName>style.visibility</p:attrName>
                                            </p:attrNameLst>
                                          </p:cBhvr>
                                          <p:to>
                                            <p:strVal val="visible"/>
                                          </p:to>
                                        </p:set>
                                        <p:anim calcmode="lin" valueType="num" p14:bounceEnd="40000">
                                          <p:cBhvr additive="base">
                                            <p:cTn id="21" dur="5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4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14:presetBounceEnd="40000">
                                      <p:stCondLst>
                                        <p:cond delay="1500"/>
                                      </p:stCondLst>
                                      <p:childTnLst>
                                        <p:set>
                                          <p:cBhvr>
                                            <p:cTn id="24" dur="1" fill="hold">
                                              <p:stCondLst>
                                                <p:cond delay="0"/>
                                              </p:stCondLst>
                                            </p:cTn>
                                            <p:tgtEl>
                                              <p:spTgt spid="43"/>
                                            </p:tgtEl>
                                            <p:attrNameLst>
                                              <p:attrName>style.visibility</p:attrName>
                                            </p:attrNameLst>
                                          </p:cBhvr>
                                          <p:to>
                                            <p:strVal val="visible"/>
                                          </p:to>
                                        </p:set>
                                        <p:anim calcmode="lin" valueType="num" p14:bounceEnd="40000">
                                          <p:cBhvr additive="base">
                                            <p:cTn id="25" dur="5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43"/>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14:presetBounceEnd="40000">
                                      <p:stCondLst>
                                        <p:cond delay="3000"/>
                                      </p:stCondLst>
                                      <p:childTnLst>
                                        <p:set>
                                          <p:cBhvr>
                                            <p:cTn id="28" dur="1" fill="hold">
                                              <p:stCondLst>
                                                <p:cond delay="0"/>
                                              </p:stCondLst>
                                            </p:cTn>
                                            <p:tgtEl>
                                              <p:spTgt spid="44"/>
                                            </p:tgtEl>
                                            <p:attrNameLst>
                                              <p:attrName>style.visibility</p:attrName>
                                            </p:attrNameLst>
                                          </p:cBhvr>
                                          <p:to>
                                            <p:strVal val="visible"/>
                                          </p:to>
                                        </p:set>
                                        <p:anim calcmode="lin" valueType="num" p14:bounceEnd="40000">
                                          <p:cBhvr additive="base">
                                            <p:cTn id="29" dur="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14:presetBounceEnd="40000">
                                      <p:stCondLst>
                                        <p:cond delay="2000"/>
                                      </p:stCondLst>
                                      <p:childTnLst>
                                        <p:set>
                                          <p:cBhvr>
                                            <p:cTn id="32" dur="1" fill="hold">
                                              <p:stCondLst>
                                                <p:cond delay="0"/>
                                              </p:stCondLst>
                                            </p:cTn>
                                            <p:tgtEl>
                                              <p:spTgt spid="45"/>
                                            </p:tgtEl>
                                            <p:attrNameLst>
                                              <p:attrName>style.visibility</p:attrName>
                                            </p:attrNameLst>
                                          </p:cBhvr>
                                          <p:to>
                                            <p:strVal val="visible"/>
                                          </p:to>
                                        </p:set>
                                        <p:anim calcmode="lin" valueType="num" p14:bounceEnd="40000">
                                          <p:cBhvr additive="base">
                                            <p:cTn id="33" dur="5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4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14:presetBounceEnd="40000">
                                      <p:stCondLst>
                                        <p:cond delay="3000"/>
                                      </p:stCondLst>
                                      <p:childTnLst>
                                        <p:set>
                                          <p:cBhvr>
                                            <p:cTn id="36" dur="1" fill="hold">
                                              <p:stCondLst>
                                                <p:cond delay="0"/>
                                              </p:stCondLst>
                                            </p:cTn>
                                            <p:tgtEl>
                                              <p:spTgt spid="46"/>
                                            </p:tgtEl>
                                            <p:attrNameLst>
                                              <p:attrName>style.visibility</p:attrName>
                                            </p:attrNameLst>
                                          </p:cBhvr>
                                          <p:to>
                                            <p:strVal val="visible"/>
                                          </p:to>
                                        </p:set>
                                        <p:anim calcmode="lin" valueType="num" p14:bounceEnd="40000">
                                          <p:cBhvr additive="base">
                                            <p:cTn id="37" dur="5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46"/>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40000">
                                      <p:stCondLst>
                                        <p:cond delay="800"/>
                                      </p:stCondLst>
                                      <p:childTnLst>
                                        <p:set>
                                          <p:cBhvr>
                                            <p:cTn id="40" dur="1" fill="hold">
                                              <p:stCondLst>
                                                <p:cond delay="0"/>
                                              </p:stCondLst>
                                            </p:cTn>
                                            <p:tgtEl>
                                              <p:spTgt spid="47"/>
                                            </p:tgtEl>
                                            <p:attrNameLst>
                                              <p:attrName>style.visibility</p:attrName>
                                            </p:attrNameLst>
                                          </p:cBhvr>
                                          <p:to>
                                            <p:strVal val="visible"/>
                                          </p:to>
                                        </p:set>
                                        <p:anim calcmode="lin" valueType="num" p14:bounceEnd="40000">
                                          <p:cBhvr additive="base">
                                            <p:cTn id="41"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47"/>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40000">
                                      <p:stCondLst>
                                        <p:cond delay="3000"/>
                                      </p:stCondLst>
                                      <p:childTnLst>
                                        <p:set>
                                          <p:cBhvr>
                                            <p:cTn id="44" dur="1" fill="hold">
                                              <p:stCondLst>
                                                <p:cond delay="0"/>
                                              </p:stCondLst>
                                            </p:cTn>
                                            <p:tgtEl>
                                              <p:spTgt spid="48"/>
                                            </p:tgtEl>
                                            <p:attrNameLst>
                                              <p:attrName>style.visibility</p:attrName>
                                            </p:attrNameLst>
                                          </p:cBhvr>
                                          <p:to>
                                            <p:strVal val="visible"/>
                                          </p:to>
                                        </p:set>
                                        <p:anim calcmode="lin" valueType="num" p14:bounceEnd="40000">
                                          <p:cBhvr additive="base">
                                            <p:cTn id="45" dur="5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46" dur="500" fill="hold"/>
                                            <p:tgtEl>
                                              <p:spTgt spid="4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40000">
                                      <p:stCondLst>
                                        <p:cond delay="2000"/>
                                      </p:stCondLst>
                                      <p:childTnLst>
                                        <p:set>
                                          <p:cBhvr>
                                            <p:cTn id="48" dur="1" fill="hold">
                                              <p:stCondLst>
                                                <p:cond delay="0"/>
                                              </p:stCondLst>
                                            </p:cTn>
                                            <p:tgtEl>
                                              <p:spTgt spid="49"/>
                                            </p:tgtEl>
                                            <p:attrNameLst>
                                              <p:attrName>style.visibility</p:attrName>
                                            </p:attrNameLst>
                                          </p:cBhvr>
                                          <p:to>
                                            <p:strVal val="visible"/>
                                          </p:to>
                                        </p:set>
                                        <p:anim calcmode="lin" valueType="num" p14:bounceEnd="40000">
                                          <p:cBhvr additive="base">
                                            <p:cTn id="49" dur="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49"/>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14:presetBounceEnd="40000">
                                      <p:stCondLst>
                                        <p:cond delay="3000"/>
                                      </p:stCondLst>
                                      <p:childTnLst>
                                        <p:set>
                                          <p:cBhvr>
                                            <p:cTn id="52" dur="1" fill="hold">
                                              <p:stCondLst>
                                                <p:cond delay="0"/>
                                              </p:stCondLst>
                                            </p:cTn>
                                            <p:tgtEl>
                                              <p:spTgt spid="50"/>
                                            </p:tgtEl>
                                            <p:attrNameLst>
                                              <p:attrName>style.visibility</p:attrName>
                                            </p:attrNameLst>
                                          </p:cBhvr>
                                          <p:to>
                                            <p:strVal val="visible"/>
                                          </p:to>
                                        </p:set>
                                        <p:anim calcmode="lin" valueType="num" p14:bounceEnd="40000">
                                          <p:cBhvr additive="base">
                                            <p:cTn id="53" dur="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50"/>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14:presetBounceEnd="40000">
                                      <p:stCondLst>
                                        <p:cond delay="1500"/>
                                      </p:stCondLst>
                                      <p:childTnLst>
                                        <p:set>
                                          <p:cBhvr>
                                            <p:cTn id="56" dur="1" fill="hold">
                                              <p:stCondLst>
                                                <p:cond delay="0"/>
                                              </p:stCondLst>
                                            </p:cTn>
                                            <p:tgtEl>
                                              <p:spTgt spid="51"/>
                                            </p:tgtEl>
                                            <p:attrNameLst>
                                              <p:attrName>style.visibility</p:attrName>
                                            </p:attrNameLst>
                                          </p:cBhvr>
                                          <p:to>
                                            <p:strVal val="visible"/>
                                          </p:to>
                                        </p:set>
                                        <p:anim calcmode="lin" valueType="num" p14:bounceEnd="40000">
                                          <p:cBhvr additive="base">
                                            <p:cTn id="57"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51"/>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14:presetBounceEnd="40000">
                                      <p:stCondLst>
                                        <p:cond delay="3000"/>
                                      </p:stCondLst>
                                      <p:childTnLst>
                                        <p:set>
                                          <p:cBhvr>
                                            <p:cTn id="60" dur="1" fill="hold">
                                              <p:stCondLst>
                                                <p:cond delay="0"/>
                                              </p:stCondLst>
                                            </p:cTn>
                                            <p:tgtEl>
                                              <p:spTgt spid="52"/>
                                            </p:tgtEl>
                                            <p:attrNameLst>
                                              <p:attrName>style.visibility</p:attrName>
                                            </p:attrNameLst>
                                          </p:cBhvr>
                                          <p:to>
                                            <p:strVal val="visible"/>
                                          </p:to>
                                        </p:set>
                                        <p:anim calcmode="lin" valueType="num" p14:bounceEnd="40000">
                                          <p:cBhvr additive="base">
                                            <p:cTn id="61"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1" grpId="1"/>
          <p:bldP spid="42" grpId="0"/>
          <p:bldP spid="43" grpId="0"/>
          <p:bldP spid="44" grpId="0"/>
          <p:bldP spid="45" grpId="0"/>
          <p:bldP spid="46" grpId="0"/>
          <p:bldP spid="47" grpId="0"/>
          <p:bldP spid="48" grpId="0"/>
          <p:bldP spid="49" grpId="0"/>
          <p:bldP spid="50" grpId="0"/>
          <p:bldP spid="51"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300" fill="hold"/>
                                            <p:tgtEl>
                                              <p:spTgt spid="41"/>
                                            </p:tgtEl>
                                            <p:attrNameLst>
                                              <p:attrName>ppt_x</p:attrName>
                                            </p:attrNameLst>
                                          </p:cBhvr>
                                          <p:tavLst>
                                            <p:tav tm="0">
                                              <p:val>
                                                <p:strVal val="#ppt_x"/>
                                              </p:val>
                                            </p:tav>
                                            <p:tav tm="100000">
                                              <p:val>
                                                <p:strVal val="#ppt_x"/>
                                              </p:val>
                                            </p:tav>
                                          </p:tavLst>
                                        </p:anim>
                                        <p:anim calcmode="lin" valueType="num">
                                          <p:cBhvr additive="base">
                                            <p:cTn id="13" dur="300" fill="hold"/>
                                            <p:tgtEl>
                                              <p:spTgt spid="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6" presetClass="emph" presetSubtype="0" fill="hold" grpId="1" nodeType="afterEffect">
                                      <p:stCondLst>
                                        <p:cond delay="1000"/>
                                      </p:stCondLst>
                                      <p:childTnLst>
                                        <p:animEffect transition="out" filter="fade">
                                          <p:cBhvr>
                                            <p:cTn id="16" dur="500" tmFilter="0, 0; .2, .5; .8, .5; 1, 0"/>
                                            <p:tgtEl>
                                              <p:spTgt spid="41"/>
                                            </p:tgtEl>
                                          </p:cBhvr>
                                        </p:animEffect>
                                        <p:animScale>
                                          <p:cBhvr>
                                            <p:cTn id="17" dur="250" autoRev="1" fill="hold"/>
                                            <p:tgtEl>
                                              <p:spTgt spid="41"/>
                                            </p:tgtEl>
                                          </p:cBhvr>
                                          <p:by x="105000" y="105000"/>
                                        </p:animScale>
                                      </p:childTnLst>
                                    </p:cTn>
                                  </p:par>
                                </p:childTnLst>
                              </p:cTn>
                            </p:par>
                            <p:par>
                              <p:cTn id="18" fill="hold">
                                <p:stCondLst>
                                  <p:cond delay="2500"/>
                                </p:stCondLst>
                                <p:childTnLst>
                                  <p:par>
                                    <p:cTn id="19" presetID="2" presetClass="entr" presetSubtype="1" fill="hold" grpId="0" nodeType="afterEffect">
                                      <p:stCondLst>
                                        <p:cond delay="20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150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300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ppt_x"/>
                                              </p:val>
                                            </p:tav>
                                            <p:tav tm="100000">
                                              <p:val>
                                                <p:strVal val="#ppt_x"/>
                                              </p:val>
                                            </p:tav>
                                          </p:tavLst>
                                        </p:anim>
                                        <p:anim calcmode="lin" valueType="num">
                                          <p:cBhvr additive="base">
                                            <p:cTn id="30" dur="50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200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ppt_x"/>
                                              </p:val>
                                            </p:tav>
                                            <p:tav tm="100000">
                                              <p:val>
                                                <p:strVal val="#ppt_x"/>
                                              </p:val>
                                            </p:tav>
                                          </p:tavLst>
                                        </p:anim>
                                        <p:anim calcmode="lin" valueType="num">
                                          <p:cBhvr additive="base">
                                            <p:cTn id="34" dur="500" fill="hold"/>
                                            <p:tgtEl>
                                              <p:spTgt spid="4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300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ppt_x"/>
                                              </p:val>
                                            </p:tav>
                                            <p:tav tm="100000">
                                              <p:val>
                                                <p:strVal val="#ppt_x"/>
                                              </p:val>
                                            </p:tav>
                                          </p:tavLst>
                                        </p:anim>
                                        <p:anim calcmode="lin" valueType="num">
                                          <p:cBhvr additive="base">
                                            <p:cTn id="38" dur="500" fill="hold"/>
                                            <p:tgtEl>
                                              <p:spTgt spid="46"/>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80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500" fill="hold"/>
                                            <p:tgtEl>
                                              <p:spTgt spid="47"/>
                                            </p:tgtEl>
                                            <p:attrNameLst>
                                              <p:attrName>ppt_x</p:attrName>
                                            </p:attrNameLst>
                                          </p:cBhvr>
                                          <p:tavLst>
                                            <p:tav tm="0">
                                              <p:val>
                                                <p:strVal val="#ppt_x"/>
                                              </p:val>
                                            </p:tav>
                                            <p:tav tm="100000">
                                              <p:val>
                                                <p:strVal val="#ppt_x"/>
                                              </p:val>
                                            </p:tav>
                                          </p:tavLst>
                                        </p:anim>
                                        <p:anim calcmode="lin" valueType="num">
                                          <p:cBhvr additive="base">
                                            <p:cTn id="42" dur="500" fill="hold"/>
                                            <p:tgtEl>
                                              <p:spTgt spid="47"/>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300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500" fill="hold"/>
                                            <p:tgtEl>
                                              <p:spTgt spid="48"/>
                                            </p:tgtEl>
                                            <p:attrNameLst>
                                              <p:attrName>ppt_x</p:attrName>
                                            </p:attrNameLst>
                                          </p:cBhvr>
                                          <p:tavLst>
                                            <p:tav tm="0">
                                              <p:val>
                                                <p:strVal val="#ppt_x"/>
                                              </p:val>
                                            </p:tav>
                                            <p:tav tm="100000">
                                              <p:val>
                                                <p:strVal val="#ppt_x"/>
                                              </p:val>
                                            </p:tav>
                                          </p:tavLst>
                                        </p:anim>
                                        <p:anim calcmode="lin" valueType="num">
                                          <p:cBhvr additive="base">
                                            <p:cTn id="46" dur="500" fill="hold"/>
                                            <p:tgtEl>
                                              <p:spTgt spid="4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200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ppt_x"/>
                                              </p:val>
                                            </p:tav>
                                            <p:tav tm="100000">
                                              <p:val>
                                                <p:strVal val="#ppt_x"/>
                                              </p:val>
                                            </p:tav>
                                          </p:tavLst>
                                        </p:anim>
                                        <p:anim calcmode="lin" valueType="num">
                                          <p:cBhvr additive="base">
                                            <p:cTn id="50" dur="500" fill="hold"/>
                                            <p:tgtEl>
                                              <p:spTgt spid="49"/>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3000"/>
                                      </p:stCondLst>
                                      <p:childTnLst>
                                        <p:set>
                                          <p:cBhvr>
                                            <p:cTn id="52" dur="1" fill="hold">
                                              <p:stCondLst>
                                                <p:cond delay="0"/>
                                              </p:stCondLst>
                                            </p:cTn>
                                            <p:tgtEl>
                                              <p:spTgt spid="50"/>
                                            </p:tgtEl>
                                            <p:attrNameLst>
                                              <p:attrName>style.visibility</p:attrName>
                                            </p:attrNameLst>
                                          </p:cBhvr>
                                          <p:to>
                                            <p:strVal val="visible"/>
                                          </p:to>
                                        </p:set>
                                        <p:anim calcmode="lin" valueType="num">
                                          <p:cBhvr additive="base">
                                            <p:cTn id="53" dur="500" fill="hold"/>
                                            <p:tgtEl>
                                              <p:spTgt spid="50"/>
                                            </p:tgtEl>
                                            <p:attrNameLst>
                                              <p:attrName>ppt_x</p:attrName>
                                            </p:attrNameLst>
                                          </p:cBhvr>
                                          <p:tavLst>
                                            <p:tav tm="0">
                                              <p:val>
                                                <p:strVal val="#ppt_x"/>
                                              </p:val>
                                            </p:tav>
                                            <p:tav tm="100000">
                                              <p:val>
                                                <p:strVal val="#ppt_x"/>
                                              </p:val>
                                            </p:tav>
                                          </p:tavLst>
                                        </p:anim>
                                        <p:anim calcmode="lin" valueType="num">
                                          <p:cBhvr additive="base">
                                            <p:cTn id="54" dur="500" fill="hold"/>
                                            <p:tgtEl>
                                              <p:spTgt spid="50"/>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stCondLst>
                                        <p:cond delay="1500"/>
                                      </p:stCondLst>
                                      <p:childTnLst>
                                        <p:set>
                                          <p:cBhvr>
                                            <p:cTn id="56" dur="1" fill="hold">
                                              <p:stCondLst>
                                                <p:cond delay="0"/>
                                              </p:stCondLst>
                                            </p:cTn>
                                            <p:tgtEl>
                                              <p:spTgt spid="51"/>
                                            </p:tgtEl>
                                            <p:attrNameLst>
                                              <p:attrName>style.visibility</p:attrName>
                                            </p:attrNameLst>
                                          </p:cBhvr>
                                          <p:to>
                                            <p:strVal val="visible"/>
                                          </p:to>
                                        </p:set>
                                        <p:anim calcmode="lin" valueType="num">
                                          <p:cBhvr additive="base">
                                            <p:cTn id="57" dur="500" fill="hold"/>
                                            <p:tgtEl>
                                              <p:spTgt spid="51"/>
                                            </p:tgtEl>
                                            <p:attrNameLst>
                                              <p:attrName>ppt_x</p:attrName>
                                            </p:attrNameLst>
                                          </p:cBhvr>
                                          <p:tavLst>
                                            <p:tav tm="0">
                                              <p:val>
                                                <p:strVal val="#ppt_x"/>
                                              </p:val>
                                            </p:tav>
                                            <p:tav tm="100000">
                                              <p:val>
                                                <p:strVal val="#ppt_x"/>
                                              </p:val>
                                            </p:tav>
                                          </p:tavLst>
                                        </p:anim>
                                        <p:anim calcmode="lin" valueType="num">
                                          <p:cBhvr additive="base">
                                            <p:cTn id="58" dur="500" fill="hold"/>
                                            <p:tgtEl>
                                              <p:spTgt spid="51"/>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300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ppt_x"/>
                                              </p:val>
                                            </p:tav>
                                            <p:tav tm="100000">
                                              <p:val>
                                                <p:strVal val="#ppt_x"/>
                                              </p:val>
                                            </p:tav>
                                          </p:tavLst>
                                        </p:anim>
                                        <p:anim calcmode="lin" valueType="num">
                                          <p:cBhvr additive="base">
                                            <p:cTn id="62"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1" grpId="1"/>
          <p:bldP spid="42" grpId="0"/>
          <p:bldP spid="43" grpId="0"/>
          <p:bldP spid="44" grpId="0"/>
          <p:bldP spid="45" grpId="0"/>
          <p:bldP spid="46" grpId="0"/>
          <p:bldP spid="47" grpId="0"/>
          <p:bldP spid="48" grpId="0"/>
          <p:bldP spid="49" grpId="0"/>
          <p:bldP spid="50" grpId="0"/>
          <p:bldP spid="51" grpId="0"/>
          <p:bldP spid="52" grpId="0"/>
        </p:bldLst>
      </p:timing>
    </mc:Fallback>
  </mc:AlternateContent>
</p:sld>
</file>

<file path=ppt/slides/slide4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KSO_Shape"/>
          <p:cNvSpPr/>
          <p:nvPr>
            <p:custDataLst>
              <p:tags r:id="rId2"/>
            </p:custDataLst>
          </p:nvPr>
        </p:nvSpPr>
        <p:spPr>
          <a:xfrm rot="10626359">
            <a:off x="2986088" y="4732338"/>
            <a:ext cx="474662" cy="615950"/>
          </a:xfrm>
          <a:custGeom>
            <a:avLst/>
            <a:gdLst>
              <a:gd name="connsiteX0" fmla="*/ 1577975 w 2336800"/>
              <a:gd name="connsiteY0" fmla="*/ 898525 h 3736975"/>
              <a:gd name="connsiteX1" fmla="*/ 1568450 w 2336800"/>
              <a:gd name="connsiteY1" fmla="*/ 901700 h 3736975"/>
              <a:gd name="connsiteX2" fmla="*/ 1555750 w 2336800"/>
              <a:gd name="connsiteY2" fmla="*/ 914400 h 3736975"/>
              <a:gd name="connsiteX3" fmla="*/ 1543050 w 2336800"/>
              <a:gd name="connsiteY3" fmla="*/ 927100 h 3736975"/>
              <a:gd name="connsiteX4" fmla="*/ 1543050 w 2336800"/>
              <a:gd name="connsiteY4" fmla="*/ 936625 h 3736975"/>
              <a:gd name="connsiteX5" fmla="*/ 1539875 w 2336800"/>
              <a:gd name="connsiteY5" fmla="*/ 946150 h 3736975"/>
              <a:gd name="connsiteX6" fmla="*/ 1543050 w 2336800"/>
              <a:gd name="connsiteY6" fmla="*/ 955675 h 3736975"/>
              <a:gd name="connsiteX7" fmla="*/ 1543050 w 2336800"/>
              <a:gd name="connsiteY7" fmla="*/ 965200 h 3736975"/>
              <a:gd name="connsiteX8" fmla="*/ 1555750 w 2336800"/>
              <a:gd name="connsiteY8" fmla="*/ 981075 h 3736975"/>
              <a:gd name="connsiteX9" fmla="*/ 1568450 w 2336800"/>
              <a:gd name="connsiteY9" fmla="*/ 990600 h 3736975"/>
              <a:gd name="connsiteX10" fmla="*/ 1571246 w 2336800"/>
              <a:gd name="connsiteY10" fmla="*/ 991532 h 3736975"/>
              <a:gd name="connsiteX11" fmla="*/ 1470025 w 2336800"/>
              <a:gd name="connsiteY11" fmla="*/ 1831975 h 3736975"/>
              <a:gd name="connsiteX12" fmla="*/ 1587500 w 2336800"/>
              <a:gd name="connsiteY12" fmla="*/ 1958975 h 3736975"/>
              <a:gd name="connsiteX13" fmla="*/ 1698625 w 2336800"/>
              <a:gd name="connsiteY13" fmla="*/ 1831975 h 3736975"/>
              <a:gd name="connsiteX14" fmla="*/ 1603211 w 2336800"/>
              <a:gd name="connsiteY14" fmla="*/ 991713 h 3736975"/>
              <a:gd name="connsiteX15" fmla="*/ 1606550 w 2336800"/>
              <a:gd name="connsiteY15" fmla="*/ 990600 h 3736975"/>
              <a:gd name="connsiteX16" fmla="*/ 1622425 w 2336800"/>
              <a:gd name="connsiteY16" fmla="*/ 981075 h 3736975"/>
              <a:gd name="connsiteX17" fmla="*/ 1631950 w 2336800"/>
              <a:gd name="connsiteY17" fmla="*/ 965200 h 3736975"/>
              <a:gd name="connsiteX18" fmla="*/ 1635125 w 2336800"/>
              <a:gd name="connsiteY18" fmla="*/ 955675 h 3736975"/>
              <a:gd name="connsiteX19" fmla="*/ 1638300 w 2336800"/>
              <a:gd name="connsiteY19" fmla="*/ 946150 h 3736975"/>
              <a:gd name="connsiteX20" fmla="*/ 1635125 w 2336800"/>
              <a:gd name="connsiteY20" fmla="*/ 936625 h 3736975"/>
              <a:gd name="connsiteX21" fmla="*/ 1631950 w 2336800"/>
              <a:gd name="connsiteY21" fmla="*/ 927100 h 3736975"/>
              <a:gd name="connsiteX22" fmla="*/ 1622425 w 2336800"/>
              <a:gd name="connsiteY22" fmla="*/ 914400 h 3736975"/>
              <a:gd name="connsiteX23" fmla="*/ 1606550 w 2336800"/>
              <a:gd name="connsiteY23" fmla="*/ 901700 h 3736975"/>
              <a:gd name="connsiteX24" fmla="*/ 1597025 w 2336800"/>
              <a:gd name="connsiteY24" fmla="*/ 898525 h 3736975"/>
              <a:gd name="connsiteX25" fmla="*/ 1587500 w 2336800"/>
              <a:gd name="connsiteY25" fmla="*/ 898525 h 3736975"/>
              <a:gd name="connsiteX26" fmla="*/ 1450975 w 2336800"/>
              <a:gd name="connsiteY26" fmla="*/ 819150 h 3736975"/>
              <a:gd name="connsiteX27" fmla="*/ 1606550 w 2336800"/>
              <a:gd name="connsiteY27" fmla="*/ 819150 h 3736975"/>
              <a:gd name="connsiteX28" fmla="*/ 1704975 w 2336800"/>
              <a:gd name="connsiteY28" fmla="*/ 822325 h 3736975"/>
              <a:gd name="connsiteX29" fmla="*/ 1765300 w 2336800"/>
              <a:gd name="connsiteY29" fmla="*/ 828675 h 3736975"/>
              <a:gd name="connsiteX30" fmla="*/ 1828800 w 2336800"/>
              <a:gd name="connsiteY30" fmla="*/ 835025 h 3736975"/>
              <a:gd name="connsiteX31" fmla="*/ 1892300 w 2336800"/>
              <a:gd name="connsiteY31" fmla="*/ 844550 h 3736975"/>
              <a:gd name="connsiteX32" fmla="*/ 1955800 w 2336800"/>
              <a:gd name="connsiteY32" fmla="*/ 860425 h 3736975"/>
              <a:gd name="connsiteX33" fmla="*/ 2016125 w 2336800"/>
              <a:gd name="connsiteY33" fmla="*/ 876300 h 3736975"/>
              <a:gd name="connsiteX34" fmla="*/ 2070100 w 2336800"/>
              <a:gd name="connsiteY34" fmla="*/ 895350 h 3736975"/>
              <a:gd name="connsiteX35" fmla="*/ 2095500 w 2336800"/>
              <a:gd name="connsiteY35" fmla="*/ 908050 h 3736975"/>
              <a:gd name="connsiteX36" fmla="*/ 2114550 w 2336800"/>
              <a:gd name="connsiteY36" fmla="*/ 917575 h 3736975"/>
              <a:gd name="connsiteX37" fmla="*/ 2133600 w 2336800"/>
              <a:gd name="connsiteY37" fmla="*/ 930275 h 3736975"/>
              <a:gd name="connsiteX38" fmla="*/ 2149475 w 2336800"/>
              <a:gd name="connsiteY38" fmla="*/ 946150 h 3736975"/>
              <a:gd name="connsiteX39" fmla="*/ 2162175 w 2336800"/>
              <a:gd name="connsiteY39" fmla="*/ 958850 h 3736975"/>
              <a:gd name="connsiteX40" fmla="*/ 2171700 w 2336800"/>
              <a:gd name="connsiteY40" fmla="*/ 974725 h 3736975"/>
              <a:gd name="connsiteX41" fmla="*/ 2172074 w 2336800"/>
              <a:gd name="connsiteY41" fmla="*/ 976966 h 3736975"/>
              <a:gd name="connsiteX42" fmla="*/ 2178050 w 2336800"/>
              <a:gd name="connsiteY42" fmla="*/ 987425 h 3736975"/>
              <a:gd name="connsiteX43" fmla="*/ 2184400 w 2336800"/>
              <a:gd name="connsiteY43" fmla="*/ 1012825 h 3736975"/>
              <a:gd name="connsiteX44" fmla="*/ 2187575 w 2336800"/>
              <a:gd name="connsiteY44" fmla="*/ 1038225 h 3736975"/>
              <a:gd name="connsiteX45" fmla="*/ 2336800 w 2336800"/>
              <a:gd name="connsiteY45" fmla="*/ 2305050 h 3736975"/>
              <a:gd name="connsiteX46" fmla="*/ 2333625 w 2336800"/>
              <a:gd name="connsiteY46" fmla="*/ 2330450 h 3736975"/>
              <a:gd name="connsiteX47" fmla="*/ 2327275 w 2336800"/>
              <a:gd name="connsiteY47" fmla="*/ 2355850 h 3736975"/>
              <a:gd name="connsiteX48" fmla="*/ 2314575 w 2336800"/>
              <a:gd name="connsiteY48" fmla="*/ 2378075 h 3736975"/>
              <a:gd name="connsiteX49" fmla="*/ 2298700 w 2336800"/>
              <a:gd name="connsiteY49" fmla="*/ 2397125 h 3736975"/>
              <a:gd name="connsiteX50" fmla="*/ 2279650 w 2336800"/>
              <a:gd name="connsiteY50" fmla="*/ 2413000 h 3736975"/>
              <a:gd name="connsiteX51" fmla="*/ 2257425 w 2336800"/>
              <a:gd name="connsiteY51" fmla="*/ 2425700 h 3736975"/>
              <a:gd name="connsiteX52" fmla="*/ 2235200 w 2336800"/>
              <a:gd name="connsiteY52" fmla="*/ 2432050 h 3736975"/>
              <a:gd name="connsiteX53" fmla="*/ 2206625 w 2336800"/>
              <a:gd name="connsiteY53" fmla="*/ 2435225 h 3736975"/>
              <a:gd name="connsiteX54" fmla="*/ 2181225 w 2336800"/>
              <a:gd name="connsiteY54" fmla="*/ 2432050 h 3736975"/>
              <a:gd name="connsiteX55" fmla="*/ 2155825 w 2336800"/>
              <a:gd name="connsiteY55" fmla="*/ 2425700 h 3736975"/>
              <a:gd name="connsiteX56" fmla="*/ 2133600 w 2336800"/>
              <a:gd name="connsiteY56" fmla="*/ 2413000 h 3736975"/>
              <a:gd name="connsiteX57" fmla="*/ 2114550 w 2336800"/>
              <a:gd name="connsiteY57" fmla="*/ 2397125 h 3736975"/>
              <a:gd name="connsiteX58" fmla="*/ 2098675 w 2336800"/>
              <a:gd name="connsiteY58" fmla="*/ 2378075 h 3736975"/>
              <a:gd name="connsiteX59" fmla="*/ 2089150 w 2336800"/>
              <a:gd name="connsiteY59" fmla="*/ 2355850 h 3736975"/>
              <a:gd name="connsiteX60" fmla="*/ 2079625 w 2336800"/>
              <a:gd name="connsiteY60" fmla="*/ 2330450 h 3736975"/>
              <a:gd name="connsiteX61" fmla="*/ 2076450 w 2336800"/>
              <a:gd name="connsiteY61" fmla="*/ 2305050 h 3736975"/>
              <a:gd name="connsiteX62" fmla="*/ 1981200 w 2336800"/>
              <a:gd name="connsiteY62" fmla="*/ 1496439 h 3736975"/>
              <a:gd name="connsiteX63" fmla="*/ 1981200 w 2336800"/>
              <a:gd name="connsiteY63" fmla="*/ 2057400 h 3736975"/>
              <a:gd name="connsiteX64" fmla="*/ 1978025 w 2336800"/>
              <a:gd name="connsiteY64" fmla="*/ 2095500 h 3736975"/>
              <a:gd name="connsiteX65" fmla="*/ 1971675 w 2336800"/>
              <a:gd name="connsiteY65" fmla="*/ 2127250 h 3736975"/>
              <a:gd name="connsiteX66" fmla="*/ 1962150 w 2336800"/>
              <a:gd name="connsiteY66" fmla="*/ 2155825 h 3736975"/>
              <a:gd name="connsiteX67" fmla="*/ 1954679 w 2336800"/>
              <a:gd name="connsiteY67" fmla="*/ 2170766 h 3736975"/>
              <a:gd name="connsiteX68" fmla="*/ 1955800 w 2336800"/>
              <a:gd name="connsiteY68" fmla="*/ 2174875 h 3736975"/>
              <a:gd name="connsiteX69" fmla="*/ 1958975 w 2336800"/>
              <a:gd name="connsiteY69" fmla="*/ 2212975 h 3736975"/>
              <a:gd name="connsiteX70" fmla="*/ 1958975 w 2336800"/>
              <a:gd name="connsiteY70" fmla="*/ 3556000 h 3736975"/>
              <a:gd name="connsiteX71" fmla="*/ 1955800 w 2336800"/>
              <a:gd name="connsiteY71" fmla="*/ 3590925 h 3736975"/>
              <a:gd name="connsiteX72" fmla="*/ 1946275 w 2336800"/>
              <a:gd name="connsiteY72" fmla="*/ 3625850 h 3736975"/>
              <a:gd name="connsiteX73" fmla="*/ 1930400 w 2336800"/>
              <a:gd name="connsiteY73" fmla="*/ 3657600 h 3736975"/>
              <a:gd name="connsiteX74" fmla="*/ 1908175 w 2336800"/>
              <a:gd name="connsiteY74" fmla="*/ 3683000 h 3736975"/>
              <a:gd name="connsiteX75" fmla="*/ 1879600 w 2336800"/>
              <a:gd name="connsiteY75" fmla="*/ 3705225 h 3736975"/>
              <a:gd name="connsiteX76" fmla="*/ 1847850 w 2336800"/>
              <a:gd name="connsiteY76" fmla="*/ 3721100 h 3736975"/>
              <a:gd name="connsiteX77" fmla="*/ 1816100 w 2336800"/>
              <a:gd name="connsiteY77" fmla="*/ 3733800 h 3736975"/>
              <a:gd name="connsiteX78" fmla="*/ 1778000 w 2336800"/>
              <a:gd name="connsiteY78" fmla="*/ 3736975 h 3736975"/>
              <a:gd name="connsiteX79" fmla="*/ 1743075 w 2336800"/>
              <a:gd name="connsiteY79" fmla="*/ 3733800 h 3736975"/>
              <a:gd name="connsiteX80" fmla="*/ 1708150 w 2336800"/>
              <a:gd name="connsiteY80" fmla="*/ 3721100 h 3736975"/>
              <a:gd name="connsiteX81" fmla="*/ 1676400 w 2336800"/>
              <a:gd name="connsiteY81" fmla="*/ 3705225 h 3736975"/>
              <a:gd name="connsiteX82" fmla="*/ 1651000 w 2336800"/>
              <a:gd name="connsiteY82" fmla="*/ 3683000 h 3736975"/>
              <a:gd name="connsiteX83" fmla="*/ 1628775 w 2336800"/>
              <a:gd name="connsiteY83" fmla="*/ 3657600 h 3736975"/>
              <a:gd name="connsiteX84" fmla="*/ 1612900 w 2336800"/>
              <a:gd name="connsiteY84" fmla="*/ 3625850 h 3736975"/>
              <a:gd name="connsiteX85" fmla="*/ 1600200 w 2336800"/>
              <a:gd name="connsiteY85" fmla="*/ 3590925 h 3736975"/>
              <a:gd name="connsiteX86" fmla="*/ 1597025 w 2336800"/>
              <a:gd name="connsiteY86" fmla="*/ 3556000 h 3736975"/>
              <a:gd name="connsiteX87" fmla="*/ 1597025 w 2336800"/>
              <a:gd name="connsiteY87" fmla="*/ 2279650 h 3736975"/>
              <a:gd name="connsiteX88" fmla="*/ 1460500 w 2336800"/>
              <a:gd name="connsiteY88" fmla="*/ 2279650 h 3736975"/>
              <a:gd name="connsiteX89" fmla="*/ 1460500 w 2336800"/>
              <a:gd name="connsiteY89" fmla="*/ 3556000 h 3736975"/>
              <a:gd name="connsiteX90" fmla="*/ 1457325 w 2336800"/>
              <a:gd name="connsiteY90" fmla="*/ 3590925 h 3736975"/>
              <a:gd name="connsiteX91" fmla="*/ 1447800 w 2336800"/>
              <a:gd name="connsiteY91" fmla="*/ 3625850 h 3736975"/>
              <a:gd name="connsiteX92" fmla="*/ 1428750 w 2336800"/>
              <a:gd name="connsiteY92" fmla="*/ 3657600 h 3736975"/>
              <a:gd name="connsiteX93" fmla="*/ 1406525 w 2336800"/>
              <a:gd name="connsiteY93" fmla="*/ 3683000 h 3736975"/>
              <a:gd name="connsiteX94" fmla="*/ 1381125 w 2336800"/>
              <a:gd name="connsiteY94" fmla="*/ 3705225 h 3736975"/>
              <a:gd name="connsiteX95" fmla="*/ 1349375 w 2336800"/>
              <a:gd name="connsiteY95" fmla="*/ 3721100 h 3736975"/>
              <a:gd name="connsiteX96" fmla="*/ 1317625 w 2336800"/>
              <a:gd name="connsiteY96" fmla="*/ 3733800 h 3736975"/>
              <a:gd name="connsiteX97" fmla="*/ 1279525 w 2336800"/>
              <a:gd name="connsiteY97" fmla="*/ 3736975 h 3736975"/>
              <a:gd name="connsiteX98" fmla="*/ 1244600 w 2336800"/>
              <a:gd name="connsiteY98" fmla="*/ 3733800 h 3736975"/>
              <a:gd name="connsiteX99" fmla="*/ 1209675 w 2336800"/>
              <a:gd name="connsiteY99" fmla="*/ 3721100 h 3736975"/>
              <a:gd name="connsiteX100" fmla="*/ 1177925 w 2336800"/>
              <a:gd name="connsiteY100" fmla="*/ 3705225 h 3736975"/>
              <a:gd name="connsiteX101" fmla="*/ 1152525 w 2336800"/>
              <a:gd name="connsiteY101" fmla="*/ 3683000 h 3736975"/>
              <a:gd name="connsiteX102" fmla="*/ 1130300 w 2336800"/>
              <a:gd name="connsiteY102" fmla="*/ 3657600 h 3736975"/>
              <a:gd name="connsiteX103" fmla="*/ 1114425 w 2336800"/>
              <a:gd name="connsiteY103" fmla="*/ 3625850 h 3736975"/>
              <a:gd name="connsiteX104" fmla="*/ 1101725 w 2336800"/>
              <a:gd name="connsiteY104" fmla="*/ 3590925 h 3736975"/>
              <a:gd name="connsiteX105" fmla="*/ 1098550 w 2336800"/>
              <a:gd name="connsiteY105" fmla="*/ 3556000 h 3736975"/>
              <a:gd name="connsiteX106" fmla="*/ 1098550 w 2336800"/>
              <a:gd name="connsiteY106" fmla="*/ 2212975 h 3736975"/>
              <a:gd name="connsiteX107" fmla="*/ 1101725 w 2336800"/>
              <a:gd name="connsiteY107" fmla="*/ 2174875 h 3736975"/>
              <a:gd name="connsiteX108" fmla="*/ 1103062 w 2336800"/>
              <a:gd name="connsiteY108" fmla="*/ 2171199 h 3736975"/>
              <a:gd name="connsiteX109" fmla="*/ 1095375 w 2336800"/>
              <a:gd name="connsiteY109" fmla="*/ 2155825 h 3736975"/>
              <a:gd name="connsiteX110" fmla="*/ 1085850 w 2336800"/>
              <a:gd name="connsiteY110" fmla="*/ 2127250 h 3736975"/>
              <a:gd name="connsiteX111" fmla="*/ 1079500 w 2336800"/>
              <a:gd name="connsiteY111" fmla="*/ 2095500 h 3736975"/>
              <a:gd name="connsiteX112" fmla="*/ 1079500 w 2336800"/>
              <a:gd name="connsiteY112" fmla="*/ 2057400 h 3736975"/>
              <a:gd name="connsiteX113" fmla="*/ 1079500 w 2336800"/>
              <a:gd name="connsiteY113" fmla="*/ 1214835 h 3736975"/>
              <a:gd name="connsiteX114" fmla="*/ 784225 w 2336800"/>
              <a:gd name="connsiteY114" fmla="*/ 1473200 h 3736975"/>
              <a:gd name="connsiteX115" fmla="*/ 762000 w 2336800"/>
              <a:gd name="connsiteY115" fmla="*/ 1489075 h 3736975"/>
              <a:gd name="connsiteX116" fmla="*/ 739775 w 2336800"/>
              <a:gd name="connsiteY116" fmla="*/ 1504950 h 3736975"/>
              <a:gd name="connsiteX117" fmla="*/ 717550 w 2336800"/>
              <a:gd name="connsiteY117" fmla="*/ 1511300 h 3736975"/>
              <a:gd name="connsiteX118" fmla="*/ 698500 w 2336800"/>
              <a:gd name="connsiteY118" fmla="*/ 1513681 h 3736975"/>
              <a:gd name="connsiteX119" fmla="*/ 695325 w 2336800"/>
              <a:gd name="connsiteY119" fmla="*/ 1514475 h 3736975"/>
              <a:gd name="connsiteX120" fmla="*/ 692150 w 2336800"/>
              <a:gd name="connsiteY120" fmla="*/ 1514475 h 3736975"/>
              <a:gd name="connsiteX121" fmla="*/ 673100 w 2336800"/>
              <a:gd name="connsiteY121" fmla="*/ 1514475 h 3736975"/>
              <a:gd name="connsiteX122" fmla="*/ 666750 w 2336800"/>
              <a:gd name="connsiteY122" fmla="*/ 1514475 h 3736975"/>
              <a:gd name="connsiteX123" fmla="*/ 660400 w 2336800"/>
              <a:gd name="connsiteY123" fmla="*/ 1512888 h 3736975"/>
              <a:gd name="connsiteX124" fmla="*/ 647700 w 2336800"/>
              <a:gd name="connsiteY124" fmla="*/ 1511300 h 3736975"/>
              <a:gd name="connsiteX125" fmla="*/ 622300 w 2336800"/>
              <a:gd name="connsiteY125" fmla="*/ 1504950 h 3736975"/>
              <a:gd name="connsiteX126" fmla="*/ 76200 w 2336800"/>
              <a:gd name="connsiteY126" fmla="*/ 1174750 h 3736975"/>
              <a:gd name="connsiteX127" fmla="*/ 53975 w 2336800"/>
              <a:gd name="connsiteY127" fmla="*/ 1162050 h 3736975"/>
              <a:gd name="connsiteX128" fmla="*/ 34925 w 2336800"/>
              <a:gd name="connsiteY128" fmla="*/ 1143000 h 3736975"/>
              <a:gd name="connsiteX129" fmla="*/ 19050 w 2336800"/>
              <a:gd name="connsiteY129" fmla="*/ 1123950 h 3736975"/>
              <a:gd name="connsiteX130" fmla="*/ 9525 w 2336800"/>
              <a:gd name="connsiteY130" fmla="*/ 1101725 h 3736975"/>
              <a:gd name="connsiteX131" fmla="*/ 3175 w 2336800"/>
              <a:gd name="connsiteY131" fmla="*/ 1076325 h 3736975"/>
              <a:gd name="connsiteX132" fmla="*/ 0 w 2336800"/>
              <a:gd name="connsiteY132" fmla="*/ 1050925 h 3736975"/>
              <a:gd name="connsiteX133" fmla="*/ 3175 w 2336800"/>
              <a:gd name="connsiteY133" fmla="*/ 1025525 h 3736975"/>
              <a:gd name="connsiteX134" fmla="*/ 12700 w 2336800"/>
              <a:gd name="connsiteY134" fmla="*/ 1000125 h 3736975"/>
              <a:gd name="connsiteX135" fmla="*/ 25400 w 2336800"/>
              <a:gd name="connsiteY135" fmla="*/ 977900 h 3736975"/>
              <a:gd name="connsiteX136" fmla="*/ 44450 w 2336800"/>
              <a:gd name="connsiteY136" fmla="*/ 958850 h 3736975"/>
              <a:gd name="connsiteX137" fmla="*/ 63500 w 2336800"/>
              <a:gd name="connsiteY137" fmla="*/ 942975 h 3736975"/>
              <a:gd name="connsiteX138" fmla="*/ 85725 w 2336800"/>
              <a:gd name="connsiteY138" fmla="*/ 933450 h 3736975"/>
              <a:gd name="connsiteX139" fmla="*/ 111125 w 2336800"/>
              <a:gd name="connsiteY139" fmla="*/ 927100 h 3736975"/>
              <a:gd name="connsiteX140" fmla="*/ 136525 w 2336800"/>
              <a:gd name="connsiteY140" fmla="*/ 927100 h 3736975"/>
              <a:gd name="connsiteX141" fmla="*/ 161925 w 2336800"/>
              <a:gd name="connsiteY141" fmla="*/ 930275 h 3736975"/>
              <a:gd name="connsiteX142" fmla="*/ 187325 w 2336800"/>
              <a:gd name="connsiteY142" fmla="*/ 936625 h 3736975"/>
              <a:gd name="connsiteX143" fmla="*/ 669973 w 2336800"/>
              <a:gd name="connsiteY143" fmla="*/ 1228459 h 3736975"/>
              <a:gd name="connsiteX144" fmla="*/ 996950 w 2336800"/>
              <a:gd name="connsiteY144" fmla="*/ 939800 h 3736975"/>
              <a:gd name="connsiteX145" fmla="*/ 1019175 w 2336800"/>
              <a:gd name="connsiteY145" fmla="*/ 923925 h 3736975"/>
              <a:gd name="connsiteX146" fmla="*/ 1030288 w 2336800"/>
              <a:gd name="connsiteY146" fmla="*/ 917575 h 3736975"/>
              <a:gd name="connsiteX147" fmla="*/ 1054100 w 2336800"/>
              <a:gd name="connsiteY147" fmla="*/ 901700 h 3736975"/>
              <a:gd name="connsiteX148" fmla="*/ 1089025 w 2336800"/>
              <a:gd name="connsiteY148" fmla="*/ 882650 h 3736975"/>
              <a:gd name="connsiteX149" fmla="*/ 1127125 w 2336800"/>
              <a:gd name="connsiteY149" fmla="*/ 866775 h 3736975"/>
              <a:gd name="connsiteX150" fmla="*/ 1171575 w 2336800"/>
              <a:gd name="connsiteY150" fmla="*/ 854075 h 3736975"/>
              <a:gd name="connsiteX151" fmla="*/ 1219200 w 2336800"/>
              <a:gd name="connsiteY151" fmla="*/ 841375 h 3736975"/>
              <a:gd name="connsiteX152" fmla="*/ 1270000 w 2336800"/>
              <a:gd name="connsiteY152" fmla="*/ 835025 h 3736975"/>
              <a:gd name="connsiteX153" fmla="*/ 1317625 w 2336800"/>
              <a:gd name="connsiteY153" fmla="*/ 825500 h 3736975"/>
              <a:gd name="connsiteX154" fmla="*/ 1365250 w 2336800"/>
              <a:gd name="connsiteY154" fmla="*/ 822325 h 3736975"/>
              <a:gd name="connsiteX155" fmla="*/ 1588162 w 2336800"/>
              <a:gd name="connsiteY155" fmla="*/ 0 h 3736975"/>
              <a:gd name="connsiteX156" fmla="*/ 1972734 w 2336800"/>
              <a:gd name="connsiteY156" fmla="*/ 384572 h 3736975"/>
              <a:gd name="connsiteX157" fmla="*/ 1588162 w 2336800"/>
              <a:gd name="connsiteY157" fmla="*/ 769144 h 3736975"/>
              <a:gd name="connsiteX158" fmla="*/ 1203590 w 2336800"/>
              <a:gd name="connsiteY158" fmla="*/ 384572 h 3736975"/>
              <a:gd name="connsiteX159" fmla="*/ 1588162 w 2336800"/>
              <a:gd name="connsiteY159" fmla="*/ 0 h 373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2336800" h="3736975">
                <a:moveTo>
                  <a:pt x="1577975" y="898525"/>
                </a:moveTo>
                <a:lnTo>
                  <a:pt x="1568450" y="901700"/>
                </a:lnTo>
                <a:lnTo>
                  <a:pt x="1555750" y="914400"/>
                </a:lnTo>
                <a:lnTo>
                  <a:pt x="1543050" y="927100"/>
                </a:lnTo>
                <a:lnTo>
                  <a:pt x="1543050" y="936625"/>
                </a:lnTo>
                <a:lnTo>
                  <a:pt x="1539875" y="946150"/>
                </a:lnTo>
                <a:lnTo>
                  <a:pt x="1543050" y="955675"/>
                </a:lnTo>
                <a:lnTo>
                  <a:pt x="1543050" y="965200"/>
                </a:lnTo>
                <a:lnTo>
                  <a:pt x="1555750" y="981075"/>
                </a:lnTo>
                <a:lnTo>
                  <a:pt x="1568450" y="990600"/>
                </a:lnTo>
                <a:lnTo>
                  <a:pt x="1571246" y="991532"/>
                </a:lnTo>
                <a:lnTo>
                  <a:pt x="1470025" y="1831975"/>
                </a:lnTo>
                <a:lnTo>
                  <a:pt x="1587500" y="1958975"/>
                </a:lnTo>
                <a:lnTo>
                  <a:pt x="1698625" y="1831975"/>
                </a:lnTo>
                <a:lnTo>
                  <a:pt x="1603211" y="991713"/>
                </a:lnTo>
                <a:lnTo>
                  <a:pt x="1606550" y="990600"/>
                </a:lnTo>
                <a:lnTo>
                  <a:pt x="1622425" y="981075"/>
                </a:lnTo>
                <a:lnTo>
                  <a:pt x="1631950" y="965200"/>
                </a:lnTo>
                <a:lnTo>
                  <a:pt x="1635125" y="955675"/>
                </a:lnTo>
                <a:lnTo>
                  <a:pt x="1638300" y="946150"/>
                </a:lnTo>
                <a:lnTo>
                  <a:pt x="1635125" y="936625"/>
                </a:lnTo>
                <a:lnTo>
                  <a:pt x="1631950" y="927100"/>
                </a:lnTo>
                <a:lnTo>
                  <a:pt x="1622425" y="914400"/>
                </a:lnTo>
                <a:lnTo>
                  <a:pt x="1606550" y="901700"/>
                </a:lnTo>
                <a:lnTo>
                  <a:pt x="1597025" y="898525"/>
                </a:lnTo>
                <a:lnTo>
                  <a:pt x="1587500" y="898525"/>
                </a:lnTo>
                <a:close/>
                <a:moveTo>
                  <a:pt x="1450975" y="819150"/>
                </a:moveTo>
                <a:lnTo>
                  <a:pt x="1606550" y="819150"/>
                </a:lnTo>
                <a:lnTo>
                  <a:pt x="1704975" y="822325"/>
                </a:lnTo>
                <a:lnTo>
                  <a:pt x="1765300" y="828675"/>
                </a:lnTo>
                <a:lnTo>
                  <a:pt x="1828800" y="835025"/>
                </a:lnTo>
                <a:lnTo>
                  <a:pt x="1892300" y="844550"/>
                </a:lnTo>
                <a:lnTo>
                  <a:pt x="1955800" y="860425"/>
                </a:lnTo>
                <a:lnTo>
                  <a:pt x="2016125" y="876300"/>
                </a:lnTo>
                <a:lnTo>
                  <a:pt x="2070100" y="895350"/>
                </a:lnTo>
                <a:lnTo>
                  <a:pt x="2095500" y="908050"/>
                </a:lnTo>
                <a:lnTo>
                  <a:pt x="2114550" y="917575"/>
                </a:lnTo>
                <a:lnTo>
                  <a:pt x="2133600" y="930275"/>
                </a:lnTo>
                <a:lnTo>
                  <a:pt x="2149475" y="946150"/>
                </a:lnTo>
                <a:lnTo>
                  <a:pt x="2162175" y="958850"/>
                </a:lnTo>
                <a:lnTo>
                  <a:pt x="2171700" y="974725"/>
                </a:lnTo>
                <a:lnTo>
                  <a:pt x="2172074" y="976966"/>
                </a:lnTo>
                <a:lnTo>
                  <a:pt x="2178050" y="987425"/>
                </a:lnTo>
                <a:lnTo>
                  <a:pt x="2184400" y="1012825"/>
                </a:lnTo>
                <a:lnTo>
                  <a:pt x="2187575" y="1038225"/>
                </a:lnTo>
                <a:lnTo>
                  <a:pt x="2336800" y="2305050"/>
                </a:lnTo>
                <a:lnTo>
                  <a:pt x="2333625" y="2330450"/>
                </a:lnTo>
                <a:lnTo>
                  <a:pt x="2327275" y="2355850"/>
                </a:lnTo>
                <a:lnTo>
                  <a:pt x="2314575" y="2378075"/>
                </a:lnTo>
                <a:lnTo>
                  <a:pt x="2298700" y="2397125"/>
                </a:lnTo>
                <a:lnTo>
                  <a:pt x="2279650" y="2413000"/>
                </a:lnTo>
                <a:lnTo>
                  <a:pt x="2257425" y="2425700"/>
                </a:lnTo>
                <a:lnTo>
                  <a:pt x="2235200" y="2432050"/>
                </a:lnTo>
                <a:lnTo>
                  <a:pt x="2206625" y="2435225"/>
                </a:lnTo>
                <a:lnTo>
                  <a:pt x="2181225" y="2432050"/>
                </a:lnTo>
                <a:lnTo>
                  <a:pt x="2155825" y="2425700"/>
                </a:lnTo>
                <a:lnTo>
                  <a:pt x="2133600" y="2413000"/>
                </a:lnTo>
                <a:lnTo>
                  <a:pt x="2114550" y="2397125"/>
                </a:lnTo>
                <a:lnTo>
                  <a:pt x="2098675" y="2378075"/>
                </a:lnTo>
                <a:lnTo>
                  <a:pt x="2089150" y="2355850"/>
                </a:lnTo>
                <a:lnTo>
                  <a:pt x="2079625" y="2330450"/>
                </a:lnTo>
                <a:lnTo>
                  <a:pt x="2076450" y="2305050"/>
                </a:lnTo>
                <a:lnTo>
                  <a:pt x="1981200" y="1496439"/>
                </a:lnTo>
                <a:lnTo>
                  <a:pt x="1981200" y="2057400"/>
                </a:lnTo>
                <a:lnTo>
                  <a:pt x="1978025" y="2095500"/>
                </a:lnTo>
                <a:lnTo>
                  <a:pt x="1971675" y="2127250"/>
                </a:lnTo>
                <a:lnTo>
                  <a:pt x="1962150" y="2155825"/>
                </a:lnTo>
                <a:lnTo>
                  <a:pt x="1954679" y="2170766"/>
                </a:lnTo>
                <a:lnTo>
                  <a:pt x="1955800" y="2174875"/>
                </a:lnTo>
                <a:lnTo>
                  <a:pt x="1958975" y="2212975"/>
                </a:lnTo>
                <a:lnTo>
                  <a:pt x="1958975" y="3556000"/>
                </a:lnTo>
                <a:lnTo>
                  <a:pt x="1955800" y="3590925"/>
                </a:lnTo>
                <a:lnTo>
                  <a:pt x="1946275" y="3625850"/>
                </a:lnTo>
                <a:lnTo>
                  <a:pt x="1930400" y="3657600"/>
                </a:lnTo>
                <a:lnTo>
                  <a:pt x="1908175" y="3683000"/>
                </a:lnTo>
                <a:lnTo>
                  <a:pt x="1879600" y="3705225"/>
                </a:lnTo>
                <a:lnTo>
                  <a:pt x="1847850" y="3721100"/>
                </a:lnTo>
                <a:lnTo>
                  <a:pt x="1816100" y="3733800"/>
                </a:lnTo>
                <a:lnTo>
                  <a:pt x="1778000" y="3736975"/>
                </a:lnTo>
                <a:lnTo>
                  <a:pt x="1743075" y="3733800"/>
                </a:lnTo>
                <a:lnTo>
                  <a:pt x="1708150" y="3721100"/>
                </a:lnTo>
                <a:lnTo>
                  <a:pt x="1676400" y="3705225"/>
                </a:lnTo>
                <a:lnTo>
                  <a:pt x="1651000" y="3683000"/>
                </a:lnTo>
                <a:lnTo>
                  <a:pt x="1628775" y="3657600"/>
                </a:lnTo>
                <a:lnTo>
                  <a:pt x="1612900" y="3625850"/>
                </a:lnTo>
                <a:lnTo>
                  <a:pt x="1600200" y="3590925"/>
                </a:lnTo>
                <a:lnTo>
                  <a:pt x="1597025" y="3556000"/>
                </a:lnTo>
                <a:lnTo>
                  <a:pt x="1597025" y="2279650"/>
                </a:lnTo>
                <a:lnTo>
                  <a:pt x="1460500" y="2279650"/>
                </a:lnTo>
                <a:lnTo>
                  <a:pt x="1460500" y="3556000"/>
                </a:lnTo>
                <a:lnTo>
                  <a:pt x="1457325" y="3590925"/>
                </a:lnTo>
                <a:lnTo>
                  <a:pt x="1447800" y="3625850"/>
                </a:lnTo>
                <a:lnTo>
                  <a:pt x="1428750" y="3657600"/>
                </a:lnTo>
                <a:lnTo>
                  <a:pt x="1406525" y="3683000"/>
                </a:lnTo>
                <a:lnTo>
                  <a:pt x="1381125" y="3705225"/>
                </a:lnTo>
                <a:lnTo>
                  <a:pt x="1349375" y="3721100"/>
                </a:lnTo>
                <a:lnTo>
                  <a:pt x="1317625" y="3733800"/>
                </a:lnTo>
                <a:lnTo>
                  <a:pt x="1279525" y="3736975"/>
                </a:lnTo>
                <a:lnTo>
                  <a:pt x="1244600" y="3733800"/>
                </a:lnTo>
                <a:lnTo>
                  <a:pt x="1209675" y="3721100"/>
                </a:lnTo>
                <a:lnTo>
                  <a:pt x="1177925" y="3705225"/>
                </a:lnTo>
                <a:lnTo>
                  <a:pt x="1152525" y="3683000"/>
                </a:lnTo>
                <a:lnTo>
                  <a:pt x="1130300" y="3657600"/>
                </a:lnTo>
                <a:lnTo>
                  <a:pt x="1114425" y="3625850"/>
                </a:lnTo>
                <a:lnTo>
                  <a:pt x="1101725" y="3590925"/>
                </a:lnTo>
                <a:lnTo>
                  <a:pt x="1098550" y="3556000"/>
                </a:lnTo>
                <a:lnTo>
                  <a:pt x="1098550" y="2212975"/>
                </a:lnTo>
                <a:lnTo>
                  <a:pt x="1101725" y="2174875"/>
                </a:lnTo>
                <a:lnTo>
                  <a:pt x="1103062" y="2171199"/>
                </a:lnTo>
                <a:lnTo>
                  <a:pt x="1095375" y="2155825"/>
                </a:lnTo>
                <a:lnTo>
                  <a:pt x="1085850" y="2127250"/>
                </a:lnTo>
                <a:lnTo>
                  <a:pt x="1079500" y="2095500"/>
                </a:lnTo>
                <a:lnTo>
                  <a:pt x="1079500" y="2057400"/>
                </a:lnTo>
                <a:lnTo>
                  <a:pt x="1079500" y="1214835"/>
                </a:lnTo>
                <a:lnTo>
                  <a:pt x="784225" y="1473200"/>
                </a:lnTo>
                <a:lnTo>
                  <a:pt x="762000" y="1489075"/>
                </a:lnTo>
                <a:lnTo>
                  <a:pt x="739775" y="1504950"/>
                </a:lnTo>
                <a:lnTo>
                  <a:pt x="717550" y="1511300"/>
                </a:lnTo>
                <a:lnTo>
                  <a:pt x="698500" y="1513681"/>
                </a:lnTo>
                <a:lnTo>
                  <a:pt x="695325" y="1514475"/>
                </a:lnTo>
                <a:lnTo>
                  <a:pt x="692150" y="1514475"/>
                </a:lnTo>
                <a:lnTo>
                  <a:pt x="673100" y="1514475"/>
                </a:lnTo>
                <a:lnTo>
                  <a:pt x="666750" y="1514475"/>
                </a:lnTo>
                <a:lnTo>
                  <a:pt x="660400" y="1512888"/>
                </a:lnTo>
                <a:lnTo>
                  <a:pt x="647700" y="1511300"/>
                </a:lnTo>
                <a:lnTo>
                  <a:pt x="622300" y="1504950"/>
                </a:lnTo>
                <a:lnTo>
                  <a:pt x="76200" y="1174750"/>
                </a:lnTo>
                <a:lnTo>
                  <a:pt x="53975" y="1162050"/>
                </a:lnTo>
                <a:lnTo>
                  <a:pt x="34925" y="1143000"/>
                </a:lnTo>
                <a:lnTo>
                  <a:pt x="19050" y="1123950"/>
                </a:lnTo>
                <a:lnTo>
                  <a:pt x="9525" y="1101725"/>
                </a:lnTo>
                <a:lnTo>
                  <a:pt x="3175" y="1076325"/>
                </a:lnTo>
                <a:lnTo>
                  <a:pt x="0" y="1050925"/>
                </a:lnTo>
                <a:lnTo>
                  <a:pt x="3175" y="1025525"/>
                </a:lnTo>
                <a:lnTo>
                  <a:pt x="12700" y="1000125"/>
                </a:lnTo>
                <a:lnTo>
                  <a:pt x="25400" y="977900"/>
                </a:lnTo>
                <a:lnTo>
                  <a:pt x="44450" y="958850"/>
                </a:lnTo>
                <a:lnTo>
                  <a:pt x="63500" y="942975"/>
                </a:lnTo>
                <a:lnTo>
                  <a:pt x="85725" y="933450"/>
                </a:lnTo>
                <a:lnTo>
                  <a:pt x="111125" y="927100"/>
                </a:lnTo>
                <a:lnTo>
                  <a:pt x="136525" y="927100"/>
                </a:lnTo>
                <a:lnTo>
                  <a:pt x="161925" y="930275"/>
                </a:lnTo>
                <a:lnTo>
                  <a:pt x="187325" y="936625"/>
                </a:lnTo>
                <a:lnTo>
                  <a:pt x="669973" y="1228459"/>
                </a:lnTo>
                <a:lnTo>
                  <a:pt x="996950" y="939800"/>
                </a:lnTo>
                <a:lnTo>
                  <a:pt x="1019175" y="923925"/>
                </a:lnTo>
                <a:lnTo>
                  <a:pt x="1030288" y="917575"/>
                </a:lnTo>
                <a:lnTo>
                  <a:pt x="1054100" y="901700"/>
                </a:lnTo>
                <a:lnTo>
                  <a:pt x="1089025" y="882650"/>
                </a:lnTo>
                <a:lnTo>
                  <a:pt x="1127125" y="866775"/>
                </a:lnTo>
                <a:lnTo>
                  <a:pt x="1171575" y="854075"/>
                </a:lnTo>
                <a:lnTo>
                  <a:pt x="1219200" y="841375"/>
                </a:lnTo>
                <a:lnTo>
                  <a:pt x="1270000" y="835025"/>
                </a:lnTo>
                <a:lnTo>
                  <a:pt x="1317625" y="825500"/>
                </a:lnTo>
                <a:lnTo>
                  <a:pt x="1365250" y="822325"/>
                </a:lnTo>
                <a:close/>
                <a:moveTo>
                  <a:pt x="1588162" y="0"/>
                </a:moveTo>
                <a:cubicBezTo>
                  <a:pt x="1800555" y="0"/>
                  <a:pt x="1972734" y="172179"/>
                  <a:pt x="1972734" y="384572"/>
                </a:cubicBezTo>
                <a:cubicBezTo>
                  <a:pt x="1972734" y="596965"/>
                  <a:pt x="1800555" y="769144"/>
                  <a:pt x="1588162" y="769144"/>
                </a:cubicBezTo>
                <a:cubicBezTo>
                  <a:pt x="1375769" y="769144"/>
                  <a:pt x="1203590" y="596965"/>
                  <a:pt x="1203590" y="384572"/>
                </a:cubicBezTo>
                <a:cubicBezTo>
                  <a:pt x="1203590" y="172179"/>
                  <a:pt x="1375769" y="0"/>
                  <a:pt x="15881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cs typeface="+mn-ea"/>
              <a:sym typeface="+mn-lt"/>
            </a:endParaRPr>
          </a:p>
        </p:txBody>
      </p:sp>
      <p:grpSp>
        <p:nvGrpSpPr>
          <p:cNvPr id="10243" name="组合 12"/>
          <p:cNvGrpSpPr/>
          <p:nvPr/>
        </p:nvGrpSpPr>
        <p:grpSpPr bwMode="auto">
          <a:xfrm>
            <a:off x="-4763" y="57150"/>
            <a:ext cx="6546851" cy="922930"/>
            <a:chOff x="0" y="0"/>
            <a:chExt cx="6546241" cy="923718"/>
          </a:xfrm>
        </p:grpSpPr>
        <p:grpSp>
          <p:nvGrpSpPr>
            <p:cNvPr id="10270" name="组合 13"/>
            <p:cNvGrpSpPr/>
            <p:nvPr/>
          </p:nvGrpSpPr>
          <p:grpSpPr bwMode="auto">
            <a:xfrm>
              <a:off x="0" y="0"/>
              <a:ext cx="5888396" cy="900116"/>
              <a:chOff x="0" y="0"/>
              <a:chExt cx="5888396" cy="900116"/>
            </a:xfrm>
          </p:grpSpPr>
          <p:sp>
            <p:nvSpPr>
              <p:cNvPr id="10272" name="文本框 15"/>
              <p:cNvSpPr>
                <a:spLocks noChangeArrowheads="1"/>
              </p:cNvSpPr>
              <p:nvPr/>
            </p:nvSpPr>
            <p:spPr bwMode="auto">
              <a:xfrm>
                <a:off x="1044934" y="0"/>
                <a:ext cx="4843462" cy="630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违章的根源</a:t>
                </a:r>
              </a:p>
            </p:txBody>
          </p:sp>
          <p:grpSp>
            <p:nvGrpSpPr>
              <p:cNvPr id="10273" name="组合 16"/>
              <p:cNvGrpSpPr/>
              <p:nvPr/>
            </p:nvGrpSpPr>
            <p:grpSpPr bwMode="auto">
              <a:xfrm>
                <a:off x="0" y="5"/>
                <a:ext cx="981293" cy="900111"/>
                <a:chOff x="0" y="0"/>
                <a:chExt cx="981293" cy="900111"/>
              </a:xfrm>
            </p:grpSpPr>
            <p:sp>
              <p:nvSpPr>
                <p:cNvPr id="10274"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0275" name="组合 18"/>
                <p:cNvGrpSpPr/>
                <p:nvPr/>
              </p:nvGrpSpPr>
              <p:grpSpPr bwMode="auto">
                <a:xfrm>
                  <a:off x="0" y="0"/>
                  <a:ext cx="704852" cy="900111"/>
                  <a:chOff x="0" y="0"/>
                  <a:chExt cx="704852" cy="900111"/>
                </a:xfrm>
              </p:grpSpPr>
              <p:sp>
                <p:nvSpPr>
                  <p:cNvPr id="10276"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0277" name="组合 20"/>
                  <p:cNvGrpSpPr/>
                  <p:nvPr/>
                </p:nvGrpSpPr>
                <p:grpSpPr bwMode="auto">
                  <a:xfrm>
                    <a:off x="91136" y="0"/>
                    <a:ext cx="575833" cy="883910"/>
                    <a:chOff x="0" y="0"/>
                    <a:chExt cx="575833" cy="883910"/>
                  </a:xfrm>
                </p:grpSpPr>
                <p:sp>
                  <p:nvSpPr>
                    <p:cNvPr id="10278" name="文本框 21"/>
                    <p:cNvSpPr>
                      <a:spLocks noChangeArrowheads="1"/>
                    </p:cNvSpPr>
                    <p:nvPr>
                      <p:custDataLst>
                        <p:tags r:id="rId24"/>
                      </p:custDataLst>
                    </p:nvPr>
                  </p:nvSpPr>
                  <p:spPr bwMode="auto">
                    <a:xfrm>
                      <a:off x="37883" y="0"/>
                      <a:ext cx="332509" cy="76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2</a:t>
                      </a:r>
                    </a:p>
                  </p:txBody>
                </p:sp>
                <p:sp>
                  <p:nvSpPr>
                    <p:cNvPr id="10279" name="文本框 22"/>
                    <p:cNvSpPr>
                      <a:spLocks noChangeArrowheads="1"/>
                    </p:cNvSpPr>
                    <p:nvPr>
                      <p:custDataLst>
                        <p:tags r:id="rId25"/>
                      </p:custDataLst>
                    </p:nvPr>
                  </p:nvSpPr>
                  <p:spPr bwMode="auto">
                    <a:xfrm>
                      <a:off x="0" y="545067"/>
                      <a:ext cx="575833" cy="338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0271" name="文本框 14"/>
            <p:cNvSpPr>
              <a:spLocks noChangeArrowheads="1"/>
            </p:cNvSpPr>
            <p:nvPr/>
          </p:nvSpPr>
          <p:spPr bwMode="auto">
            <a:xfrm>
              <a:off x="1047751" y="555103"/>
              <a:ext cx="5498490" cy="368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sp>
        <p:nvSpPr>
          <p:cNvPr id="28" name="MH_Other_1"/>
          <p:cNvSpPr/>
          <p:nvPr>
            <p:custDataLst>
              <p:tags r:id="rId3"/>
            </p:custDataLst>
          </p:nvPr>
        </p:nvSpPr>
        <p:spPr>
          <a:xfrm>
            <a:off x="6843713" y="5810250"/>
            <a:ext cx="822325" cy="1066800"/>
          </a:xfrm>
          <a:custGeom>
            <a:avLst/>
            <a:gdLst>
              <a:gd name="connsiteX0" fmla="*/ 219802 w 824735"/>
              <a:gd name="connsiteY0" fmla="*/ 0 h 1047774"/>
              <a:gd name="connsiteX1" fmla="*/ 824735 w 824735"/>
              <a:gd name="connsiteY1" fmla="*/ 1047774 h 1047774"/>
              <a:gd name="connsiteX2" fmla="*/ 0 w 824735"/>
              <a:gd name="connsiteY2" fmla="*/ 1047774 h 1047774"/>
            </a:gdLst>
            <a:ahLst/>
            <a:cxnLst>
              <a:cxn ang="0">
                <a:pos x="connsiteX0" y="connsiteY0"/>
              </a:cxn>
              <a:cxn ang="0">
                <a:pos x="connsiteX1" y="connsiteY1"/>
              </a:cxn>
              <a:cxn ang="0">
                <a:pos x="connsiteX2" y="connsiteY2"/>
              </a:cxn>
            </a:cxnLst>
            <a:rect l="l" t="t" r="r" b="b"/>
            <a:pathLst>
              <a:path w="824735" h="1047774">
                <a:moveTo>
                  <a:pt x="219802" y="0"/>
                </a:moveTo>
                <a:lnTo>
                  <a:pt x="824735" y="1047774"/>
                </a:lnTo>
                <a:lnTo>
                  <a:pt x="0" y="1047774"/>
                </a:lnTo>
                <a:close/>
              </a:path>
            </a:pathLst>
          </a:custGeom>
          <a:solidFill>
            <a:schemeClr val="accent1">
              <a:lumMod val="40000"/>
              <a:lumOff val="60000"/>
            </a:schemeClr>
          </a:solidFill>
        </p:spPr>
        <p:txBody>
          <a:bodyPr anchor="ctr"/>
          <a:lstStyle/>
          <a:p>
            <a:pPr algn="just" eaLnBrk="1" fontAlgn="auto" hangingPunct="1">
              <a:lnSpc>
                <a:spcPct val="130000"/>
              </a:lnSpc>
              <a:spcBef>
                <a:spcPts val="0"/>
              </a:spcBef>
              <a:spcAft>
                <a:spcPts val="0"/>
              </a:spcAft>
              <a:defRPr/>
            </a:pPr>
            <a:endParaRPr lang="zh-CN" altLang="en-US" sz="1800" dirty="0" err="1">
              <a:solidFill>
                <a:srgbClr val="FFFFFF"/>
              </a:solidFill>
              <a:latin typeface="+mn-lt"/>
              <a:ea typeface="+mn-ea"/>
              <a:cs typeface="+mn-ea"/>
              <a:sym typeface="+mn-lt"/>
            </a:endParaRPr>
          </a:p>
        </p:txBody>
      </p:sp>
      <p:sp>
        <p:nvSpPr>
          <p:cNvPr id="29" name="MH_Other_2"/>
          <p:cNvSpPr/>
          <p:nvPr>
            <p:custDataLst>
              <p:tags r:id="rId4"/>
            </p:custDataLst>
          </p:nvPr>
        </p:nvSpPr>
        <p:spPr>
          <a:xfrm>
            <a:off x="6664325" y="0"/>
            <a:ext cx="1841500" cy="1897063"/>
          </a:xfrm>
          <a:custGeom>
            <a:avLst/>
            <a:gdLst>
              <a:gd name="connsiteX0" fmla="*/ 0 w 1841718"/>
              <a:gd name="connsiteY0" fmla="*/ 0 h 1897003"/>
              <a:gd name="connsiteX1" fmla="*/ 1841718 w 1841718"/>
              <a:gd name="connsiteY1" fmla="*/ 0 h 1897003"/>
              <a:gd name="connsiteX2" fmla="*/ 1841718 w 1841718"/>
              <a:gd name="connsiteY2" fmla="*/ 1 h 1897003"/>
              <a:gd name="connsiteX3" fmla="*/ 1630574 w 1841718"/>
              <a:gd name="connsiteY3" fmla="*/ 1 h 1897003"/>
              <a:gd name="connsiteX4" fmla="*/ 1232623 w 1841718"/>
              <a:gd name="connsiteY4" fmla="*/ 1897003 h 189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18" h="1897003">
                <a:moveTo>
                  <a:pt x="0" y="0"/>
                </a:moveTo>
                <a:lnTo>
                  <a:pt x="1841718" y="0"/>
                </a:lnTo>
                <a:lnTo>
                  <a:pt x="1841718" y="1"/>
                </a:lnTo>
                <a:lnTo>
                  <a:pt x="1630574" y="1"/>
                </a:lnTo>
                <a:lnTo>
                  <a:pt x="1232623" y="1897003"/>
                </a:lnTo>
                <a:close/>
              </a:path>
            </a:pathLst>
          </a:custGeom>
          <a:solidFill>
            <a:schemeClr val="accent1">
              <a:lumMod val="60000"/>
              <a:lumOff val="40000"/>
            </a:schemeClr>
          </a:solidFill>
        </p:spPr>
        <p:txBody>
          <a:bodyPr anchor="ctr"/>
          <a:lstStyle/>
          <a:p>
            <a:pPr algn="just" eaLnBrk="1" fontAlgn="auto" hangingPunct="1">
              <a:lnSpc>
                <a:spcPct val="130000"/>
              </a:lnSpc>
              <a:spcBef>
                <a:spcPts val="0"/>
              </a:spcBef>
              <a:spcAft>
                <a:spcPts val="0"/>
              </a:spcAft>
              <a:defRPr/>
            </a:pPr>
            <a:endParaRPr lang="zh-CN" altLang="en-US" sz="1800" dirty="0" err="1">
              <a:solidFill>
                <a:srgbClr val="FFFFFF"/>
              </a:solidFill>
              <a:latin typeface="+mn-lt"/>
              <a:ea typeface="+mn-ea"/>
              <a:cs typeface="+mn-ea"/>
              <a:sym typeface="+mn-lt"/>
            </a:endParaRPr>
          </a:p>
        </p:txBody>
      </p:sp>
      <p:pic>
        <p:nvPicPr>
          <p:cNvPr id="57" name="图片 56"/>
          <p:cNvPicPr>
            <a:picLocks noChangeAspect="1"/>
          </p:cNvPicPr>
          <p:nvPr/>
        </p:nvPicPr>
        <p:blipFill rotWithShape="1">
          <a:blip r:embed="rId28" cstate="print">
            <a:extLst>
              <a:ext uri="{28A0092B-C50C-407E-A947-70E740481C1C}">
                <a14:useLocalDpi xmlns:a14="http://schemas.microsoft.com/office/drawing/2010/main" val="0"/>
              </a:ext>
            </a:extLst>
          </a:blip>
          <a:srcRect r="1225"/>
          <a:stretch>
            <a:fillRect/>
          </a:stretch>
        </p:blipFill>
        <p:spPr>
          <a:xfrm>
            <a:off x="7096125" y="3438525"/>
            <a:ext cx="5095875" cy="3419475"/>
          </a:xfrm>
          <a:custGeom>
            <a:avLst/>
            <a:gdLst>
              <a:gd name="connsiteX0" fmla="*/ 497102 w 5095875"/>
              <a:gd name="connsiteY0" fmla="*/ 0 h 3419475"/>
              <a:gd name="connsiteX1" fmla="*/ 5095875 w 5095875"/>
              <a:gd name="connsiteY1" fmla="*/ 0 h 3419475"/>
              <a:gd name="connsiteX2" fmla="*/ 5095875 w 5095875"/>
              <a:gd name="connsiteY2" fmla="*/ 3419475 h 3419475"/>
              <a:gd name="connsiteX3" fmla="*/ 598489 w 5095875"/>
              <a:gd name="connsiteY3" fmla="*/ 3419475 h 3419475"/>
              <a:gd name="connsiteX4" fmla="*/ 0 w 5095875"/>
              <a:gd name="connsiteY4" fmla="*/ 2381852 h 3419475"/>
              <a:gd name="connsiteX5" fmla="*/ 0 w 5095875"/>
              <a:gd name="connsiteY5" fmla="*/ 2370957 h 3419475"/>
              <a:gd name="connsiteX6" fmla="*/ 497102 w 5095875"/>
              <a:gd name="connsiteY6" fmla="*/ 0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95875" h="3419475">
                <a:moveTo>
                  <a:pt x="497102" y="0"/>
                </a:moveTo>
                <a:lnTo>
                  <a:pt x="5095875" y="0"/>
                </a:lnTo>
                <a:lnTo>
                  <a:pt x="5095875" y="3419475"/>
                </a:lnTo>
                <a:lnTo>
                  <a:pt x="598489" y="3419475"/>
                </a:lnTo>
                <a:lnTo>
                  <a:pt x="0" y="2381852"/>
                </a:lnTo>
                <a:lnTo>
                  <a:pt x="0" y="2370957"/>
                </a:lnTo>
                <a:lnTo>
                  <a:pt x="497102" y="0"/>
                </a:lnTo>
                <a:close/>
              </a:path>
            </a:pathLst>
          </a:custGeom>
        </p:spPr>
      </p:pic>
      <p:pic>
        <p:nvPicPr>
          <p:cNvPr id="56" name="图片 55"/>
          <p:cNvPicPr>
            <a:picLocks noChangeAspect="1"/>
          </p:cNvPicPr>
          <p:nvPr/>
        </p:nvPicPr>
        <p:blipFill rotWithShape="1">
          <a:blip r:embed="rId29" cstate="print">
            <a:extLst>
              <a:ext uri="{28A0092B-C50C-407E-A947-70E740481C1C}">
                <a14:useLocalDpi xmlns:a14="http://schemas.microsoft.com/office/drawing/2010/main" val="0"/>
              </a:ext>
            </a:extLst>
          </a:blip>
          <a:srcRect l="-4369" t="69359" r="100000"/>
          <a:stretch>
            <a:fillRect/>
          </a:stretch>
        </p:blipFill>
        <p:spPr>
          <a:xfrm>
            <a:off x="6438900" y="4762500"/>
            <a:ext cx="225424" cy="1047750"/>
          </a:xfrm>
          <a:custGeom>
            <a:avLst/>
            <a:gdLst>
              <a:gd name="connsiteX0" fmla="*/ 219583 w 225424"/>
              <a:gd name="connsiteY0" fmla="*/ 0 h 1047750"/>
              <a:gd name="connsiteX1" fmla="*/ 225424 w 225424"/>
              <a:gd name="connsiteY1" fmla="*/ 10127 h 1047750"/>
              <a:gd name="connsiteX2" fmla="*/ 225424 w 225424"/>
              <a:gd name="connsiteY2" fmla="*/ 1047750 h 1047750"/>
              <a:gd name="connsiteX3" fmla="*/ 0 w 225424"/>
              <a:gd name="connsiteY3" fmla="*/ 1047750 h 1047750"/>
              <a:gd name="connsiteX4" fmla="*/ 219583 w 225424"/>
              <a:gd name="connsiteY4" fmla="*/ 0 h 1047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24" h="1047750">
                <a:moveTo>
                  <a:pt x="219583" y="0"/>
                </a:moveTo>
                <a:lnTo>
                  <a:pt x="225424" y="10127"/>
                </a:lnTo>
                <a:lnTo>
                  <a:pt x="225424" y="1047750"/>
                </a:lnTo>
                <a:lnTo>
                  <a:pt x="0" y="1047750"/>
                </a:lnTo>
                <a:lnTo>
                  <a:pt x="219583" y="0"/>
                </a:lnTo>
                <a:close/>
              </a:path>
            </a:pathLst>
          </a:custGeom>
        </p:spPr>
      </p:pic>
      <p:pic>
        <p:nvPicPr>
          <p:cNvPr id="60" name="图片 59"/>
          <p:cNvPicPr>
            <a:picLocks noChangeAspect="1"/>
          </p:cNvPicPr>
          <p:nvPr/>
        </p:nvPicPr>
        <p:blipFill rotWithShape="1">
          <a:blip r:embed="rId30" cstate="print">
            <a:extLst>
              <a:ext uri="{28A0092B-C50C-407E-A947-70E740481C1C}">
                <a14:useLocalDpi xmlns:a14="http://schemas.microsoft.com/office/drawing/2010/main" val="0"/>
              </a:ext>
            </a:extLst>
          </a:blip>
          <a:srcRect l="14166" t="24124" r="85821"/>
          <a:stretch>
            <a:fillRect/>
          </a:stretch>
        </p:blipFill>
        <p:spPr>
          <a:xfrm>
            <a:off x="5938838" y="3960813"/>
            <a:ext cx="0" cy="3419475"/>
          </a:xfrm>
          <a:custGeom>
            <a:avLst/>
            <a:gdLst>
              <a:gd name="connsiteX0" fmla="*/ 0 w 865"/>
              <a:gd name="connsiteY0" fmla="*/ 0 h 3419476"/>
              <a:gd name="connsiteX1" fmla="*/ 865 w 865"/>
              <a:gd name="connsiteY1" fmla="*/ 0 h 3419476"/>
              <a:gd name="connsiteX2" fmla="*/ 865 w 865"/>
              <a:gd name="connsiteY2" fmla="*/ 3415427 h 3419476"/>
              <a:gd name="connsiteX3" fmla="*/ 0 w 865"/>
              <a:gd name="connsiteY3" fmla="*/ 3419476 h 3419476"/>
              <a:gd name="connsiteX4" fmla="*/ 0 w 865"/>
              <a:gd name="connsiteY4" fmla="*/ 0 h 341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 h="3419476">
                <a:moveTo>
                  <a:pt x="0" y="0"/>
                </a:moveTo>
                <a:lnTo>
                  <a:pt x="865" y="0"/>
                </a:lnTo>
                <a:lnTo>
                  <a:pt x="865" y="3415427"/>
                </a:lnTo>
                <a:lnTo>
                  <a:pt x="0" y="3419476"/>
                </a:lnTo>
                <a:lnTo>
                  <a:pt x="0" y="0"/>
                </a:lnTo>
                <a:close/>
              </a:path>
            </a:pathLst>
          </a:custGeom>
        </p:spPr>
      </p:pic>
      <p:pic>
        <p:nvPicPr>
          <p:cNvPr id="59" name="图片 58"/>
          <p:cNvPicPr>
            <a:picLocks noChangeAspect="1"/>
          </p:cNvPicPr>
          <p:nvPr/>
        </p:nvPicPr>
        <p:blipFill rotWithShape="1">
          <a:blip r:embed="rId31" cstate="print">
            <a:extLst>
              <a:ext uri="{28A0092B-C50C-407E-A947-70E740481C1C}">
                <a14:useLocalDpi xmlns:a14="http://schemas.microsoft.com/office/drawing/2010/main" val="0"/>
              </a:ext>
            </a:extLst>
          </a:blip>
          <a:srcRect l="14179" t="24124" r="17778"/>
          <a:stretch>
            <a:fillRect/>
          </a:stretch>
        </p:blipFill>
        <p:spPr>
          <a:xfrm>
            <a:off x="7592290" y="1"/>
            <a:ext cx="4599710" cy="3419476"/>
          </a:xfrm>
          <a:custGeom>
            <a:avLst/>
            <a:gdLst>
              <a:gd name="connsiteX0" fmla="*/ 729674 w 4599710"/>
              <a:gd name="connsiteY0" fmla="*/ 0 h 3419476"/>
              <a:gd name="connsiteX1" fmla="*/ 4599710 w 4599710"/>
              <a:gd name="connsiteY1" fmla="*/ 0 h 3419476"/>
              <a:gd name="connsiteX2" fmla="*/ 4599710 w 4599710"/>
              <a:gd name="connsiteY2" fmla="*/ 3419476 h 3419476"/>
              <a:gd name="connsiteX3" fmla="*/ 0 w 4599710"/>
              <a:gd name="connsiteY3" fmla="*/ 3419476 h 3419476"/>
              <a:gd name="connsiteX4" fmla="*/ 0 w 4599710"/>
              <a:gd name="connsiteY4" fmla="*/ 3415427 h 3419476"/>
              <a:gd name="connsiteX5" fmla="*/ 729674 w 4599710"/>
              <a:gd name="connsiteY5" fmla="*/ 0 h 3419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9710" h="3419476">
                <a:moveTo>
                  <a:pt x="729674" y="0"/>
                </a:moveTo>
                <a:lnTo>
                  <a:pt x="4599710" y="0"/>
                </a:lnTo>
                <a:lnTo>
                  <a:pt x="4599710" y="3419476"/>
                </a:lnTo>
                <a:lnTo>
                  <a:pt x="0" y="3419476"/>
                </a:lnTo>
                <a:lnTo>
                  <a:pt x="0" y="3415427"/>
                </a:lnTo>
                <a:lnTo>
                  <a:pt x="729674" y="0"/>
                </a:lnTo>
                <a:close/>
              </a:path>
            </a:pathLst>
          </a:custGeom>
        </p:spPr>
      </p:pic>
      <p:sp>
        <p:nvSpPr>
          <p:cNvPr id="10250" name="任意多边形 63"/>
          <p:cNvSpPr/>
          <p:nvPr>
            <p:custDataLst>
              <p:tags r:id="rId5"/>
            </p:custDataLst>
          </p:nvPr>
        </p:nvSpPr>
        <p:spPr bwMode="auto">
          <a:xfrm>
            <a:off x="7593013" y="0"/>
            <a:ext cx="4598987" cy="3419475"/>
          </a:xfrm>
          <a:custGeom>
            <a:avLst/>
            <a:gdLst>
              <a:gd name="T0" fmla="*/ 0 w 4599711"/>
              <a:gd name="T1" fmla="*/ 4472 h 3419477"/>
              <a:gd name="T2" fmla="*/ 1 w 4599711"/>
              <a:gd name="T3" fmla="*/ 4472 h 3419477"/>
              <a:gd name="T4" fmla="*/ 1 w 4599711"/>
              <a:gd name="T5" fmla="*/ 3419471 h 3419477"/>
              <a:gd name="T6" fmla="*/ 0 w 4599711"/>
              <a:gd name="T7" fmla="*/ 3419475 h 3419477"/>
              <a:gd name="T8" fmla="*/ 1 w 4599711"/>
              <a:gd name="T9" fmla="*/ 0 h 3419477"/>
              <a:gd name="T10" fmla="*/ 4599711 w 4599711"/>
              <a:gd name="T11" fmla="*/ 0 h 3419477"/>
              <a:gd name="T12" fmla="*/ 4599711 w 4599711"/>
              <a:gd name="T13" fmla="*/ 3419477 h 3419477"/>
              <a:gd name="T14" fmla="*/ 1 w 4599711"/>
              <a:gd name="T15" fmla="*/ 3419477 h 3419477"/>
              <a:gd name="T16" fmla="*/ 1 w 4599711"/>
              <a:gd name="T17" fmla="*/ 3419471 h 3419477"/>
              <a:gd name="T18" fmla="*/ 723173 w 4599711"/>
              <a:gd name="T19" fmla="*/ 4472 h 3419477"/>
              <a:gd name="T20" fmla="*/ 1 w 4599711"/>
              <a:gd name="T21" fmla="*/ 4472 h 34194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599711" h="3419477">
                <a:moveTo>
                  <a:pt x="0" y="4472"/>
                </a:moveTo>
                <a:lnTo>
                  <a:pt x="1" y="4472"/>
                </a:lnTo>
                <a:lnTo>
                  <a:pt x="1" y="3419471"/>
                </a:lnTo>
                <a:lnTo>
                  <a:pt x="0" y="3419475"/>
                </a:lnTo>
                <a:lnTo>
                  <a:pt x="0" y="4472"/>
                </a:lnTo>
                <a:close/>
                <a:moveTo>
                  <a:pt x="1" y="0"/>
                </a:moveTo>
                <a:lnTo>
                  <a:pt x="4599711" y="0"/>
                </a:lnTo>
                <a:lnTo>
                  <a:pt x="4599711" y="3419477"/>
                </a:lnTo>
                <a:lnTo>
                  <a:pt x="1" y="3419477"/>
                </a:lnTo>
                <a:lnTo>
                  <a:pt x="1" y="3419471"/>
                </a:lnTo>
                <a:lnTo>
                  <a:pt x="723173" y="4472"/>
                </a:lnTo>
                <a:lnTo>
                  <a:pt x="1" y="4472"/>
                </a:lnTo>
                <a:lnTo>
                  <a:pt x="1" y="0"/>
                </a:lnTo>
                <a:close/>
              </a:path>
            </a:pathLst>
          </a:custGeom>
          <a:solidFill>
            <a:srgbClr val="7030A0">
              <a:alpha val="20000"/>
            </a:srgbClr>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sz="1800">
              <a:solidFill>
                <a:schemeClr val="dk1"/>
              </a:solidFill>
              <a:latin typeface="+mn-lt"/>
              <a:ea typeface="+mn-ea"/>
              <a:cs typeface="+mn-ea"/>
              <a:sym typeface="+mn-lt"/>
            </a:endParaRPr>
          </a:p>
        </p:txBody>
      </p:sp>
      <p:grpSp>
        <p:nvGrpSpPr>
          <p:cNvPr id="10251" name="组合 64"/>
          <p:cNvGrpSpPr/>
          <p:nvPr/>
        </p:nvGrpSpPr>
        <p:grpSpPr bwMode="auto">
          <a:xfrm>
            <a:off x="1441450" y="1204913"/>
            <a:ext cx="3857625" cy="3835400"/>
            <a:chOff x="2581674" y="2159929"/>
            <a:chExt cx="3171427" cy="3153996"/>
          </a:xfrm>
        </p:grpSpPr>
        <p:sp>
          <p:nvSpPr>
            <p:cNvPr id="84" name="MH_Other_1"/>
            <p:cNvSpPr/>
            <p:nvPr>
              <p:custDataLst>
                <p:tags r:id="rId14"/>
              </p:custDataLst>
            </p:nvPr>
          </p:nvSpPr>
          <p:spPr>
            <a:xfrm>
              <a:off x="4406223" y="2367497"/>
              <a:ext cx="1346878" cy="1426870"/>
            </a:xfrm>
            <a:custGeom>
              <a:avLst/>
              <a:gdLst/>
              <a:ahLst/>
              <a:cxnLst/>
              <a:rect l="l" t="t" r="r" b="b"/>
              <a:pathLst>
                <a:path w="1594308" h="1688900">
                  <a:moveTo>
                    <a:pt x="35722" y="0"/>
                  </a:moveTo>
                  <a:cubicBezTo>
                    <a:pt x="63267" y="1812"/>
                    <a:pt x="90236" y="7301"/>
                    <a:pt x="117153" y="13441"/>
                  </a:cubicBezTo>
                  <a:cubicBezTo>
                    <a:pt x="712437" y="149226"/>
                    <a:pt x="1193213" y="583065"/>
                    <a:pt x="1389874" y="1157658"/>
                  </a:cubicBezTo>
                  <a:lnTo>
                    <a:pt x="1594308" y="1091234"/>
                  </a:lnTo>
                  <a:lnTo>
                    <a:pt x="1206709" y="1688900"/>
                  </a:lnTo>
                  <a:lnTo>
                    <a:pt x="586966" y="1418539"/>
                  </a:lnTo>
                  <a:lnTo>
                    <a:pt x="805208" y="1347628"/>
                  </a:lnTo>
                  <a:cubicBezTo>
                    <a:pt x="678722" y="983781"/>
                    <a:pt x="375808" y="708460"/>
                    <a:pt x="0" y="616979"/>
                  </a:cubicBezTo>
                  <a:lnTo>
                    <a:pt x="281137" y="300469"/>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600">
                <a:solidFill>
                  <a:srgbClr val="FFFFFF"/>
                </a:solidFill>
                <a:cs typeface="+mn-ea"/>
                <a:sym typeface="+mn-lt"/>
              </a:endParaRPr>
            </a:p>
          </p:txBody>
        </p:sp>
        <p:sp>
          <p:nvSpPr>
            <p:cNvPr id="85" name="MH_SubTitle_2"/>
            <p:cNvSpPr/>
            <p:nvPr>
              <p:custDataLst>
                <p:tags r:id="rId15"/>
              </p:custDataLst>
            </p:nvPr>
          </p:nvSpPr>
          <p:spPr>
            <a:xfrm rot="3124985">
              <a:off x="3006854" y="2675675"/>
              <a:ext cx="2323303" cy="232330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anchor="ctr">
              <a:prstTxWarp prst="textArchUp">
                <a:avLst/>
              </a:prstTxWarp>
              <a:normAutofit/>
            </a:bodyPr>
            <a:lstStyle/>
            <a:p>
              <a:pPr algn="ctr">
                <a:defRPr/>
              </a:pPr>
              <a:r>
                <a:rPr lang="zh-CN" altLang="en-US" sz="1800" b="1" dirty="0">
                  <a:solidFill>
                    <a:srgbClr val="FFFFFF"/>
                  </a:solidFill>
                  <a:latin typeface="微软雅黑" panose="020B0503020204020204" pitchFamily="34" charset="-122"/>
                  <a:ea typeface="微软雅黑" panose="020B0503020204020204" pitchFamily="34" charset="-122"/>
                  <a:cs typeface="+mn-ea"/>
                  <a:sym typeface="+mn-lt"/>
                </a:rPr>
                <a:t>人的缺点</a:t>
              </a:r>
            </a:p>
          </p:txBody>
        </p:sp>
        <p:sp>
          <p:nvSpPr>
            <p:cNvPr id="86" name="MH_Other_2"/>
            <p:cNvSpPr/>
            <p:nvPr>
              <p:custDataLst>
                <p:tags r:id="rId16"/>
              </p:custDataLst>
            </p:nvPr>
          </p:nvSpPr>
          <p:spPr>
            <a:xfrm>
              <a:off x="2864884" y="2159929"/>
              <a:ext cx="1661410" cy="1150112"/>
            </a:xfrm>
            <a:custGeom>
              <a:avLst/>
              <a:gdLst/>
              <a:ahLst/>
              <a:cxnLst/>
              <a:rect l="l" t="t" r="r" b="b"/>
              <a:pathLst>
                <a:path w="1966020" h="1362845">
                  <a:moveTo>
                    <a:pt x="1517380" y="0"/>
                  </a:moveTo>
                  <a:lnTo>
                    <a:pt x="1966020" y="553317"/>
                  </a:lnTo>
                  <a:lnTo>
                    <a:pt x="1517380" y="1059182"/>
                  </a:lnTo>
                  <a:lnTo>
                    <a:pt x="1517380" y="829708"/>
                  </a:lnTo>
                  <a:cubicBezTo>
                    <a:pt x="1135027" y="837512"/>
                    <a:pt x="781922" y="1037666"/>
                    <a:pt x="578396" y="1362845"/>
                  </a:cubicBezTo>
                  <a:lnTo>
                    <a:pt x="365134" y="999160"/>
                  </a:lnTo>
                  <a:lnTo>
                    <a:pt x="0" y="1141086"/>
                  </a:lnTo>
                  <a:cubicBezTo>
                    <a:pt x="9651" y="1116826"/>
                    <a:pt x="22493" y="1094201"/>
                    <a:pt x="35872" y="1071801"/>
                  </a:cubicBezTo>
                  <a:cubicBezTo>
                    <a:pt x="348964" y="547612"/>
                    <a:pt x="910137" y="224431"/>
                    <a:pt x="1517380" y="214954"/>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600">
                <a:solidFill>
                  <a:srgbClr val="FFFFFF"/>
                </a:solidFill>
                <a:cs typeface="+mn-ea"/>
                <a:sym typeface="+mn-lt"/>
              </a:endParaRPr>
            </a:p>
          </p:txBody>
        </p:sp>
        <p:sp>
          <p:nvSpPr>
            <p:cNvPr id="87" name="MH_SubTitle_1"/>
            <p:cNvSpPr/>
            <p:nvPr>
              <p:custDataLst>
                <p:tags r:id="rId17"/>
              </p:custDataLst>
            </p:nvPr>
          </p:nvSpPr>
          <p:spPr>
            <a:xfrm rot="20404985">
              <a:off x="3006856" y="2675674"/>
              <a:ext cx="2323303" cy="232330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anchor="ctr">
              <a:prstTxWarp prst="textArchUp">
                <a:avLst/>
              </a:prstTxWarp>
              <a:normAutofit/>
            </a:bodyPr>
            <a:lstStyle/>
            <a:p>
              <a:pPr algn="ctr">
                <a:defRPr/>
              </a:pPr>
              <a:r>
                <a:rPr lang="zh-CN" altLang="en-US" sz="1600" b="1" dirty="0">
                  <a:solidFill>
                    <a:srgbClr val="FFFFFF"/>
                  </a:solidFill>
                  <a:latin typeface="微软雅黑" panose="020B0503020204020204" pitchFamily="34" charset="-122"/>
                  <a:ea typeface="微软雅黑" panose="020B0503020204020204" pitchFamily="34" charset="-122"/>
                  <a:cs typeface="+mn-ea"/>
                  <a:sym typeface="+mn-lt"/>
                </a:rPr>
                <a:t>遗传及社会环境</a:t>
              </a:r>
            </a:p>
          </p:txBody>
        </p:sp>
        <p:sp>
          <p:nvSpPr>
            <p:cNvPr id="88" name="MH_Other_3"/>
            <p:cNvSpPr/>
            <p:nvPr>
              <p:custDataLst>
                <p:tags r:id="rId18"/>
              </p:custDataLst>
            </p:nvPr>
          </p:nvSpPr>
          <p:spPr>
            <a:xfrm>
              <a:off x="2581674" y="3118138"/>
              <a:ext cx="852240" cy="1740180"/>
            </a:xfrm>
            <a:custGeom>
              <a:avLst/>
              <a:gdLst/>
              <a:ahLst/>
              <a:cxnLst/>
              <a:rect l="l" t="t" r="r" b="b"/>
              <a:pathLst>
                <a:path w="1010957" h="2059095">
                  <a:moveTo>
                    <a:pt x="664874" y="0"/>
                  </a:moveTo>
                  <a:lnTo>
                    <a:pt x="1007342" y="583003"/>
                  </a:lnTo>
                  <a:lnTo>
                    <a:pt x="789100" y="512092"/>
                  </a:lnTo>
                  <a:cubicBezTo>
                    <a:pt x="677581" y="880742"/>
                    <a:pt x="760774" y="1281465"/>
                    <a:pt x="1010957" y="1576352"/>
                  </a:cubicBezTo>
                  <a:lnTo>
                    <a:pt x="601664" y="1666244"/>
                  </a:lnTo>
                  <a:lnTo>
                    <a:pt x="623909" y="2059095"/>
                  </a:lnTo>
                  <a:cubicBezTo>
                    <a:pt x="601129" y="2040072"/>
                    <a:pt x="581084" y="2018273"/>
                    <a:pt x="561533" y="1995901"/>
                  </a:cubicBezTo>
                  <a:cubicBezTo>
                    <a:pt x="159750" y="1536149"/>
                    <a:pt x="25799" y="902573"/>
                    <a:pt x="204434" y="322122"/>
                  </a:cubicBezTo>
                  <a:lnTo>
                    <a:pt x="0" y="255698"/>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600">
                <a:solidFill>
                  <a:srgbClr val="FFFFFF"/>
                </a:solidFill>
                <a:cs typeface="+mn-ea"/>
                <a:sym typeface="+mn-lt"/>
              </a:endParaRPr>
            </a:p>
          </p:txBody>
        </p:sp>
        <p:sp>
          <p:nvSpPr>
            <p:cNvPr id="89" name="MH_SubTitle_5"/>
            <p:cNvSpPr/>
            <p:nvPr>
              <p:custDataLst>
                <p:tags r:id="rId19"/>
              </p:custDataLst>
            </p:nvPr>
          </p:nvSpPr>
          <p:spPr>
            <a:xfrm rot="5211073">
              <a:off x="2921033" y="2675674"/>
              <a:ext cx="2323303" cy="232330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anchor="ctr">
              <a:prstTxWarp prst="textArchDown">
                <a:avLst/>
              </a:prstTxWarp>
              <a:normAutofit/>
            </a:bodyPr>
            <a:lstStyle/>
            <a:p>
              <a:pPr algn="ctr">
                <a:defRPr/>
              </a:pPr>
              <a:r>
                <a:rPr lang="zh-CN" altLang="en-US" sz="1800" b="1" dirty="0">
                  <a:solidFill>
                    <a:srgbClr val="FFFFFF"/>
                  </a:solidFill>
                  <a:latin typeface="微软雅黑" panose="020B0503020204020204" pitchFamily="34" charset="-122"/>
                  <a:ea typeface="微软雅黑" panose="020B0503020204020204" pitchFamily="34" charset="-122"/>
                  <a:cs typeface="+mn-ea"/>
                  <a:sym typeface="+mn-lt"/>
                </a:rPr>
                <a:t>伤害</a:t>
              </a:r>
            </a:p>
          </p:txBody>
        </p:sp>
        <p:sp>
          <p:nvSpPr>
            <p:cNvPr id="90" name="MH_Other_4"/>
            <p:cNvSpPr/>
            <p:nvPr>
              <p:custDataLst>
                <p:tags r:id="rId20"/>
              </p:custDataLst>
            </p:nvPr>
          </p:nvSpPr>
          <p:spPr>
            <a:xfrm>
              <a:off x="3188552" y="4467986"/>
              <a:ext cx="1630087" cy="845939"/>
            </a:xfrm>
            <a:custGeom>
              <a:avLst/>
              <a:gdLst/>
              <a:ahLst/>
              <a:cxnLst/>
              <a:rect l="l" t="t" r="r" b="b"/>
              <a:pathLst>
                <a:path w="1930283" h="1002383">
                  <a:moveTo>
                    <a:pt x="660298" y="0"/>
                  </a:moveTo>
                  <a:lnTo>
                    <a:pt x="525416" y="185649"/>
                  </a:lnTo>
                  <a:cubicBezTo>
                    <a:pt x="839116" y="403925"/>
                    <a:pt x="1242091" y="449635"/>
                    <a:pt x="1597690" y="306518"/>
                  </a:cubicBezTo>
                  <a:lnTo>
                    <a:pt x="1556078" y="729928"/>
                  </a:lnTo>
                  <a:lnTo>
                    <a:pt x="1930283" y="828511"/>
                  </a:lnTo>
                  <a:cubicBezTo>
                    <a:pt x="1910040" y="841361"/>
                    <a:pt x="1888287" y="851190"/>
                    <a:pt x="1866280" y="860600"/>
                  </a:cubicBezTo>
                  <a:cubicBezTo>
                    <a:pt x="1304873" y="1100647"/>
                    <a:pt x="660913" y="1032256"/>
                    <a:pt x="164073" y="682995"/>
                  </a:cubicBezTo>
                  <a:lnTo>
                    <a:pt x="37726" y="856896"/>
                  </a:lnTo>
                  <a:lnTo>
                    <a:pt x="0" y="145550"/>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600">
                <a:solidFill>
                  <a:srgbClr val="FFFFFF"/>
                </a:solidFill>
                <a:cs typeface="+mn-ea"/>
                <a:sym typeface="+mn-lt"/>
              </a:endParaRPr>
            </a:p>
          </p:txBody>
        </p:sp>
        <p:sp>
          <p:nvSpPr>
            <p:cNvPr id="91" name="MH_SubTitle_4"/>
            <p:cNvSpPr/>
            <p:nvPr>
              <p:custDataLst>
                <p:tags r:id="rId21"/>
              </p:custDataLst>
            </p:nvPr>
          </p:nvSpPr>
          <p:spPr>
            <a:xfrm rot="503815">
              <a:off x="2963943" y="2750768"/>
              <a:ext cx="2323303" cy="232330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anchor="ctr">
              <a:prstTxWarp prst="textArchDown">
                <a:avLst/>
              </a:prstTxWarp>
              <a:normAutofit/>
            </a:bodyPr>
            <a:lstStyle/>
            <a:p>
              <a:pPr algn="ctr">
                <a:defRPr/>
              </a:pPr>
              <a:r>
                <a:rPr lang="zh-CN" altLang="en-US" sz="1800" b="1" dirty="0">
                  <a:solidFill>
                    <a:srgbClr val="FFFFFF"/>
                  </a:solidFill>
                  <a:latin typeface="微软雅黑" panose="020B0503020204020204" pitchFamily="34" charset="-122"/>
                  <a:ea typeface="微软雅黑" panose="020B0503020204020204" pitchFamily="34" charset="-122"/>
                  <a:cs typeface="+mn-ea"/>
                  <a:sym typeface="+mn-lt"/>
                </a:rPr>
                <a:t>事故</a:t>
              </a:r>
            </a:p>
          </p:txBody>
        </p:sp>
        <p:sp>
          <p:nvSpPr>
            <p:cNvPr id="92" name="MH_Other_5"/>
            <p:cNvSpPr/>
            <p:nvPr>
              <p:custDataLst>
                <p:tags r:id="rId22"/>
              </p:custDataLst>
            </p:nvPr>
          </p:nvSpPr>
          <p:spPr>
            <a:xfrm>
              <a:off x="4594160" y="3628573"/>
              <a:ext cx="1068889" cy="1536529"/>
            </a:xfrm>
            <a:custGeom>
              <a:avLst/>
              <a:gdLst/>
              <a:ahLst/>
              <a:cxnLst/>
              <a:rect l="l" t="t" r="r" b="b"/>
              <a:pathLst>
                <a:path w="1263895" h="1819562">
                  <a:moveTo>
                    <a:pt x="1244377" y="0"/>
                  </a:moveTo>
                  <a:cubicBezTo>
                    <a:pt x="1251168" y="26772"/>
                    <a:pt x="1254285" y="54134"/>
                    <a:pt x="1256765" y="81647"/>
                  </a:cubicBezTo>
                  <a:cubicBezTo>
                    <a:pt x="1311579" y="689756"/>
                    <a:pt x="1047542" y="1281065"/>
                    <a:pt x="561842" y="1645660"/>
                  </a:cubicBezTo>
                  <a:lnTo>
                    <a:pt x="688189" y="1819562"/>
                  </a:lnTo>
                  <a:lnTo>
                    <a:pt x="0" y="1635623"/>
                  </a:lnTo>
                  <a:lnTo>
                    <a:pt x="65617" y="962666"/>
                  </a:lnTo>
                  <a:lnTo>
                    <a:pt x="200498" y="1148313"/>
                  </a:lnTo>
                  <a:cubicBezTo>
                    <a:pt x="507005" y="915921"/>
                    <a:pt x="675203" y="543500"/>
                    <a:pt x="646608" y="158417"/>
                  </a:cubicBezTo>
                  <a:lnTo>
                    <a:pt x="1033591" y="327589"/>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600">
                <a:solidFill>
                  <a:srgbClr val="FFFFFF"/>
                </a:solidFill>
                <a:cs typeface="+mn-ea"/>
                <a:sym typeface="+mn-lt"/>
              </a:endParaRPr>
            </a:p>
          </p:txBody>
        </p:sp>
        <p:sp>
          <p:nvSpPr>
            <p:cNvPr id="93" name="MH_SubTitle_3"/>
            <p:cNvSpPr/>
            <p:nvPr>
              <p:custDataLst>
                <p:tags r:id="rId23"/>
              </p:custDataLst>
            </p:nvPr>
          </p:nvSpPr>
          <p:spPr>
            <a:xfrm rot="18124217">
              <a:off x="3092678" y="2664945"/>
              <a:ext cx="2323303" cy="232330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anchor="ctr">
              <a:prstTxWarp prst="textArchDown">
                <a:avLst/>
              </a:prstTxWarp>
              <a:normAutofit/>
            </a:bodyPr>
            <a:lstStyle/>
            <a:p>
              <a:pPr algn="ctr">
                <a:defRPr/>
              </a:pPr>
              <a:r>
                <a:rPr lang="zh-CN" altLang="en-US" sz="1400" b="1" dirty="0">
                  <a:solidFill>
                    <a:srgbClr val="FFFFFF"/>
                  </a:solidFill>
                  <a:latin typeface="微软雅黑" panose="020B0503020204020204" pitchFamily="34" charset="-122"/>
                  <a:ea typeface="微软雅黑" panose="020B0503020204020204" pitchFamily="34" charset="-122"/>
                  <a:cs typeface="+mn-ea"/>
                  <a:sym typeface="+mn-lt"/>
                </a:rPr>
                <a:t>不安全行为</a:t>
              </a:r>
              <a:r>
                <a:rPr lang="en-US" altLang="zh-CN" sz="1400" b="1" dirty="0">
                  <a:solidFill>
                    <a:srgbClr val="FFFFFF"/>
                  </a:solidFill>
                  <a:latin typeface="微软雅黑" panose="020B0503020204020204" pitchFamily="34" charset="-122"/>
                  <a:ea typeface="微软雅黑" panose="020B0503020204020204" pitchFamily="34" charset="-122"/>
                  <a:cs typeface="+mn-ea"/>
                  <a:sym typeface="+mn-lt"/>
                </a:rPr>
                <a:t>&amp;</a:t>
              </a:r>
              <a:r>
                <a:rPr lang="zh-CN" altLang="en-US" sz="1400" b="1" dirty="0">
                  <a:solidFill>
                    <a:srgbClr val="FFFFFF"/>
                  </a:solidFill>
                  <a:latin typeface="微软雅黑" panose="020B0503020204020204" pitchFamily="34" charset="-122"/>
                  <a:ea typeface="微软雅黑" panose="020B0503020204020204" pitchFamily="34" charset="-122"/>
                  <a:cs typeface="+mn-ea"/>
                  <a:sym typeface="+mn-lt"/>
                </a:rPr>
                <a:t>状态</a:t>
              </a:r>
            </a:p>
          </p:txBody>
        </p:sp>
      </p:grpSp>
      <p:sp>
        <p:nvSpPr>
          <p:cNvPr id="10252" name="MH_Other_3"/>
          <p:cNvSpPr>
            <a:spLocks noChangeArrowheads="1"/>
          </p:cNvSpPr>
          <p:nvPr>
            <p:custDataLst>
              <p:tags r:id="rId6"/>
            </p:custDataLst>
          </p:nvPr>
        </p:nvSpPr>
        <p:spPr bwMode="auto">
          <a:xfrm>
            <a:off x="750888" y="5286375"/>
            <a:ext cx="87312" cy="13065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30000"/>
              </a:lnSpc>
              <a:spcBef>
                <a:spcPct val="0"/>
              </a:spcBef>
              <a:buFontTx/>
              <a:buNone/>
            </a:pPr>
            <a:endParaRPr lang="zh-CN" altLang="en-US" sz="1800">
              <a:solidFill>
                <a:srgbClr val="FFFFFF"/>
              </a:solidFill>
              <a:latin typeface="+mn-lt"/>
              <a:ea typeface="+mn-ea"/>
              <a:cs typeface="+mn-ea"/>
              <a:sym typeface="+mn-lt"/>
            </a:endParaRPr>
          </a:p>
        </p:txBody>
      </p:sp>
      <p:sp>
        <p:nvSpPr>
          <p:cNvPr id="96" name="MH_Other_6"/>
          <p:cNvSpPr>
            <a:spLocks noEditPoints="1"/>
          </p:cNvSpPr>
          <p:nvPr>
            <p:custDataLst>
              <p:tags r:id="rId7"/>
            </p:custDataLst>
          </p:nvPr>
        </p:nvSpPr>
        <p:spPr bwMode="auto">
          <a:xfrm>
            <a:off x="1046163" y="5210175"/>
            <a:ext cx="187325" cy="141288"/>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accent1"/>
          </a:solidFill>
          <a:ln w="0">
            <a:noFill/>
            <a:prstDash val="solid"/>
            <a:round/>
          </a:ln>
        </p:spPr>
        <p:txBody>
          <a:bodyPr/>
          <a:lstStyle/>
          <a:p>
            <a:pPr>
              <a:defRPr/>
            </a:pPr>
            <a:endParaRPr lang="zh-CN" altLang="en-US" sz="1800">
              <a:solidFill>
                <a:srgbClr val="FFFFFF"/>
              </a:solidFill>
              <a:latin typeface="+mn-lt"/>
              <a:ea typeface="+mn-ea"/>
              <a:cs typeface="+mn-ea"/>
              <a:sym typeface="+mn-lt"/>
            </a:endParaRPr>
          </a:p>
        </p:txBody>
      </p:sp>
      <p:sp>
        <p:nvSpPr>
          <p:cNvPr id="97" name="MH_Other_7"/>
          <p:cNvSpPr>
            <a:spLocks noEditPoints="1"/>
          </p:cNvSpPr>
          <p:nvPr>
            <p:custDataLst>
              <p:tags r:id="rId8"/>
            </p:custDataLst>
          </p:nvPr>
        </p:nvSpPr>
        <p:spPr bwMode="auto">
          <a:xfrm rot="10800000">
            <a:off x="5988050" y="6272213"/>
            <a:ext cx="187325" cy="142875"/>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accent1"/>
          </a:solidFill>
          <a:ln w="0">
            <a:noFill/>
            <a:prstDash val="solid"/>
            <a:round/>
          </a:ln>
        </p:spPr>
        <p:txBody>
          <a:bodyPr/>
          <a:lstStyle/>
          <a:p>
            <a:pPr>
              <a:defRPr/>
            </a:pPr>
            <a:endParaRPr lang="zh-CN" altLang="en-US" sz="1800">
              <a:solidFill>
                <a:schemeClr val="dk1"/>
              </a:solidFill>
              <a:latin typeface="+mn-lt"/>
              <a:ea typeface="+mn-ea"/>
              <a:cs typeface="+mn-ea"/>
              <a:sym typeface="+mn-lt"/>
            </a:endParaRPr>
          </a:p>
        </p:txBody>
      </p:sp>
      <p:sp>
        <p:nvSpPr>
          <p:cNvPr id="10255" name="MH_Desc_1"/>
          <p:cNvSpPr>
            <a:spLocks noChangeArrowheads="1"/>
          </p:cNvSpPr>
          <p:nvPr>
            <p:custDataLst>
              <p:tags r:id="rId9"/>
            </p:custDataLst>
          </p:nvPr>
        </p:nvSpPr>
        <p:spPr bwMode="auto">
          <a:xfrm>
            <a:off x="1155700" y="5068888"/>
            <a:ext cx="4783138"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dash"/>
                <a:miter lim="800000"/>
                <a:headEnd/>
                <a:tailEnd/>
              </a14:hiddenLine>
            </a:ext>
          </a:extLst>
        </p:spPr>
        <p:txBody>
          <a:bodyPr lIns="108000" tIns="108000" rIns="108000" bIns="1080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40000"/>
              </a:lnSpc>
              <a:spcBef>
                <a:spcPts val="600"/>
              </a:spcBef>
              <a:spcAft>
                <a:spcPts val="600"/>
              </a:spcAft>
            </a:pPr>
            <a:r>
              <a:rPr lang="zh-CN" altLang="en-US" dirty="0">
                <a:solidFill>
                  <a:schemeClr val="dk1"/>
                </a:solidFill>
                <a:latin typeface="微软雅黑" panose="020B0503020204020204" pitchFamily="34" charset="-122"/>
                <a:ea typeface="微软雅黑" panose="020B0503020204020204" pitchFamily="34" charset="-122"/>
                <a:cs typeface="+mn-ea"/>
                <a:sym typeface="+mn-lt"/>
              </a:rPr>
              <a:t>在某种意义上讲，我们可以把图中“人的不安全行为、物的不安全状态”的骨牌换成“违章”。</a:t>
            </a:r>
            <a:endParaRPr lang="zh-CN" altLang="en-US" sz="2000" dirty="0">
              <a:solidFill>
                <a:schemeClr val="dk1"/>
              </a:solidFill>
              <a:latin typeface="微软雅黑" panose="020B0503020204020204" pitchFamily="34" charset="-122"/>
              <a:ea typeface="微软雅黑" panose="020B0503020204020204" pitchFamily="34" charset="-122"/>
              <a:cs typeface="+mn-ea"/>
              <a:sym typeface="+mn-lt"/>
            </a:endParaRPr>
          </a:p>
        </p:txBody>
      </p:sp>
      <p:sp>
        <p:nvSpPr>
          <p:cNvPr id="99" name="KSO_Shape"/>
          <p:cNvSpPr/>
          <p:nvPr>
            <p:custDataLst>
              <p:tags r:id="rId10"/>
            </p:custDataLst>
          </p:nvPr>
        </p:nvSpPr>
        <p:spPr bwMode="auto">
          <a:xfrm>
            <a:off x="2405063" y="1158875"/>
            <a:ext cx="544512" cy="533400"/>
          </a:xfrm>
          <a:custGeom>
            <a:avLst/>
            <a:gdLst/>
            <a:ahLst/>
            <a:cxnLst/>
            <a:rect l="0" t="0" r="r" b="b"/>
            <a:pathLst>
              <a:path w="5833534" h="5697984">
                <a:moveTo>
                  <a:pt x="4116344" y="2028563"/>
                </a:moveTo>
                <a:lnTo>
                  <a:pt x="4115715" y="2034106"/>
                </a:lnTo>
                <a:lnTo>
                  <a:pt x="4105639" y="2083992"/>
                </a:lnTo>
                <a:lnTo>
                  <a:pt x="4085489" y="2122793"/>
                </a:lnTo>
                <a:lnTo>
                  <a:pt x="4055263" y="2161593"/>
                </a:lnTo>
                <a:lnTo>
                  <a:pt x="4025038" y="2189308"/>
                </a:lnTo>
                <a:lnTo>
                  <a:pt x="3989775" y="2211480"/>
                </a:lnTo>
                <a:lnTo>
                  <a:pt x="3959549" y="2223952"/>
                </a:lnTo>
                <a:lnTo>
                  <a:pt x="3959549" y="2244737"/>
                </a:lnTo>
                <a:lnTo>
                  <a:pt x="3964587" y="2266909"/>
                </a:lnTo>
                <a:lnTo>
                  <a:pt x="3974662" y="2289081"/>
                </a:lnTo>
                <a:lnTo>
                  <a:pt x="3989775" y="2311252"/>
                </a:lnTo>
                <a:lnTo>
                  <a:pt x="4004887" y="2327881"/>
                </a:lnTo>
                <a:lnTo>
                  <a:pt x="4161053" y="2460911"/>
                </a:lnTo>
                <a:lnTo>
                  <a:pt x="4352482" y="2189308"/>
                </a:lnTo>
                <a:lnTo>
                  <a:pt x="4196316" y="2056277"/>
                </a:lnTo>
                <a:lnTo>
                  <a:pt x="4176166" y="2045192"/>
                </a:lnTo>
                <a:lnTo>
                  <a:pt x="4156015" y="2034106"/>
                </a:lnTo>
                <a:lnTo>
                  <a:pt x="4135865" y="2028563"/>
                </a:lnTo>
                <a:lnTo>
                  <a:pt x="4116344" y="2028563"/>
                </a:lnTo>
                <a:close/>
                <a:moveTo>
                  <a:pt x="2040226" y="1191580"/>
                </a:moveTo>
                <a:lnTo>
                  <a:pt x="2125865" y="1191580"/>
                </a:lnTo>
                <a:lnTo>
                  <a:pt x="2211504" y="1202666"/>
                </a:lnTo>
                <a:lnTo>
                  <a:pt x="2292105" y="1224838"/>
                </a:lnTo>
                <a:lnTo>
                  <a:pt x="2332406" y="1241466"/>
                </a:lnTo>
                <a:lnTo>
                  <a:pt x="2372707" y="1258095"/>
                </a:lnTo>
                <a:lnTo>
                  <a:pt x="2398150" y="1274092"/>
                </a:lnTo>
                <a:lnTo>
                  <a:pt x="3989775" y="1768045"/>
                </a:lnTo>
                <a:lnTo>
                  <a:pt x="4025038" y="1790217"/>
                </a:lnTo>
                <a:lnTo>
                  <a:pt x="4060301" y="1823474"/>
                </a:lnTo>
                <a:lnTo>
                  <a:pt x="4085489" y="1856732"/>
                </a:lnTo>
                <a:lnTo>
                  <a:pt x="4091442" y="1869834"/>
                </a:lnTo>
                <a:lnTo>
                  <a:pt x="4100602" y="1867818"/>
                </a:lnTo>
                <a:lnTo>
                  <a:pt x="4145940" y="1862275"/>
                </a:lnTo>
                <a:lnTo>
                  <a:pt x="4196316" y="1873361"/>
                </a:lnTo>
                <a:lnTo>
                  <a:pt x="4241655" y="1889989"/>
                </a:lnTo>
                <a:lnTo>
                  <a:pt x="4281955" y="1923247"/>
                </a:lnTo>
                <a:lnTo>
                  <a:pt x="4443158" y="2061820"/>
                </a:lnTo>
                <a:lnTo>
                  <a:pt x="4785715" y="1585128"/>
                </a:lnTo>
                <a:lnTo>
                  <a:pt x="4800827" y="1568499"/>
                </a:lnTo>
                <a:lnTo>
                  <a:pt x="4815940" y="1557414"/>
                </a:lnTo>
                <a:lnTo>
                  <a:pt x="4836091" y="1546328"/>
                </a:lnTo>
                <a:lnTo>
                  <a:pt x="4856241" y="1540785"/>
                </a:lnTo>
                <a:lnTo>
                  <a:pt x="4876391" y="1540785"/>
                </a:lnTo>
                <a:lnTo>
                  <a:pt x="4896542" y="1546328"/>
                </a:lnTo>
                <a:lnTo>
                  <a:pt x="4916692" y="1551871"/>
                </a:lnTo>
                <a:lnTo>
                  <a:pt x="4931805" y="1568499"/>
                </a:lnTo>
                <a:lnTo>
                  <a:pt x="5793233" y="2305709"/>
                </a:lnTo>
                <a:lnTo>
                  <a:pt x="5808346" y="2322338"/>
                </a:lnTo>
                <a:lnTo>
                  <a:pt x="5818421" y="2344510"/>
                </a:lnTo>
                <a:lnTo>
                  <a:pt x="5828497" y="2361139"/>
                </a:lnTo>
                <a:lnTo>
                  <a:pt x="5833534" y="2383311"/>
                </a:lnTo>
                <a:lnTo>
                  <a:pt x="5833534" y="2405482"/>
                </a:lnTo>
                <a:lnTo>
                  <a:pt x="5828497" y="2427654"/>
                </a:lnTo>
                <a:lnTo>
                  <a:pt x="5823459" y="2449826"/>
                </a:lnTo>
                <a:lnTo>
                  <a:pt x="5808346" y="2471997"/>
                </a:lnTo>
                <a:lnTo>
                  <a:pt x="4755489" y="3946417"/>
                </a:lnTo>
                <a:lnTo>
                  <a:pt x="4740376" y="3963046"/>
                </a:lnTo>
                <a:lnTo>
                  <a:pt x="4725264" y="3979675"/>
                </a:lnTo>
                <a:lnTo>
                  <a:pt x="4705113" y="3985218"/>
                </a:lnTo>
                <a:lnTo>
                  <a:pt x="4684963" y="3990761"/>
                </a:lnTo>
                <a:lnTo>
                  <a:pt x="4664812" y="3990761"/>
                </a:lnTo>
                <a:lnTo>
                  <a:pt x="4644662" y="3985218"/>
                </a:lnTo>
                <a:lnTo>
                  <a:pt x="4624512" y="3979675"/>
                </a:lnTo>
                <a:lnTo>
                  <a:pt x="4609399" y="3968589"/>
                </a:lnTo>
                <a:lnTo>
                  <a:pt x="3747970" y="3225836"/>
                </a:lnTo>
                <a:lnTo>
                  <a:pt x="3732857" y="3209207"/>
                </a:lnTo>
                <a:lnTo>
                  <a:pt x="3722782" y="3192579"/>
                </a:lnTo>
                <a:lnTo>
                  <a:pt x="3712707" y="3170407"/>
                </a:lnTo>
                <a:lnTo>
                  <a:pt x="3707669" y="3148235"/>
                </a:lnTo>
                <a:lnTo>
                  <a:pt x="3707669" y="3126063"/>
                </a:lnTo>
                <a:lnTo>
                  <a:pt x="3712707" y="3103892"/>
                </a:lnTo>
                <a:lnTo>
                  <a:pt x="3717745" y="3081720"/>
                </a:lnTo>
                <a:lnTo>
                  <a:pt x="3732857" y="3065091"/>
                </a:lnTo>
                <a:lnTo>
                  <a:pt x="4070376" y="2588399"/>
                </a:lnTo>
                <a:lnTo>
                  <a:pt x="3909173" y="2444283"/>
                </a:lnTo>
                <a:lnTo>
                  <a:pt x="3873910" y="2405482"/>
                </a:lnTo>
                <a:lnTo>
                  <a:pt x="3843684" y="2361139"/>
                </a:lnTo>
                <a:lnTo>
                  <a:pt x="3823534" y="2311252"/>
                </a:lnTo>
                <a:lnTo>
                  <a:pt x="3813459" y="2261366"/>
                </a:lnTo>
                <a:lnTo>
                  <a:pt x="3813459" y="2211480"/>
                </a:lnTo>
                <a:lnTo>
                  <a:pt x="3813729" y="2209996"/>
                </a:lnTo>
                <a:lnTo>
                  <a:pt x="2614518" y="1836763"/>
                </a:lnTo>
                <a:lnTo>
                  <a:pt x="2913586" y="3090555"/>
                </a:lnTo>
                <a:lnTo>
                  <a:pt x="3697594" y="4212478"/>
                </a:lnTo>
                <a:lnTo>
                  <a:pt x="3705792" y="4227513"/>
                </a:lnTo>
                <a:lnTo>
                  <a:pt x="4740376" y="4373223"/>
                </a:lnTo>
                <a:lnTo>
                  <a:pt x="4790752" y="4389852"/>
                </a:lnTo>
                <a:lnTo>
                  <a:pt x="4836091" y="4412024"/>
                </a:lnTo>
                <a:lnTo>
                  <a:pt x="4876391" y="4445281"/>
                </a:lnTo>
                <a:lnTo>
                  <a:pt x="4906617" y="4484082"/>
                </a:lnTo>
                <a:lnTo>
                  <a:pt x="4936842" y="4528425"/>
                </a:lnTo>
                <a:lnTo>
                  <a:pt x="4951955" y="4578312"/>
                </a:lnTo>
                <a:lnTo>
                  <a:pt x="4962030" y="4633741"/>
                </a:lnTo>
                <a:lnTo>
                  <a:pt x="4956993" y="4689171"/>
                </a:lnTo>
                <a:lnTo>
                  <a:pt x="4946918" y="4744600"/>
                </a:lnTo>
                <a:lnTo>
                  <a:pt x="4926767" y="4794486"/>
                </a:lnTo>
                <a:lnTo>
                  <a:pt x="4896542" y="4838830"/>
                </a:lnTo>
                <a:lnTo>
                  <a:pt x="4861279" y="4872087"/>
                </a:lnTo>
                <a:lnTo>
                  <a:pt x="4820978" y="4905345"/>
                </a:lnTo>
                <a:lnTo>
                  <a:pt x="4775639" y="4921974"/>
                </a:lnTo>
                <a:lnTo>
                  <a:pt x="4725264" y="4933060"/>
                </a:lnTo>
                <a:lnTo>
                  <a:pt x="4674888" y="4933060"/>
                </a:lnTo>
                <a:lnTo>
                  <a:pt x="3415489" y="4750143"/>
                </a:lnTo>
                <a:lnTo>
                  <a:pt x="3365113" y="4739057"/>
                </a:lnTo>
                <a:lnTo>
                  <a:pt x="3319775" y="4711342"/>
                </a:lnTo>
                <a:lnTo>
                  <a:pt x="3279474" y="4683628"/>
                </a:lnTo>
                <a:lnTo>
                  <a:pt x="3276115" y="4679317"/>
                </a:lnTo>
                <a:lnTo>
                  <a:pt x="3259324" y="4666999"/>
                </a:lnTo>
                <a:lnTo>
                  <a:pt x="3234136" y="4639284"/>
                </a:lnTo>
                <a:lnTo>
                  <a:pt x="3213985" y="4617112"/>
                </a:lnTo>
                <a:lnTo>
                  <a:pt x="2502629" y="3593564"/>
                </a:lnTo>
                <a:lnTo>
                  <a:pt x="2483534" y="3602756"/>
                </a:lnTo>
                <a:lnTo>
                  <a:pt x="2317294" y="3669271"/>
                </a:lnTo>
                <a:lnTo>
                  <a:pt x="2191354" y="3724700"/>
                </a:lnTo>
                <a:lnTo>
                  <a:pt x="2004963" y="3802301"/>
                </a:lnTo>
                <a:lnTo>
                  <a:pt x="1732933" y="3918703"/>
                </a:lnTo>
                <a:lnTo>
                  <a:pt x="1380301" y="4073905"/>
                </a:lnTo>
                <a:lnTo>
                  <a:pt x="1571730" y="4916431"/>
                </a:lnTo>
                <a:lnTo>
                  <a:pt x="1586842" y="4971860"/>
                </a:lnTo>
                <a:lnTo>
                  <a:pt x="1617068" y="5104890"/>
                </a:lnTo>
                <a:lnTo>
                  <a:pt x="1637218" y="5182492"/>
                </a:lnTo>
                <a:lnTo>
                  <a:pt x="1647293" y="5265636"/>
                </a:lnTo>
                <a:lnTo>
                  <a:pt x="1652331" y="5343237"/>
                </a:lnTo>
                <a:lnTo>
                  <a:pt x="1647293" y="5415295"/>
                </a:lnTo>
                <a:lnTo>
                  <a:pt x="1627143" y="5498439"/>
                </a:lnTo>
                <a:lnTo>
                  <a:pt x="1617068" y="5537239"/>
                </a:lnTo>
                <a:lnTo>
                  <a:pt x="1601955" y="5570497"/>
                </a:lnTo>
                <a:lnTo>
                  <a:pt x="1586842" y="5598211"/>
                </a:lnTo>
                <a:lnTo>
                  <a:pt x="1566692" y="5620383"/>
                </a:lnTo>
                <a:lnTo>
                  <a:pt x="1546542" y="5642555"/>
                </a:lnTo>
                <a:lnTo>
                  <a:pt x="1526391" y="5659184"/>
                </a:lnTo>
                <a:lnTo>
                  <a:pt x="1506241" y="5675813"/>
                </a:lnTo>
                <a:lnTo>
                  <a:pt x="1481053" y="5686898"/>
                </a:lnTo>
                <a:lnTo>
                  <a:pt x="1450827" y="5692441"/>
                </a:lnTo>
                <a:lnTo>
                  <a:pt x="1425639" y="5697984"/>
                </a:lnTo>
                <a:lnTo>
                  <a:pt x="1360151" y="5697984"/>
                </a:lnTo>
                <a:lnTo>
                  <a:pt x="1294662" y="5686898"/>
                </a:lnTo>
                <a:lnTo>
                  <a:pt x="1259399" y="5681355"/>
                </a:lnTo>
                <a:lnTo>
                  <a:pt x="1234211" y="5664727"/>
                </a:lnTo>
                <a:lnTo>
                  <a:pt x="1203985" y="5642555"/>
                </a:lnTo>
                <a:lnTo>
                  <a:pt x="1178797" y="5620383"/>
                </a:lnTo>
                <a:lnTo>
                  <a:pt x="1158647" y="5592669"/>
                </a:lnTo>
                <a:lnTo>
                  <a:pt x="1143534" y="5564954"/>
                </a:lnTo>
                <a:lnTo>
                  <a:pt x="1133459" y="5537239"/>
                </a:lnTo>
                <a:lnTo>
                  <a:pt x="1123384" y="5515067"/>
                </a:lnTo>
                <a:lnTo>
                  <a:pt x="780827" y="4012933"/>
                </a:lnTo>
                <a:lnTo>
                  <a:pt x="780827" y="3996304"/>
                </a:lnTo>
                <a:lnTo>
                  <a:pt x="765714" y="3940874"/>
                </a:lnTo>
                <a:lnTo>
                  <a:pt x="765714" y="3885445"/>
                </a:lnTo>
                <a:lnTo>
                  <a:pt x="770752" y="3830016"/>
                </a:lnTo>
                <a:lnTo>
                  <a:pt x="785865" y="3774587"/>
                </a:lnTo>
                <a:lnTo>
                  <a:pt x="811053" y="3730243"/>
                </a:lnTo>
                <a:lnTo>
                  <a:pt x="841278" y="3685900"/>
                </a:lnTo>
                <a:lnTo>
                  <a:pt x="881579" y="3647099"/>
                </a:lnTo>
                <a:lnTo>
                  <a:pt x="926917" y="3619384"/>
                </a:lnTo>
                <a:lnTo>
                  <a:pt x="2045264" y="3015205"/>
                </a:lnTo>
                <a:lnTo>
                  <a:pt x="1808497" y="2028563"/>
                </a:lnTo>
                <a:lnTo>
                  <a:pt x="1299700" y="2544055"/>
                </a:lnTo>
                <a:lnTo>
                  <a:pt x="1264436" y="2577313"/>
                </a:lnTo>
                <a:lnTo>
                  <a:pt x="1254361" y="2582856"/>
                </a:lnTo>
                <a:lnTo>
                  <a:pt x="1244286" y="2588399"/>
                </a:lnTo>
                <a:lnTo>
                  <a:pt x="1224136" y="2599485"/>
                </a:lnTo>
                <a:lnTo>
                  <a:pt x="1214060" y="2605028"/>
                </a:lnTo>
                <a:lnTo>
                  <a:pt x="1173760" y="2616114"/>
                </a:lnTo>
                <a:lnTo>
                  <a:pt x="1133459" y="2621657"/>
                </a:lnTo>
                <a:lnTo>
                  <a:pt x="1093158" y="2616114"/>
                </a:lnTo>
                <a:lnTo>
                  <a:pt x="1047820" y="2605028"/>
                </a:lnTo>
                <a:lnTo>
                  <a:pt x="1012557" y="2582856"/>
                </a:lnTo>
                <a:lnTo>
                  <a:pt x="95714" y="2039649"/>
                </a:lnTo>
                <a:lnTo>
                  <a:pt x="60451" y="2006391"/>
                </a:lnTo>
                <a:lnTo>
                  <a:pt x="35263" y="1973134"/>
                </a:lnTo>
                <a:lnTo>
                  <a:pt x="15113" y="1928790"/>
                </a:lnTo>
                <a:lnTo>
                  <a:pt x="5038" y="1884447"/>
                </a:lnTo>
                <a:lnTo>
                  <a:pt x="0" y="1840103"/>
                </a:lnTo>
                <a:lnTo>
                  <a:pt x="5038" y="1795760"/>
                </a:lnTo>
                <a:lnTo>
                  <a:pt x="15113" y="1751416"/>
                </a:lnTo>
                <a:lnTo>
                  <a:pt x="35263" y="1707073"/>
                </a:lnTo>
                <a:lnTo>
                  <a:pt x="65489" y="1668272"/>
                </a:lnTo>
                <a:lnTo>
                  <a:pt x="95714" y="1640558"/>
                </a:lnTo>
                <a:lnTo>
                  <a:pt x="136015" y="1618386"/>
                </a:lnTo>
                <a:lnTo>
                  <a:pt x="176316" y="1607300"/>
                </a:lnTo>
                <a:lnTo>
                  <a:pt x="216617" y="1601757"/>
                </a:lnTo>
                <a:lnTo>
                  <a:pt x="261955" y="1607300"/>
                </a:lnTo>
                <a:lnTo>
                  <a:pt x="302256" y="1618386"/>
                </a:lnTo>
                <a:lnTo>
                  <a:pt x="337519" y="1640558"/>
                </a:lnTo>
                <a:lnTo>
                  <a:pt x="1081691" y="2081462"/>
                </a:lnTo>
                <a:lnTo>
                  <a:pt x="1692632" y="1418840"/>
                </a:lnTo>
                <a:lnTo>
                  <a:pt x="1763158" y="1346782"/>
                </a:lnTo>
                <a:lnTo>
                  <a:pt x="1828647" y="1280267"/>
                </a:lnTo>
                <a:lnTo>
                  <a:pt x="1863910" y="1258095"/>
                </a:lnTo>
                <a:lnTo>
                  <a:pt x="1899173" y="1235923"/>
                </a:lnTo>
                <a:lnTo>
                  <a:pt x="1934436" y="1219295"/>
                </a:lnTo>
                <a:lnTo>
                  <a:pt x="1969699" y="1208209"/>
                </a:lnTo>
                <a:lnTo>
                  <a:pt x="2004963" y="1197123"/>
                </a:lnTo>
                <a:lnTo>
                  <a:pt x="2040226" y="1191580"/>
                </a:lnTo>
                <a:close/>
                <a:moveTo>
                  <a:pt x="3057820" y="731517"/>
                </a:moveTo>
                <a:lnTo>
                  <a:pt x="3148496" y="731517"/>
                </a:lnTo>
                <a:lnTo>
                  <a:pt x="3244211" y="737059"/>
                </a:lnTo>
                <a:lnTo>
                  <a:pt x="3339925" y="748145"/>
                </a:lnTo>
                <a:lnTo>
                  <a:pt x="3430602" y="764774"/>
                </a:lnTo>
                <a:lnTo>
                  <a:pt x="3662331" y="809118"/>
                </a:lnTo>
                <a:lnTo>
                  <a:pt x="3768121" y="836832"/>
                </a:lnTo>
                <a:lnTo>
                  <a:pt x="3798346" y="847918"/>
                </a:lnTo>
                <a:lnTo>
                  <a:pt x="3813459" y="859004"/>
                </a:lnTo>
                <a:lnTo>
                  <a:pt x="3828572" y="903347"/>
                </a:lnTo>
                <a:lnTo>
                  <a:pt x="3843684" y="997577"/>
                </a:lnTo>
                <a:lnTo>
                  <a:pt x="3873910" y="1186037"/>
                </a:lnTo>
                <a:lnTo>
                  <a:pt x="3808421" y="1213752"/>
                </a:lnTo>
                <a:lnTo>
                  <a:pt x="3742933" y="1235923"/>
                </a:lnTo>
                <a:lnTo>
                  <a:pt x="3677444" y="1263638"/>
                </a:lnTo>
                <a:lnTo>
                  <a:pt x="3611955" y="1291353"/>
                </a:lnTo>
                <a:lnTo>
                  <a:pt x="3586767" y="1252552"/>
                </a:lnTo>
                <a:lnTo>
                  <a:pt x="3561579" y="1219295"/>
                </a:lnTo>
                <a:lnTo>
                  <a:pt x="3526316" y="1186037"/>
                </a:lnTo>
                <a:lnTo>
                  <a:pt x="3496090" y="1158322"/>
                </a:lnTo>
                <a:lnTo>
                  <a:pt x="3455790" y="1130608"/>
                </a:lnTo>
                <a:lnTo>
                  <a:pt x="3415489" y="1108436"/>
                </a:lnTo>
                <a:lnTo>
                  <a:pt x="3334887" y="1064093"/>
                </a:lnTo>
                <a:lnTo>
                  <a:pt x="3244211" y="1030835"/>
                </a:lnTo>
                <a:lnTo>
                  <a:pt x="3153534" y="1003120"/>
                </a:lnTo>
                <a:lnTo>
                  <a:pt x="3067895" y="980949"/>
                </a:lnTo>
                <a:lnTo>
                  <a:pt x="2987293" y="969863"/>
                </a:lnTo>
                <a:lnTo>
                  <a:pt x="2881504" y="958777"/>
                </a:lnTo>
                <a:lnTo>
                  <a:pt x="2765639" y="958777"/>
                </a:lnTo>
                <a:lnTo>
                  <a:pt x="2644737" y="964320"/>
                </a:lnTo>
                <a:lnTo>
                  <a:pt x="2523835" y="980949"/>
                </a:lnTo>
                <a:lnTo>
                  <a:pt x="2397895" y="1008663"/>
                </a:lnTo>
                <a:lnTo>
                  <a:pt x="2282030" y="1047464"/>
                </a:lnTo>
                <a:lnTo>
                  <a:pt x="2226617" y="1069635"/>
                </a:lnTo>
                <a:lnTo>
                  <a:pt x="2176241" y="1091807"/>
                </a:lnTo>
                <a:lnTo>
                  <a:pt x="2125865" y="1119522"/>
                </a:lnTo>
                <a:lnTo>
                  <a:pt x="2080527" y="1147236"/>
                </a:lnTo>
                <a:lnTo>
                  <a:pt x="1984812" y="1113979"/>
                </a:lnTo>
                <a:lnTo>
                  <a:pt x="2065414" y="1058550"/>
                </a:lnTo>
                <a:lnTo>
                  <a:pt x="2146015" y="1008663"/>
                </a:lnTo>
                <a:lnTo>
                  <a:pt x="2231654" y="958777"/>
                </a:lnTo>
                <a:lnTo>
                  <a:pt x="2317294" y="914433"/>
                </a:lnTo>
                <a:lnTo>
                  <a:pt x="2402933" y="875633"/>
                </a:lnTo>
                <a:lnTo>
                  <a:pt x="2493609" y="842375"/>
                </a:lnTo>
                <a:lnTo>
                  <a:pt x="2584286" y="814661"/>
                </a:lnTo>
                <a:lnTo>
                  <a:pt x="2680000" y="786946"/>
                </a:lnTo>
                <a:lnTo>
                  <a:pt x="2770677" y="764774"/>
                </a:lnTo>
                <a:lnTo>
                  <a:pt x="2866391" y="748145"/>
                </a:lnTo>
                <a:lnTo>
                  <a:pt x="2962105" y="737059"/>
                </a:lnTo>
                <a:lnTo>
                  <a:pt x="3057820" y="731517"/>
                </a:lnTo>
                <a:close/>
                <a:moveTo>
                  <a:pt x="1435100" y="0"/>
                </a:moveTo>
                <a:cubicBezTo>
                  <a:pt x="1809181" y="0"/>
                  <a:pt x="2112433" y="303252"/>
                  <a:pt x="2112433" y="677333"/>
                </a:cubicBezTo>
                <a:cubicBezTo>
                  <a:pt x="2112433" y="1051414"/>
                  <a:pt x="1809181" y="1354666"/>
                  <a:pt x="1435100" y="1354666"/>
                </a:cubicBezTo>
                <a:cubicBezTo>
                  <a:pt x="1061019" y="1354666"/>
                  <a:pt x="757767" y="1051414"/>
                  <a:pt x="757767" y="677333"/>
                </a:cubicBezTo>
                <a:cubicBezTo>
                  <a:pt x="757767" y="303252"/>
                  <a:pt x="1061019" y="0"/>
                  <a:pt x="1435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100" name="KSO_Shape"/>
          <p:cNvSpPr/>
          <p:nvPr>
            <p:custDataLst>
              <p:tags r:id="rId11"/>
            </p:custDataLst>
          </p:nvPr>
        </p:nvSpPr>
        <p:spPr bwMode="auto">
          <a:xfrm rot="1763248" flipH="1">
            <a:off x="4551363" y="1535113"/>
            <a:ext cx="349250" cy="708025"/>
          </a:xfrm>
          <a:custGeom>
            <a:avLst/>
            <a:gdLst/>
            <a:ahLst/>
            <a:cxnLst/>
            <a:rect l="0" t="0" r="r" b="b"/>
            <a:pathLst>
              <a:path w="1627188" h="3292475">
                <a:moveTo>
                  <a:pt x="463232" y="260350"/>
                </a:moveTo>
                <a:lnTo>
                  <a:pt x="460692" y="275590"/>
                </a:lnTo>
                <a:lnTo>
                  <a:pt x="458787" y="291148"/>
                </a:lnTo>
                <a:lnTo>
                  <a:pt x="457835" y="306388"/>
                </a:lnTo>
                <a:lnTo>
                  <a:pt x="457200" y="321945"/>
                </a:lnTo>
                <a:lnTo>
                  <a:pt x="457200" y="337185"/>
                </a:lnTo>
                <a:lnTo>
                  <a:pt x="457835" y="353060"/>
                </a:lnTo>
                <a:lnTo>
                  <a:pt x="459422" y="368300"/>
                </a:lnTo>
                <a:lnTo>
                  <a:pt x="461327" y="383540"/>
                </a:lnTo>
                <a:lnTo>
                  <a:pt x="464185" y="398463"/>
                </a:lnTo>
                <a:lnTo>
                  <a:pt x="467360" y="413385"/>
                </a:lnTo>
                <a:lnTo>
                  <a:pt x="471805" y="428308"/>
                </a:lnTo>
                <a:lnTo>
                  <a:pt x="476250" y="442913"/>
                </a:lnTo>
                <a:lnTo>
                  <a:pt x="481647" y="457518"/>
                </a:lnTo>
                <a:lnTo>
                  <a:pt x="487680" y="471805"/>
                </a:lnTo>
                <a:lnTo>
                  <a:pt x="494348" y="485775"/>
                </a:lnTo>
                <a:lnTo>
                  <a:pt x="501650" y="499745"/>
                </a:lnTo>
                <a:lnTo>
                  <a:pt x="475297" y="513080"/>
                </a:lnTo>
                <a:lnTo>
                  <a:pt x="450532" y="526098"/>
                </a:lnTo>
                <a:lnTo>
                  <a:pt x="427037" y="538798"/>
                </a:lnTo>
                <a:lnTo>
                  <a:pt x="405130" y="550863"/>
                </a:lnTo>
                <a:lnTo>
                  <a:pt x="384492" y="562928"/>
                </a:lnTo>
                <a:lnTo>
                  <a:pt x="365442" y="574358"/>
                </a:lnTo>
                <a:lnTo>
                  <a:pt x="347662" y="585470"/>
                </a:lnTo>
                <a:lnTo>
                  <a:pt x="331470" y="596265"/>
                </a:lnTo>
                <a:lnTo>
                  <a:pt x="316230" y="606425"/>
                </a:lnTo>
                <a:lnTo>
                  <a:pt x="302577" y="616585"/>
                </a:lnTo>
                <a:lnTo>
                  <a:pt x="290195" y="625793"/>
                </a:lnTo>
                <a:lnTo>
                  <a:pt x="279082" y="634683"/>
                </a:lnTo>
                <a:lnTo>
                  <a:pt x="269240" y="642938"/>
                </a:lnTo>
                <a:lnTo>
                  <a:pt x="260667" y="650875"/>
                </a:lnTo>
                <a:lnTo>
                  <a:pt x="253365" y="658178"/>
                </a:lnTo>
                <a:lnTo>
                  <a:pt x="247015" y="664845"/>
                </a:lnTo>
                <a:lnTo>
                  <a:pt x="243205" y="669608"/>
                </a:lnTo>
                <a:lnTo>
                  <a:pt x="239712" y="674053"/>
                </a:lnTo>
                <a:lnTo>
                  <a:pt x="247015" y="678498"/>
                </a:lnTo>
                <a:lnTo>
                  <a:pt x="255905" y="683895"/>
                </a:lnTo>
                <a:lnTo>
                  <a:pt x="266700" y="689293"/>
                </a:lnTo>
                <a:lnTo>
                  <a:pt x="278447" y="694690"/>
                </a:lnTo>
                <a:lnTo>
                  <a:pt x="290830" y="699770"/>
                </a:lnTo>
                <a:lnTo>
                  <a:pt x="304482" y="705168"/>
                </a:lnTo>
                <a:lnTo>
                  <a:pt x="318770" y="710248"/>
                </a:lnTo>
                <a:lnTo>
                  <a:pt x="333692" y="714693"/>
                </a:lnTo>
                <a:lnTo>
                  <a:pt x="347345" y="719138"/>
                </a:lnTo>
                <a:lnTo>
                  <a:pt x="360997" y="722948"/>
                </a:lnTo>
                <a:lnTo>
                  <a:pt x="374650" y="726440"/>
                </a:lnTo>
                <a:lnTo>
                  <a:pt x="388620" y="729933"/>
                </a:lnTo>
                <a:lnTo>
                  <a:pt x="415607" y="735648"/>
                </a:lnTo>
                <a:lnTo>
                  <a:pt x="441642" y="741045"/>
                </a:lnTo>
                <a:lnTo>
                  <a:pt x="465772" y="745490"/>
                </a:lnTo>
                <a:lnTo>
                  <a:pt x="487045" y="748665"/>
                </a:lnTo>
                <a:lnTo>
                  <a:pt x="504825" y="751523"/>
                </a:lnTo>
                <a:lnTo>
                  <a:pt x="518795" y="753110"/>
                </a:lnTo>
                <a:lnTo>
                  <a:pt x="525463" y="752475"/>
                </a:lnTo>
                <a:lnTo>
                  <a:pt x="532448" y="752158"/>
                </a:lnTo>
                <a:lnTo>
                  <a:pt x="1094740" y="752158"/>
                </a:lnTo>
                <a:lnTo>
                  <a:pt x="1101725" y="752475"/>
                </a:lnTo>
                <a:lnTo>
                  <a:pt x="1107758" y="753110"/>
                </a:lnTo>
                <a:lnTo>
                  <a:pt x="1129030" y="750253"/>
                </a:lnTo>
                <a:lnTo>
                  <a:pt x="1147128" y="747713"/>
                </a:lnTo>
                <a:lnTo>
                  <a:pt x="1167765" y="744220"/>
                </a:lnTo>
                <a:lnTo>
                  <a:pt x="1190625" y="740093"/>
                </a:lnTo>
                <a:lnTo>
                  <a:pt x="1214755" y="735013"/>
                </a:lnTo>
                <a:lnTo>
                  <a:pt x="1227138" y="732473"/>
                </a:lnTo>
                <a:lnTo>
                  <a:pt x="1239838" y="729933"/>
                </a:lnTo>
                <a:lnTo>
                  <a:pt x="1252538" y="726440"/>
                </a:lnTo>
                <a:lnTo>
                  <a:pt x="1265238" y="723265"/>
                </a:lnTo>
                <a:lnTo>
                  <a:pt x="1277938" y="719455"/>
                </a:lnTo>
                <a:lnTo>
                  <a:pt x="1290638" y="715963"/>
                </a:lnTo>
                <a:lnTo>
                  <a:pt x="1303020" y="711835"/>
                </a:lnTo>
                <a:lnTo>
                  <a:pt x="1314768" y="707708"/>
                </a:lnTo>
                <a:lnTo>
                  <a:pt x="1326198" y="703580"/>
                </a:lnTo>
                <a:lnTo>
                  <a:pt x="1336993" y="699453"/>
                </a:lnTo>
                <a:lnTo>
                  <a:pt x="1347788" y="695325"/>
                </a:lnTo>
                <a:lnTo>
                  <a:pt x="1357313" y="690880"/>
                </a:lnTo>
                <a:lnTo>
                  <a:pt x="1366203" y="686435"/>
                </a:lnTo>
                <a:lnTo>
                  <a:pt x="1374140" y="682308"/>
                </a:lnTo>
                <a:lnTo>
                  <a:pt x="1381443" y="677863"/>
                </a:lnTo>
                <a:lnTo>
                  <a:pt x="1386840" y="674053"/>
                </a:lnTo>
                <a:lnTo>
                  <a:pt x="1383665" y="669608"/>
                </a:lnTo>
                <a:lnTo>
                  <a:pt x="1379538" y="664845"/>
                </a:lnTo>
                <a:lnTo>
                  <a:pt x="1375093" y="660083"/>
                </a:lnTo>
                <a:lnTo>
                  <a:pt x="1369695" y="654368"/>
                </a:lnTo>
                <a:lnTo>
                  <a:pt x="1363345" y="648653"/>
                </a:lnTo>
                <a:lnTo>
                  <a:pt x="1356678" y="642303"/>
                </a:lnTo>
                <a:lnTo>
                  <a:pt x="1348740" y="635635"/>
                </a:lnTo>
                <a:lnTo>
                  <a:pt x="1340485" y="628650"/>
                </a:lnTo>
                <a:lnTo>
                  <a:pt x="1332230" y="621983"/>
                </a:lnTo>
                <a:lnTo>
                  <a:pt x="1323340" y="615315"/>
                </a:lnTo>
                <a:lnTo>
                  <a:pt x="1313498" y="608330"/>
                </a:lnTo>
                <a:lnTo>
                  <a:pt x="1303020" y="601028"/>
                </a:lnTo>
                <a:lnTo>
                  <a:pt x="1291908" y="593725"/>
                </a:lnTo>
                <a:lnTo>
                  <a:pt x="1280478" y="586105"/>
                </a:lnTo>
                <a:lnTo>
                  <a:pt x="1268095" y="578168"/>
                </a:lnTo>
                <a:lnTo>
                  <a:pt x="1255078" y="570230"/>
                </a:lnTo>
                <a:lnTo>
                  <a:pt x="1226820" y="553720"/>
                </a:lnTo>
                <a:lnTo>
                  <a:pt x="1196023" y="536258"/>
                </a:lnTo>
                <a:lnTo>
                  <a:pt x="1162050" y="518478"/>
                </a:lnTo>
                <a:lnTo>
                  <a:pt x="1125538" y="499745"/>
                </a:lnTo>
                <a:lnTo>
                  <a:pt x="1131253" y="489268"/>
                </a:lnTo>
                <a:lnTo>
                  <a:pt x="1136333" y="478155"/>
                </a:lnTo>
                <a:lnTo>
                  <a:pt x="1141413" y="467043"/>
                </a:lnTo>
                <a:lnTo>
                  <a:pt x="1146175" y="455613"/>
                </a:lnTo>
                <a:lnTo>
                  <a:pt x="1150303" y="443865"/>
                </a:lnTo>
                <a:lnTo>
                  <a:pt x="1154113" y="432435"/>
                </a:lnTo>
                <a:lnTo>
                  <a:pt x="1157605" y="420370"/>
                </a:lnTo>
                <a:lnTo>
                  <a:pt x="1160780" y="407988"/>
                </a:lnTo>
                <a:lnTo>
                  <a:pt x="1162685" y="398780"/>
                </a:lnTo>
                <a:lnTo>
                  <a:pt x="1164590" y="389573"/>
                </a:lnTo>
                <a:lnTo>
                  <a:pt x="1166178" y="380048"/>
                </a:lnTo>
                <a:lnTo>
                  <a:pt x="1167448" y="370840"/>
                </a:lnTo>
                <a:lnTo>
                  <a:pt x="1168400" y="361633"/>
                </a:lnTo>
                <a:lnTo>
                  <a:pt x="1169353" y="352425"/>
                </a:lnTo>
                <a:lnTo>
                  <a:pt x="1169670" y="342900"/>
                </a:lnTo>
                <a:lnTo>
                  <a:pt x="1169988" y="333693"/>
                </a:lnTo>
                <a:lnTo>
                  <a:pt x="1169988" y="324485"/>
                </a:lnTo>
                <a:lnTo>
                  <a:pt x="1169988" y="314960"/>
                </a:lnTo>
                <a:lnTo>
                  <a:pt x="1169353" y="305753"/>
                </a:lnTo>
                <a:lnTo>
                  <a:pt x="1168718" y="296863"/>
                </a:lnTo>
                <a:lnTo>
                  <a:pt x="1168083" y="287338"/>
                </a:lnTo>
                <a:lnTo>
                  <a:pt x="1166813" y="278448"/>
                </a:lnTo>
                <a:lnTo>
                  <a:pt x="1165225" y="269240"/>
                </a:lnTo>
                <a:lnTo>
                  <a:pt x="1163638" y="260350"/>
                </a:lnTo>
                <a:lnTo>
                  <a:pt x="1202055" y="278130"/>
                </a:lnTo>
                <a:lnTo>
                  <a:pt x="1238250" y="295910"/>
                </a:lnTo>
                <a:lnTo>
                  <a:pt x="1272223" y="313373"/>
                </a:lnTo>
                <a:lnTo>
                  <a:pt x="1304608" y="330518"/>
                </a:lnTo>
                <a:lnTo>
                  <a:pt x="1335088" y="347345"/>
                </a:lnTo>
                <a:lnTo>
                  <a:pt x="1363980" y="364173"/>
                </a:lnTo>
                <a:lnTo>
                  <a:pt x="1391285" y="380365"/>
                </a:lnTo>
                <a:lnTo>
                  <a:pt x="1416685" y="396875"/>
                </a:lnTo>
                <a:lnTo>
                  <a:pt x="1430973" y="406400"/>
                </a:lnTo>
                <a:lnTo>
                  <a:pt x="1443990" y="415608"/>
                </a:lnTo>
                <a:lnTo>
                  <a:pt x="1457326" y="425133"/>
                </a:lnTo>
                <a:lnTo>
                  <a:pt x="1470026" y="434340"/>
                </a:lnTo>
                <a:lnTo>
                  <a:pt x="1482090" y="443548"/>
                </a:lnTo>
                <a:lnTo>
                  <a:pt x="1493520" y="453073"/>
                </a:lnTo>
                <a:lnTo>
                  <a:pt x="1504950" y="462280"/>
                </a:lnTo>
                <a:lnTo>
                  <a:pt x="1515428" y="471805"/>
                </a:lnTo>
                <a:lnTo>
                  <a:pt x="1525906" y="481330"/>
                </a:lnTo>
                <a:lnTo>
                  <a:pt x="1535430" y="490855"/>
                </a:lnTo>
                <a:lnTo>
                  <a:pt x="1544638" y="500380"/>
                </a:lnTo>
                <a:lnTo>
                  <a:pt x="1553846" y="510223"/>
                </a:lnTo>
                <a:lnTo>
                  <a:pt x="1562418" y="520065"/>
                </a:lnTo>
                <a:lnTo>
                  <a:pt x="1570356" y="530543"/>
                </a:lnTo>
                <a:lnTo>
                  <a:pt x="1577976" y="540385"/>
                </a:lnTo>
                <a:lnTo>
                  <a:pt x="1585278" y="550863"/>
                </a:lnTo>
                <a:lnTo>
                  <a:pt x="1590040" y="557848"/>
                </a:lnTo>
                <a:lnTo>
                  <a:pt x="1594168" y="565150"/>
                </a:lnTo>
                <a:lnTo>
                  <a:pt x="1598296" y="572453"/>
                </a:lnTo>
                <a:lnTo>
                  <a:pt x="1602423" y="580390"/>
                </a:lnTo>
                <a:lnTo>
                  <a:pt x="1605916" y="588010"/>
                </a:lnTo>
                <a:lnTo>
                  <a:pt x="1609726" y="595630"/>
                </a:lnTo>
                <a:lnTo>
                  <a:pt x="1612583" y="603568"/>
                </a:lnTo>
                <a:lnTo>
                  <a:pt x="1615440" y="611823"/>
                </a:lnTo>
                <a:lnTo>
                  <a:pt x="1618298" y="619760"/>
                </a:lnTo>
                <a:lnTo>
                  <a:pt x="1620520" y="628333"/>
                </a:lnTo>
                <a:lnTo>
                  <a:pt x="1622426" y="636588"/>
                </a:lnTo>
                <a:lnTo>
                  <a:pt x="1624330" y="645478"/>
                </a:lnTo>
                <a:lnTo>
                  <a:pt x="1625600" y="654050"/>
                </a:lnTo>
                <a:lnTo>
                  <a:pt x="1626553" y="662623"/>
                </a:lnTo>
                <a:lnTo>
                  <a:pt x="1627188" y="671195"/>
                </a:lnTo>
                <a:lnTo>
                  <a:pt x="1627188" y="680403"/>
                </a:lnTo>
                <a:lnTo>
                  <a:pt x="1627188" y="688658"/>
                </a:lnTo>
                <a:lnTo>
                  <a:pt x="1626553" y="697230"/>
                </a:lnTo>
                <a:lnTo>
                  <a:pt x="1625600" y="705485"/>
                </a:lnTo>
                <a:lnTo>
                  <a:pt x="1624648" y="713423"/>
                </a:lnTo>
                <a:lnTo>
                  <a:pt x="1622743" y="721678"/>
                </a:lnTo>
                <a:lnTo>
                  <a:pt x="1620838" y="729933"/>
                </a:lnTo>
                <a:lnTo>
                  <a:pt x="1618933" y="737553"/>
                </a:lnTo>
                <a:lnTo>
                  <a:pt x="1616076" y="745173"/>
                </a:lnTo>
                <a:lnTo>
                  <a:pt x="1613536" y="752793"/>
                </a:lnTo>
                <a:lnTo>
                  <a:pt x="1610678" y="760095"/>
                </a:lnTo>
                <a:lnTo>
                  <a:pt x="1607186" y="767080"/>
                </a:lnTo>
                <a:lnTo>
                  <a:pt x="1604010" y="774065"/>
                </a:lnTo>
                <a:lnTo>
                  <a:pt x="1600200" y="780733"/>
                </a:lnTo>
                <a:lnTo>
                  <a:pt x="1596390" y="787400"/>
                </a:lnTo>
                <a:lnTo>
                  <a:pt x="1592263" y="793115"/>
                </a:lnTo>
                <a:lnTo>
                  <a:pt x="1588453" y="799148"/>
                </a:lnTo>
                <a:lnTo>
                  <a:pt x="1584008" y="805180"/>
                </a:lnTo>
                <a:lnTo>
                  <a:pt x="1579563" y="810578"/>
                </a:lnTo>
                <a:lnTo>
                  <a:pt x="1570673" y="821055"/>
                </a:lnTo>
                <a:lnTo>
                  <a:pt x="1561466" y="831215"/>
                </a:lnTo>
                <a:lnTo>
                  <a:pt x="1551623" y="840105"/>
                </a:lnTo>
                <a:lnTo>
                  <a:pt x="1541780" y="848360"/>
                </a:lnTo>
                <a:lnTo>
                  <a:pt x="1531938" y="856298"/>
                </a:lnTo>
                <a:lnTo>
                  <a:pt x="1521778" y="863918"/>
                </a:lnTo>
                <a:lnTo>
                  <a:pt x="1511618" y="870903"/>
                </a:lnTo>
                <a:lnTo>
                  <a:pt x="1501140" y="877253"/>
                </a:lnTo>
                <a:lnTo>
                  <a:pt x="1490980" y="883603"/>
                </a:lnTo>
                <a:lnTo>
                  <a:pt x="1480186" y="889318"/>
                </a:lnTo>
                <a:lnTo>
                  <a:pt x="1469708" y="895033"/>
                </a:lnTo>
                <a:lnTo>
                  <a:pt x="1459230" y="900113"/>
                </a:lnTo>
                <a:lnTo>
                  <a:pt x="1448436" y="905193"/>
                </a:lnTo>
                <a:lnTo>
                  <a:pt x="1437958" y="909955"/>
                </a:lnTo>
                <a:lnTo>
                  <a:pt x="1426846" y="914400"/>
                </a:lnTo>
                <a:lnTo>
                  <a:pt x="1416368" y="918845"/>
                </a:lnTo>
                <a:lnTo>
                  <a:pt x="1405255" y="922973"/>
                </a:lnTo>
                <a:lnTo>
                  <a:pt x="1383665" y="930593"/>
                </a:lnTo>
                <a:lnTo>
                  <a:pt x="1362075" y="937578"/>
                </a:lnTo>
                <a:lnTo>
                  <a:pt x="1340485" y="943928"/>
                </a:lnTo>
                <a:lnTo>
                  <a:pt x="1322388" y="948690"/>
                </a:lnTo>
                <a:lnTo>
                  <a:pt x="1304608" y="953453"/>
                </a:lnTo>
                <a:lnTo>
                  <a:pt x="1287463" y="957898"/>
                </a:lnTo>
                <a:lnTo>
                  <a:pt x="1270000" y="961390"/>
                </a:lnTo>
                <a:lnTo>
                  <a:pt x="1253490" y="965200"/>
                </a:lnTo>
                <a:lnTo>
                  <a:pt x="1237615" y="968375"/>
                </a:lnTo>
                <a:lnTo>
                  <a:pt x="1207135" y="973773"/>
                </a:lnTo>
                <a:lnTo>
                  <a:pt x="1207135" y="1584960"/>
                </a:lnTo>
                <a:lnTo>
                  <a:pt x="1207135" y="1860233"/>
                </a:lnTo>
                <a:lnTo>
                  <a:pt x="1207135" y="3112453"/>
                </a:lnTo>
                <a:lnTo>
                  <a:pt x="1206818" y="3121660"/>
                </a:lnTo>
                <a:lnTo>
                  <a:pt x="1206183" y="3130868"/>
                </a:lnTo>
                <a:lnTo>
                  <a:pt x="1205230" y="3139758"/>
                </a:lnTo>
                <a:lnTo>
                  <a:pt x="1203643" y="3148648"/>
                </a:lnTo>
                <a:lnTo>
                  <a:pt x="1201738" y="3157220"/>
                </a:lnTo>
                <a:lnTo>
                  <a:pt x="1198880" y="3166110"/>
                </a:lnTo>
                <a:lnTo>
                  <a:pt x="1196340" y="3174365"/>
                </a:lnTo>
                <a:lnTo>
                  <a:pt x="1192848" y="3182620"/>
                </a:lnTo>
                <a:lnTo>
                  <a:pt x="1189355" y="3190558"/>
                </a:lnTo>
                <a:lnTo>
                  <a:pt x="1185228" y="3198178"/>
                </a:lnTo>
                <a:lnTo>
                  <a:pt x="1181100" y="3205798"/>
                </a:lnTo>
                <a:lnTo>
                  <a:pt x="1176338" y="3213100"/>
                </a:lnTo>
                <a:lnTo>
                  <a:pt x="1171258" y="3220085"/>
                </a:lnTo>
                <a:lnTo>
                  <a:pt x="1166178" y="3226753"/>
                </a:lnTo>
                <a:lnTo>
                  <a:pt x="1160463" y="3233420"/>
                </a:lnTo>
                <a:lnTo>
                  <a:pt x="1154430" y="3239770"/>
                </a:lnTo>
                <a:lnTo>
                  <a:pt x="1148080" y="3245803"/>
                </a:lnTo>
                <a:lnTo>
                  <a:pt x="1141730" y="3251518"/>
                </a:lnTo>
                <a:lnTo>
                  <a:pt x="1134745" y="3256598"/>
                </a:lnTo>
                <a:lnTo>
                  <a:pt x="1127760" y="3261678"/>
                </a:lnTo>
                <a:lnTo>
                  <a:pt x="1120458" y="3266440"/>
                </a:lnTo>
                <a:lnTo>
                  <a:pt x="1112838" y="3270568"/>
                </a:lnTo>
                <a:lnTo>
                  <a:pt x="1105218" y="3274695"/>
                </a:lnTo>
                <a:lnTo>
                  <a:pt x="1097280" y="3278188"/>
                </a:lnTo>
                <a:lnTo>
                  <a:pt x="1089025" y="3281680"/>
                </a:lnTo>
                <a:lnTo>
                  <a:pt x="1080770" y="3284220"/>
                </a:lnTo>
                <a:lnTo>
                  <a:pt x="1071880" y="3287078"/>
                </a:lnTo>
                <a:lnTo>
                  <a:pt x="1063308" y="3288983"/>
                </a:lnTo>
                <a:lnTo>
                  <a:pt x="1054735" y="3290253"/>
                </a:lnTo>
                <a:lnTo>
                  <a:pt x="1045845" y="3291523"/>
                </a:lnTo>
                <a:lnTo>
                  <a:pt x="1036320" y="3292158"/>
                </a:lnTo>
                <a:lnTo>
                  <a:pt x="1027113" y="3292475"/>
                </a:lnTo>
                <a:lnTo>
                  <a:pt x="1017905" y="3292158"/>
                </a:lnTo>
                <a:lnTo>
                  <a:pt x="1009015" y="3291523"/>
                </a:lnTo>
                <a:lnTo>
                  <a:pt x="999808" y="3290253"/>
                </a:lnTo>
                <a:lnTo>
                  <a:pt x="990918" y="3288983"/>
                </a:lnTo>
                <a:lnTo>
                  <a:pt x="982345" y="3287078"/>
                </a:lnTo>
                <a:lnTo>
                  <a:pt x="973773" y="3284220"/>
                </a:lnTo>
                <a:lnTo>
                  <a:pt x="965518" y="3281680"/>
                </a:lnTo>
                <a:lnTo>
                  <a:pt x="956945" y="3278188"/>
                </a:lnTo>
                <a:lnTo>
                  <a:pt x="949008" y="3274695"/>
                </a:lnTo>
                <a:lnTo>
                  <a:pt x="941388" y="3270568"/>
                </a:lnTo>
                <a:lnTo>
                  <a:pt x="933768" y="3266440"/>
                </a:lnTo>
                <a:lnTo>
                  <a:pt x="926465" y="3261678"/>
                </a:lnTo>
                <a:lnTo>
                  <a:pt x="919480" y="3256598"/>
                </a:lnTo>
                <a:lnTo>
                  <a:pt x="912813" y="3251518"/>
                </a:lnTo>
                <a:lnTo>
                  <a:pt x="906145" y="3245803"/>
                </a:lnTo>
                <a:lnTo>
                  <a:pt x="899795" y="3239770"/>
                </a:lnTo>
                <a:lnTo>
                  <a:pt x="894080" y="3233420"/>
                </a:lnTo>
                <a:lnTo>
                  <a:pt x="888365" y="3226753"/>
                </a:lnTo>
                <a:lnTo>
                  <a:pt x="882968" y="3220085"/>
                </a:lnTo>
                <a:lnTo>
                  <a:pt x="877888" y="3213100"/>
                </a:lnTo>
                <a:lnTo>
                  <a:pt x="873443" y="3205798"/>
                </a:lnTo>
                <a:lnTo>
                  <a:pt x="868998" y="3198178"/>
                </a:lnTo>
                <a:lnTo>
                  <a:pt x="865188" y="3190558"/>
                </a:lnTo>
                <a:lnTo>
                  <a:pt x="861378" y="3182620"/>
                </a:lnTo>
                <a:lnTo>
                  <a:pt x="858203" y="3174365"/>
                </a:lnTo>
                <a:lnTo>
                  <a:pt x="855345" y="3166110"/>
                </a:lnTo>
                <a:lnTo>
                  <a:pt x="853123" y="3157220"/>
                </a:lnTo>
                <a:lnTo>
                  <a:pt x="851218" y="3148648"/>
                </a:lnTo>
                <a:lnTo>
                  <a:pt x="849313" y="3139758"/>
                </a:lnTo>
                <a:lnTo>
                  <a:pt x="848043" y="3130868"/>
                </a:lnTo>
                <a:lnTo>
                  <a:pt x="847408" y="3121660"/>
                </a:lnTo>
                <a:lnTo>
                  <a:pt x="847090" y="3112453"/>
                </a:lnTo>
                <a:lnTo>
                  <a:pt x="847090" y="1972945"/>
                </a:lnTo>
                <a:lnTo>
                  <a:pt x="779780" y="1972945"/>
                </a:lnTo>
                <a:lnTo>
                  <a:pt x="779780" y="3112453"/>
                </a:lnTo>
                <a:lnTo>
                  <a:pt x="779780" y="3121660"/>
                </a:lnTo>
                <a:lnTo>
                  <a:pt x="779145" y="3130868"/>
                </a:lnTo>
                <a:lnTo>
                  <a:pt x="777558" y="3139758"/>
                </a:lnTo>
                <a:lnTo>
                  <a:pt x="775970" y="3148648"/>
                </a:lnTo>
                <a:lnTo>
                  <a:pt x="774065" y="3157220"/>
                </a:lnTo>
                <a:lnTo>
                  <a:pt x="771843" y="3166110"/>
                </a:lnTo>
                <a:lnTo>
                  <a:pt x="768985" y="3174365"/>
                </a:lnTo>
                <a:lnTo>
                  <a:pt x="765810" y="3182620"/>
                </a:lnTo>
                <a:lnTo>
                  <a:pt x="762000" y="3190558"/>
                </a:lnTo>
                <a:lnTo>
                  <a:pt x="758190" y="3198178"/>
                </a:lnTo>
                <a:lnTo>
                  <a:pt x="753745" y="3205798"/>
                </a:lnTo>
                <a:lnTo>
                  <a:pt x="748983" y="3213100"/>
                </a:lnTo>
                <a:lnTo>
                  <a:pt x="744220" y="3220085"/>
                </a:lnTo>
                <a:lnTo>
                  <a:pt x="738823" y="3226753"/>
                </a:lnTo>
                <a:lnTo>
                  <a:pt x="733108" y="3233420"/>
                </a:lnTo>
                <a:lnTo>
                  <a:pt x="727075" y="3239770"/>
                </a:lnTo>
                <a:lnTo>
                  <a:pt x="720725" y="3245803"/>
                </a:lnTo>
                <a:lnTo>
                  <a:pt x="714058" y="3251518"/>
                </a:lnTo>
                <a:lnTo>
                  <a:pt x="707708" y="3256598"/>
                </a:lnTo>
                <a:lnTo>
                  <a:pt x="700723" y="3261678"/>
                </a:lnTo>
                <a:lnTo>
                  <a:pt x="693420" y="3266440"/>
                </a:lnTo>
                <a:lnTo>
                  <a:pt x="685483" y="3270568"/>
                </a:lnTo>
                <a:lnTo>
                  <a:pt x="677863" y="3274695"/>
                </a:lnTo>
                <a:lnTo>
                  <a:pt x="669925" y="3278188"/>
                </a:lnTo>
                <a:lnTo>
                  <a:pt x="661670" y="3281680"/>
                </a:lnTo>
                <a:lnTo>
                  <a:pt x="653415" y="3284220"/>
                </a:lnTo>
                <a:lnTo>
                  <a:pt x="644843" y="3287078"/>
                </a:lnTo>
                <a:lnTo>
                  <a:pt x="636270" y="3288983"/>
                </a:lnTo>
                <a:lnTo>
                  <a:pt x="627063" y="3290253"/>
                </a:lnTo>
                <a:lnTo>
                  <a:pt x="618173" y="3291523"/>
                </a:lnTo>
                <a:lnTo>
                  <a:pt x="609283" y="3292158"/>
                </a:lnTo>
                <a:lnTo>
                  <a:pt x="600075" y="3292475"/>
                </a:lnTo>
                <a:lnTo>
                  <a:pt x="590550" y="3292158"/>
                </a:lnTo>
                <a:lnTo>
                  <a:pt x="581343" y="3291523"/>
                </a:lnTo>
                <a:lnTo>
                  <a:pt x="572453" y="3290253"/>
                </a:lnTo>
                <a:lnTo>
                  <a:pt x="563563" y="3288983"/>
                </a:lnTo>
                <a:lnTo>
                  <a:pt x="554673" y="3287078"/>
                </a:lnTo>
                <a:lnTo>
                  <a:pt x="546418" y="3284220"/>
                </a:lnTo>
                <a:lnTo>
                  <a:pt x="538163" y="3281680"/>
                </a:lnTo>
                <a:lnTo>
                  <a:pt x="529908" y="3278188"/>
                </a:lnTo>
                <a:lnTo>
                  <a:pt x="521970" y="3274695"/>
                </a:lnTo>
                <a:lnTo>
                  <a:pt x="514350" y="3270568"/>
                </a:lnTo>
                <a:lnTo>
                  <a:pt x="506413" y="3266440"/>
                </a:lnTo>
                <a:lnTo>
                  <a:pt x="499110" y="3261678"/>
                </a:lnTo>
                <a:lnTo>
                  <a:pt x="492125" y="3256598"/>
                </a:lnTo>
                <a:lnTo>
                  <a:pt x="485457" y="3251518"/>
                </a:lnTo>
                <a:lnTo>
                  <a:pt x="479107" y="3245803"/>
                </a:lnTo>
                <a:lnTo>
                  <a:pt x="472757" y="3239770"/>
                </a:lnTo>
                <a:lnTo>
                  <a:pt x="466725" y="3233420"/>
                </a:lnTo>
                <a:lnTo>
                  <a:pt x="461010" y="3226753"/>
                </a:lnTo>
                <a:lnTo>
                  <a:pt x="455612" y="3220085"/>
                </a:lnTo>
                <a:lnTo>
                  <a:pt x="450850" y="3213100"/>
                </a:lnTo>
                <a:lnTo>
                  <a:pt x="446087" y="3205798"/>
                </a:lnTo>
                <a:lnTo>
                  <a:pt x="441325" y="3198178"/>
                </a:lnTo>
                <a:lnTo>
                  <a:pt x="437832" y="3190558"/>
                </a:lnTo>
                <a:lnTo>
                  <a:pt x="434022" y="3182620"/>
                </a:lnTo>
                <a:lnTo>
                  <a:pt x="430847" y="3174365"/>
                </a:lnTo>
                <a:lnTo>
                  <a:pt x="427672" y="3166110"/>
                </a:lnTo>
                <a:lnTo>
                  <a:pt x="425450" y="3157220"/>
                </a:lnTo>
                <a:lnTo>
                  <a:pt x="423545" y="3148648"/>
                </a:lnTo>
                <a:lnTo>
                  <a:pt x="421957" y="3139758"/>
                </a:lnTo>
                <a:lnTo>
                  <a:pt x="421005" y="3130868"/>
                </a:lnTo>
                <a:lnTo>
                  <a:pt x="420052" y="3121660"/>
                </a:lnTo>
                <a:lnTo>
                  <a:pt x="419735" y="3112453"/>
                </a:lnTo>
                <a:lnTo>
                  <a:pt x="419735" y="1860233"/>
                </a:lnTo>
                <a:lnTo>
                  <a:pt x="419735" y="1584960"/>
                </a:lnTo>
                <a:lnTo>
                  <a:pt x="419735" y="973773"/>
                </a:lnTo>
                <a:lnTo>
                  <a:pt x="396557" y="969645"/>
                </a:lnTo>
                <a:lnTo>
                  <a:pt x="372110" y="964883"/>
                </a:lnTo>
                <a:lnTo>
                  <a:pt x="346075" y="959168"/>
                </a:lnTo>
                <a:lnTo>
                  <a:pt x="319405" y="952818"/>
                </a:lnTo>
                <a:lnTo>
                  <a:pt x="291465" y="945515"/>
                </a:lnTo>
                <a:lnTo>
                  <a:pt x="277812" y="941388"/>
                </a:lnTo>
                <a:lnTo>
                  <a:pt x="263842" y="937260"/>
                </a:lnTo>
                <a:lnTo>
                  <a:pt x="249555" y="932498"/>
                </a:lnTo>
                <a:lnTo>
                  <a:pt x="235267" y="927735"/>
                </a:lnTo>
                <a:lnTo>
                  <a:pt x="220980" y="922655"/>
                </a:lnTo>
                <a:lnTo>
                  <a:pt x="207010" y="917258"/>
                </a:lnTo>
                <a:lnTo>
                  <a:pt x="192722" y="911225"/>
                </a:lnTo>
                <a:lnTo>
                  <a:pt x="178752" y="905193"/>
                </a:lnTo>
                <a:lnTo>
                  <a:pt x="160020" y="896303"/>
                </a:lnTo>
                <a:lnTo>
                  <a:pt x="150812" y="891540"/>
                </a:lnTo>
                <a:lnTo>
                  <a:pt x="141287" y="886778"/>
                </a:lnTo>
                <a:lnTo>
                  <a:pt x="132080" y="881380"/>
                </a:lnTo>
                <a:lnTo>
                  <a:pt x="123190" y="875983"/>
                </a:lnTo>
                <a:lnTo>
                  <a:pt x="114300" y="869950"/>
                </a:lnTo>
                <a:lnTo>
                  <a:pt x="105092" y="863918"/>
                </a:lnTo>
                <a:lnTo>
                  <a:pt x="96202" y="857250"/>
                </a:lnTo>
                <a:lnTo>
                  <a:pt x="87630" y="850900"/>
                </a:lnTo>
                <a:lnTo>
                  <a:pt x="79057" y="843280"/>
                </a:lnTo>
                <a:lnTo>
                  <a:pt x="70802" y="835343"/>
                </a:lnTo>
                <a:lnTo>
                  <a:pt x="62230" y="827088"/>
                </a:lnTo>
                <a:lnTo>
                  <a:pt x="54292" y="818515"/>
                </a:lnTo>
                <a:lnTo>
                  <a:pt x="46355" y="809308"/>
                </a:lnTo>
                <a:lnTo>
                  <a:pt x="38735" y="799148"/>
                </a:lnTo>
                <a:lnTo>
                  <a:pt x="34607" y="793115"/>
                </a:lnTo>
                <a:lnTo>
                  <a:pt x="30480" y="787400"/>
                </a:lnTo>
                <a:lnTo>
                  <a:pt x="26670" y="780733"/>
                </a:lnTo>
                <a:lnTo>
                  <a:pt x="23177" y="774065"/>
                </a:lnTo>
                <a:lnTo>
                  <a:pt x="20002" y="767080"/>
                </a:lnTo>
                <a:lnTo>
                  <a:pt x="16510" y="760095"/>
                </a:lnTo>
                <a:lnTo>
                  <a:pt x="13652" y="752793"/>
                </a:lnTo>
                <a:lnTo>
                  <a:pt x="10795" y="745173"/>
                </a:lnTo>
                <a:lnTo>
                  <a:pt x="8255" y="737553"/>
                </a:lnTo>
                <a:lnTo>
                  <a:pt x="6032" y="729933"/>
                </a:lnTo>
                <a:lnTo>
                  <a:pt x="4127" y="721678"/>
                </a:lnTo>
                <a:lnTo>
                  <a:pt x="2540" y="713423"/>
                </a:lnTo>
                <a:lnTo>
                  <a:pt x="1270" y="705485"/>
                </a:lnTo>
                <a:lnTo>
                  <a:pt x="635" y="697230"/>
                </a:lnTo>
                <a:lnTo>
                  <a:pt x="0" y="688658"/>
                </a:lnTo>
                <a:lnTo>
                  <a:pt x="0" y="680403"/>
                </a:lnTo>
                <a:lnTo>
                  <a:pt x="0" y="671195"/>
                </a:lnTo>
                <a:lnTo>
                  <a:pt x="635" y="662623"/>
                </a:lnTo>
                <a:lnTo>
                  <a:pt x="1587" y="653733"/>
                </a:lnTo>
                <a:lnTo>
                  <a:pt x="2857" y="645478"/>
                </a:lnTo>
                <a:lnTo>
                  <a:pt x="4445" y="636588"/>
                </a:lnTo>
                <a:lnTo>
                  <a:pt x="6667" y="628015"/>
                </a:lnTo>
                <a:lnTo>
                  <a:pt x="8890" y="619760"/>
                </a:lnTo>
                <a:lnTo>
                  <a:pt x="11430" y="611823"/>
                </a:lnTo>
                <a:lnTo>
                  <a:pt x="14287" y="603568"/>
                </a:lnTo>
                <a:lnTo>
                  <a:pt x="17462" y="595948"/>
                </a:lnTo>
                <a:lnTo>
                  <a:pt x="20955" y="588010"/>
                </a:lnTo>
                <a:lnTo>
                  <a:pt x="24765" y="580390"/>
                </a:lnTo>
                <a:lnTo>
                  <a:pt x="28575" y="572453"/>
                </a:lnTo>
                <a:lnTo>
                  <a:pt x="32702" y="565150"/>
                </a:lnTo>
                <a:lnTo>
                  <a:pt x="37147" y="557848"/>
                </a:lnTo>
                <a:lnTo>
                  <a:pt x="41910" y="550863"/>
                </a:lnTo>
                <a:lnTo>
                  <a:pt x="46355" y="543878"/>
                </a:lnTo>
                <a:lnTo>
                  <a:pt x="51435" y="536893"/>
                </a:lnTo>
                <a:lnTo>
                  <a:pt x="56832" y="530543"/>
                </a:lnTo>
                <a:lnTo>
                  <a:pt x="61912" y="523558"/>
                </a:lnTo>
                <a:lnTo>
                  <a:pt x="73342" y="510223"/>
                </a:lnTo>
                <a:lnTo>
                  <a:pt x="85407" y="497205"/>
                </a:lnTo>
                <a:lnTo>
                  <a:pt x="97790" y="484505"/>
                </a:lnTo>
                <a:lnTo>
                  <a:pt x="111442" y="471805"/>
                </a:lnTo>
                <a:lnTo>
                  <a:pt x="125730" y="459423"/>
                </a:lnTo>
                <a:lnTo>
                  <a:pt x="140970" y="447040"/>
                </a:lnTo>
                <a:lnTo>
                  <a:pt x="155257" y="435610"/>
                </a:lnTo>
                <a:lnTo>
                  <a:pt x="170497" y="424815"/>
                </a:lnTo>
                <a:lnTo>
                  <a:pt x="186055" y="413385"/>
                </a:lnTo>
                <a:lnTo>
                  <a:pt x="202247" y="402273"/>
                </a:lnTo>
                <a:lnTo>
                  <a:pt x="219392" y="390843"/>
                </a:lnTo>
                <a:lnTo>
                  <a:pt x="237490" y="379413"/>
                </a:lnTo>
                <a:lnTo>
                  <a:pt x="255905" y="368300"/>
                </a:lnTo>
                <a:lnTo>
                  <a:pt x="275590" y="356553"/>
                </a:lnTo>
                <a:lnTo>
                  <a:pt x="295910" y="344805"/>
                </a:lnTo>
                <a:lnTo>
                  <a:pt x="317182" y="333375"/>
                </a:lnTo>
                <a:lnTo>
                  <a:pt x="339090" y="321310"/>
                </a:lnTo>
                <a:lnTo>
                  <a:pt x="362267" y="309245"/>
                </a:lnTo>
                <a:lnTo>
                  <a:pt x="386080" y="297498"/>
                </a:lnTo>
                <a:lnTo>
                  <a:pt x="410845" y="285115"/>
                </a:lnTo>
                <a:lnTo>
                  <a:pt x="436880" y="272415"/>
                </a:lnTo>
                <a:lnTo>
                  <a:pt x="463232" y="260350"/>
                </a:lnTo>
                <a:close/>
                <a:moveTo>
                  <a:pt x="806917" y="0"/>
                </a:moveTo>
                <a:lnTo>
                  <a:pt x="823451" y="0"/>
                </a:lnTo>
                <a:lnTo>
                  <a:pt x="831400" y="318"/>
                </a:lnTo>
                <a:lnTo>
                  <a:pt x="839349" y="953"/>
                </a:lnTo>
                <a:lnTo>
                  <a:pt x="847298" y="1589"/>
                </a:lnTo>
                <a:lnTo>
                  <a:pt x="855565" y="2543"/>
                </a:lnTo>
                <a:lnTo>
                  <a:pt x="863514" y="3814"/>
                </a:lnTo>
                <a:lnTo>
                  <a:pt x="871781" y="5085"/>
                </a:lnTo>
                <a:lnTo>
                  <a:pt x="880048" y="6674"/>
                </a:lnTo>
                <a:lnTo>
                  <a:pt x="887997" y="8263"/>
                </a:lnTo>
                <a:lnTo>
                  <a:pt x="899444" y="11441"/>
                </a:lnTo>
                <a:lnTo>
                  <a:pt x="910890" y="14619"/>
                </a:lnTo>
                <a:lnTo>
                  <a:pt x="921701" y="18433"/>
                </a:lnTo>
                <a:lnTo>
                  <a:pt x="932512" y="22247"/>
                </a:lnTo>
                <a:lnTo>
                  <a:pt x="943005" y="26696"/>
                </a:lnTo>
                <a:lnTo>
                  <a:pt x="953497" y="31145"/>
                </a:lnTo>
                <a:lnTo>
                  <a:pt x="963672" y="36230"/>
                </a:lnTo>
                <a:lnTo>
                  <a:pt x="973847" y="41633"/>
                </a:lnTo>
                <a:lnTo>
                  <a:pt x="983386" y="47353"/>
                </a:lnTo>
                <a:lnTo>
                  <a:pt x="992925" y="53074"/>
                </a:lnTo>
                <a:lnTo>
                  <a:pt x="1002146" y="59430"/>
                </a:lnTo>
                <a:lnTo>
                  <a:pt x="1011048" y="65786"/>
                </a:lnTo>
                <a:lnTo>
                  <a:pt x="1019951" y="72778"/>
                </a:lnTo>
                <a:lnTo>
                  <a:pt x="1028218" y="79770"/>
                </a:lnTo>
                <a:lnTo>
                  <a:pt x="1036486" y="87079"/>
                </a:lnTo>
                <a:lnTo>
                  <a:pt x="1044752" y="94707"/>
                </a:lnTo>
                <a:lnTo>
                  <a:pt x="1052384" y="102652"/>
                </a:lnTo>
                <a:lnTo>
                  <a:pt x="1059697" y="110915"/>
                </a:lnTo>
                <a:lnTo>
                  <a:pt x="1066692" y="119496"/>
                </a:lnTo>
                <a:lnTo>
                  <a:pt x="1073687" y="127759"/>
                </a:lnTo>
                <a:lnTo>
                  <a:pt x="1079728" y="136657"/>
                </a:lnTo>
                <a:lnTo>
                  <a:pt x="1086088" y="145556"/>
                </a:lnTo>
                <a:lnTo>
                  <a:pt x="1092129" y="155090"/>
                </a:lnTo>
                <a:lnTo>
                  <a:pt x="1097852" y="164307"/>
                </a:lnTo>
                <a:lnTo>
                  <a:pt x="1103258" y="173841"/>
                </a:lnTo>
                <a:lnTo>
                  <a:pt x="1108027" y="183693"/>
                </a:lnTo>
                <a:lnTo>
                  <a:pt x="1112796" y="193545"/>
                </a:lnTo>
                <a:lnTo>
                  <a:pt x="1117248" y="203715"/>
                </a:lnTo>
                <a:lnTo>
                  <a:pt x="1121063" y="213885"/>
                </a:lnTo>
                <a:lnTo>
                  <a:pt x="1124879" y="224055"/>
                </a:lnTo>
                <a:lnTo>
                  <a:pt x="1128059" y="234860"/>
                </a:lnTo>
                <a:lnTo>
                  <a:pt x="1131238" y="245348"/>
                </a:lnTo>
                <a:lnTo>
                  <a:pt x="1133464" y="254882"/>
                </a:lnTo>
                <a:lnTo>
                  <a:pt x="1135372" y="264099"/>
                </a:lnTo>
                <a:lnTo>
                  <a:pt x="1136962" y="273633"/>
                </a:lnTo>
                <a:lnTo>
                  <a:pt x="1138551" y="283485"/>
                </a:lnTo>
                <a:lnTo>
                  <a:pt x="1139823" y="293019"/>
                </a:lnTo>
                <a:lnTo>
                  <a:pt x="1140777" y="302553"/>
                </a:lnTo>
                <a:lnTo>
                  <a:pt x="1141095" y="312723"/>
                </a:lnTo>
                <a:lnTo>
                  <a:pt x="1141413" y="322257"/>
                </a:lnTo>
                <a:lnTo>
                  <a:pt x="1141413" y="332427"/>
                </a:lnTo>
                <a:lnTo>
                  <a:pt x="1141413" y="342279"/>
                </a:lnTo>
                <a:lnTo>
                  <a:pt x="1140777" y="351814"/>
                </a:lnTo>
                <a:lnTo>
                  <a:pt x="1139823" y="361983"/>
                </a:lnTo>
                <a:lnTo>
                  <a:pt x="1138551" y="371835"/>
                </a:lnTo>
                <a:lnTo>
                  <a:pt x="1136962" y="382323"/>
                </a:lnTo>
                <a:lnTo>
                  <a:pt x="1135054" y="392175"/>
                </a:lnTo>
                <a:lnTo>
                  <a:pt x="1133146" y="402027"/>
                </a:lnTo>
                <a:lnTo>
                  <a:pt x="1129966" y="413468"/>
                </a:lnTo>
                <a:lnTo>
                  <a:pt x="1126787" y="424909"/>
                </a:lnTo>
                <a:lnTo>
                  <a:pt x="1123289" y="435715"/>
                </a:lnTo>
                <a:lnTo>
                  <a:pt x="1119156" y="446838"/>
                </a:lnTo>
                <a:lnTo>
                  <a:pt x="1114704" y="457326"/>
                </a:lnTo>
                <a:lnTo>
                  <a:pt x="1110253" y="467813"/>
                </a:lnTo>
                <a:lnTo>
                  <a:pt x="1105165" y="477983"/>
                </a:lnTo>
                <a:lnTo>
                  <a:pt x="1099760" y="487835"/>
                </a:lnTo>
                <a:lnTo>
                  <a:pt x="1092765" y="499277"/>
                </a:lnTo>
                <a:lnTo>
                  <a:pt x="1085770" y="510718"/>
                </a:lnTo>
                <a:lnTo>
                  <a:pt x="1078138" y="521205"/>
                </a:lnTo>
                <a:lnTo>
                  <a:pt x="1070190" y="532011"/>
                </a:lnTo>
                <a:lnTo>
                  <a:pt x="1061922" y="541863"/>
                </a:lnTo>
                <a:lnTo>
                  <a:pt x="1053338" y="551397"/>
                </a:lnTo>
                <a:lnTo>
                  <a:pt x="1043799" y="560931"/>
                </a:lnTo>
                <a:lnTo>
                  <a:pt x="1034578" y="569830"/>
                </a:lnTo>
                <a:lnTo>
                  <a:pt x="1024721" y="578411"/>
                </a:lnTo>
                <a:lnTo>
                  <a:pt x="1014546" y="586674"/>
                </a:lnTo>
                <a:lnTo>
                  <a:pt x="1004371" y="594301"/>
                </a:lnTo>
                <a:lnTo>
                  <a:pt x="993561" y="601611"/>
                </a:lnTo>
                <a:lnTo>
                  <a:pt x="982432" y="608603"/>
                </a:lnTo>
                <a:lnTo>
                  <a:pt x="971303" y="614959"/>
                </a:lnTo>
                <a:lnTo>
                  <a:pt x="959857" y="620997"/>
                </a:lnTo>
                <a:lnTo>
                  <a:pt x="948092" y="626718"/>
                </a:lnTo>
                <a:lnTo>
                  <a:pt x="936009" y="632120"/>
                </a:lnTo>
                <a:lnTo>
                  <a:pt x="923927" y="636252"/>
                </a:lnTo>
                <a:lnTo>
                  <a:pt x="911526" y="640701"/>
                </a:lnTo>
                <a:lnTo>
                  <a:pt x="898808" y="644197"/>
                </a:lnTo>
                <a:lnTo>
                  <a:pt x="886090" y="647693"/>
                </a:lnTo>
                <a:lnTo>
                  <a:pt x="873371" y="650235"/>
                </a:lnTo>
                <a:lnTo>
                  <a:pt x="860335" y="652460"/>
                </a:lnTo>
                <a:lnTo>
                  <a:pt x="847298" y="654049"/>
                </a:lnTo>
                <a:lnTo>
                  <a:pt x="833944" y="655002"/>
                </a:lnTo>
                <a:lnTo>
                  <a:pt x="820589" y="655638"/>
                </a:lnTo>
                <a:lnTo>
                  <a:pt x="807235" y="655638"/>
                </a:lnTo>
                <a:lnTo>
                  <a:pt x="793881" y="655002"/>
                </a:lnTo>
                <a:lnTo>
                  <a:pt x="780208" y="654049"/>
                </a:lnTo>
                <a:lnTo>
                  <a:pt x="766536" y="652460"/>
                </a:lnTo>
                <a:lnTo>
                  <a:pt x="752863" y="649918"/>
                </a:lnTo>
                <a:lnTo>
                  <a:pt x="739191" y="647057"/>
                </a:lnTo>
                <a:lnTo>
                  <a:pt x="730606" y="644833"/>
                </a:lnTo>
                <a:lnTo>
                  <a:pt x="722021" y="642608"/>
                </a:lnTo>
                <a:lnTo>
                  <a:pt x="713436" y="640065"/>
                </a:lnTo>
                <a:lnTo>
                  <a:pt x="705169" y="636887"/>
                </a:lnTo>
                <a:lnTo>
                  <a:pt x="696902" y="634027"/>
                </a:lnTo>
                <a:lnTo>
                  <a:pt x="688953" y="631167"/>
                </a:lnTo>
                <a:lnTo>
                  <a:pt x="681004" y="627353"/>
                </a:lnTo>
                <a:lnTo>
                  <a:pt x="673055" y="624175"/>
                </a:lnTo>
                <a:lnTo>
                  <a:pt x="665424" y="620044"/>
                </a:lnTo>
                <a:lnTo>
                  <a:pt x="657793" y="615912"/>
                </a:lnTo>
                <a:lnTo>
                  <a:pt x="650162" y="612098"/>
                </a:lnTo>
                <a:lnTo>
                  <a:pt x="642849" y="607331"/>
                </a:lnTo>
                <a:lnTo>
                  <a:pt x="635217" y="603200"/>
                </a:lnTo>
                <a:lnTo>
                  <a:pt x="628540" y="598433"/>
                </a:lnTo>
                <a:lnTo>
                  <a:pt x="621545" y="593348"/>
                </a:lnTo>
                <a:lnTo>
                  <a:pt x="614868" y="588581"/>
                </a:lnTo>
                <a:lnTo>
                  <a:pt x="608191" y="583178"/>
                </a:lnTo>
                <a:lnTo>
                  <a:pt x="601513" y="577775"/>
                </a:lnTo>
                <a:lnTo>
                  <a:pt x="595154" y="572055"/>
                </a:lnTo>
                <a:lnTo>
                  <a:pt x="589113" y="566334"/>
                </a:lnTo>
                <a:lnTo>
                  <a:pt x="583072" y="560931"/>
                </a:lnTo>
                <a:lnTo>
                  <a:pt x="577030" y="554893"/>
                </a:lnTo>
                <a:lnTo>
                  <a:pt x="571625" y="548537"/>
                </a:lnTo>
                <a:lnTo>
                  <a:pt x="565902" y="542498"/>
                </a:lnTo>
                <a:lnTo>
                  <a:pt x="560496" y="535824"/>
                </a:lnTo>
                <a:lnTo>
                  <a:pt x="555091" y="529468"/>
                </a:lnTo>
                <a:lnTo>
                  <a:pt x="550322" y="522794"/>
                </a:lnTo>
                <a:lnTo>
                  <a:pt x="545234" y="516120"/>
                </a:lnTo>
                <a:lnTo>
                  <a:pt x="540465" y="509129"/>
                </a:lnTo>
                <a:lnTo>
                  <a:pt x="536331" y="502137"/>
                </a:lnTo>
                <a:lnTo>
                  <a:pt x="531880" y="494827"/>
                </a:lnTo>
                <a:lnTo>
                  <a:pt x="527428" y="487835"/>
                </a:lnTo>
                <a:lnTo>
                  <a:pt x="520433" y="474805"/>
                </a:lnTo>
                <a:lnTo>
                  <a:pt x="514392" y="461457"/>
                </a:lnTo>
                <a:lnTo>
                  <a:pt x="508669" y="447792"/>
                </a:lnTo>
                <a:lnTo>
                  <a:pt x="503263" y="433808"/>
                </a:lnTo>
                <a:lnTo>
                  <a:pt x="498812" y="419825"/>
                </a:lnTo>
                <a:lnTo>
                  <a:pt x="494996" y="405205"/>
                </a:lnTo>
                <a:lnTo>
                  <a:pt x="491817" y="390904"/>
                </a:lnTo>
                <a:lnTo>
                  <a:pt x="489273" y="375967"/>
                </a:lnTo>
                <a:lnTo>
                  <a:pt x="487365" y="361030"/>
                </a:lnTo>
                <a:lnTo>
                  <a:pt x="486411" y="346093"/>
                </a:lnTo>
                <a:lnTo>
                  <a:pt x="485775" y="330520"/>
                </a:lnTo>
                <a:lnTo>
                  <a:pt x="486093" y="315266"/>
                </a:lnTo>
                <a:lnTo>
                  <a:pt x="487047" y="300011"/>
                </a:lnTo>
                <a:lnTo>
                  <a:pt x="488637" y="284438"/>
                </a:lnTo>
                <a:lnTo>
                  <a:pt x="490863" y="268866"/>
                </a:lnTo>
                <a:lnTo>
                  <a:pt x="494360" y="253611"/>
                </a:lnTo>
                <a:lnTo>
                  <a:pt x="496268" y="245348"/>
                </a:lnTo>
                <a:lnTo>
                  <a:pt x="498494" y="237403"/>
                </a:lnTo>
                <a:lnTo>
                  <a:pt x="501037" y="229457"/>
                </a:lnTo>
                <a:lnTo>
                  <a:pt x="503581" y="221512"/>
                </a:lnTo>
                <a:lnTo>
                  <a:pt x="506125" y="213885"/>
                </a:lnTo>
                <a:lnTo>
                  <a:pt x="509304" y="206257"/>
                </a:lnTo>
                <a:lnTo>
                  <a:pt x="512166" y="198948"/>
                </a:lnTo>
                <a:lnTo>
                  <a:pt x="518843" y="184329"/>
                </a:lnTo>
                <a:lnTo>
                  <a:pt x="526156" y="170027"/>
                </a:lnTo>
                <a:lnTo>
                  <a:pt x="534105" y="156362"/>
                </a:lnTo>
                <a:lnTo>
                  <a:pt x="543008" y="143014"/>
                </a:lnTo>
                <a:lnTo>
                  <a:pt x="551911" y="130301"/>
                </a:lnTo>
                <a:lnTo>
                  <a:pt x="561768" y="118225"/>
                </a:lnTo>
                <a:lnTo>
                  <a:pt x="572261" y="106148"/>
                </a:lnTo>
                <a:lnTo>
                  <a:pt x="582754" y="95025"/>
                </a:lnTo>
                <a:lnTo>
                  <a:pt x="594200" y="84537"/>
                </a:lnTo>
                <a:lnTo>
                  <a:pt x="605647" y="74049"/>
                </a:lnTo>
                <a:lnTo>
                  <a:pt x="618048" y="64833"/>
                </a:lnTo>
                <a:lnTo>
                  <a:pt x="630766" y="55934"/>
                </a:lnTo>
                <a:lnTo>
                  <a:pt x="643802" y="47671"/>
                </a:lnTo>
                <a:lnTo>
                  <a:pt x="657475" y="39726"/>
                </a:lnTo>
                <a:lnTo>
                  <a:pt x="670829" y="32734"/>
                </a:lnTo>
                <a:lnTo>
                  <a:pt x="685138" y="26378"/>
                </a:lnTo>
                <a:lnTo>
                  <a:pt x="699446" y="20340"/>
                </a:lnTo>
                <a:lnTo>
                  <a:pt x="714072" y="15255"/>
                </a:lnTo>
                <a:lnTo>
                  <a:pt x="729334" y="11123"/>
                </a:lnTo>
                <a:lnTo>
                  <a:pt x="744596" y="7310"/>
                </a:lnTo>
                <a:lnTo>
                  <a:pt x="759859" y="4449"/>
                </a:lnTo>
                <a:lnTo>
                  <a:pt x="775439" y="1907"/>
                </a:lnTo>
                <a:lnTo>
                  <a:pt x="791019" y="636"/>
                </a:lnTo>
                <a:lnTo>
                  <a:pt x="806917"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101" name="KSO_Shape"/>
          <p:cNvSpPr/>
          <p:nvPr>
            <p:custDataLst>
              <p:tags r:id="rId12"/>
            </p:custDataLst>
          </p:nvPr>
        </p:nvSpPr>
        <p:spPr bwMode="auto">
          <a:xfrm rot="7379229" flipH="1">
            <a:off x="4834731" y="3990182"/>
            <a:ext cx="339725" cy="719138"/>
          </a:xfrm>
          <a:custGeom>
            <a:avLst/>
            <a:gdLst/>
            <a:ahLst/>
            <a:cxnLst/>
            <a:rect l="0" t="0" r="r" b="b"/>
            <a:pathLst>
              <a:path w="1616075" h="3432175">
                <a:moveTo>
                  <a:pt x="838526" y="268288"/>
                </a:moveTo>
                <a:lnTo>
                  <a:pt x="846138" y="268288"/>
                </a:lnTo>
                <a:lnTo>
                  <a:pt x="854068" y="268288"/>
                </a:lnTo>
                <a:lnTo>
                  <a:pt x="862314" y="268605"/>
                </a:lnTo>
                <a:lnTo>
                  <a:pt x="869927" y="269240"/>
                </a:lnTo>
                <a:lnTo>
                  <a:pt x="877856" y="269874"/>
                </a:lnTo>
                <a:lnTo>
                  <a:pt x="885786" y="270826"/>
                </a:lnTo>
                <a:lnTo>
                  <a:pt x="893398" y="271777"/>
                </a:lnTo>
                <a:lnTo>
                  <a:pt x="901327" y="273363"/>
                </a:lnTo>
                <a:lnTo>
                  <a:pt x="909257" y="274632"/>
                </a:lnTo>
                <a:lnTo>
                  <a:pt x="917504" y="276535"/>
                </a:lnTo>
                <a:lnTo>
                  <a:pt x="925433" y="278438"/>
                </a:lnTo>
                <a:lnTo>
                  <a:pt x="933045" y="280658"/>
                </a:lnTo>
                <a:lnTo>
                  <a:pt x="940658" y="282878"/>
                </a:lnTo>
                <a:lnTo>
                  <a:pt x="948270" y="285416"/>
                </a:lnTo>
                <a:lnTo>
                  <a:pt x="955565" y="287953"/>
                </a:lnTo>
                <a:lnTo>
                  <a:pt x="962860" y="290808"/>
                </a:lnTo>
                <a:lnTo>
                  <a:pt x="970473" y="293662"/>
                </a:lnTo>
                <a:lnTo>
                  <a:pt x="977768" y="296834"/>
                </a:lnTo>
                <a:lnTo>
                  <a:pt x="984746" y="300323"/>
                </a:lnTo>
                <a:lnTo>
                  <a:pt x="991724" y="303812"/>
                </a:lnTo>
                <a:lnTo>
                  <a:pt x="998384" y="307618"/>
                </a:lnTo>
                <a:lnTo>
                  <a:pt x="1005045" y="311425"/>
                </a:lnTo>
                <a:lnTo>
                  <a:pt x="1018050" y="319671"/>
                </a:lnTo>
                <a:lnTo>
                  <a:pt x="1031054" y="328235"/>
                </a:lnTo>
                <a:lnTo>
                  <a:pt x="1043107" y="337433"/>
                </a:lnTo>
                <a:lnTo>
                  <a:pt x="1054525" y="347266"/>
                </a:lnTo>
                <a:lnTo>
                  <a:pt x="1065627" y="357733"/>
                </a:lnTo>
                <a:lnTo>
                  <a:pt x="1076411" y="368834"/>
                </a:lnTo>
                <a:lnTo>
                  <a:pt x="1086560" y="379935"/>
                </a:lnTo>
                <a:lnTo>
                  <a:pt x="1095759" y="391671"/>
                </a:lnTo>
                <a:lnTo>
                  <a:pt x="1104640" y="403724"/>
                </a:lnTo>
                <a:lnTo>
                  <a:pt x="1112886" y="416728"/>
                </a:lnTo>
                <a:lnTo>
                  <a:pt x="1120499" y="429733"/>
                </a:lnTo>
                <a:lnTo>
                  <a:pt x="1127477" y="443054"/>
                </a:lnTo>
                <a:lnTo>
                  <a:pt x="1134137" y="456376"/>
                </a:lnTo>
                <a:lnTo>
                  <a:pt x="1139847" y="470649"/>
                </a:lnTo>
                <a:lnTo>
                  <a:pt x="1144921" y="484922"/>
                </a:lnTo>
                <a:lnTo>
                  <a:pt x="1149362" y="499512"/>
                </a:lnTo>
                <a:lnTo>
                  <a:pt x="1152851" y="514102"/>
                </a:lnTo>
                <a:lnTo>
                  <a:pt x="1156023" y="529327"/>
                </a:lnTo>
                <a:lnTo>
                  <a:pt x="1158243" y="544552"/>
                </a:lnTo>
                <a:lnTo>
                  <a:pt x="1159512" y="559776"/>
                </a:lnTo>
                <a:lnTo>
                  <a:pt x="1160146" y="567388"/>
                </a:lnTo>
                <a:lnTo>
                  <a:pt x="1160463" y="575001"/>
                </a:lnTo>
                <a:lnTo>
                  <a:pt x="1160463" y="583247"/>
                </a:lnTo>
                <a:lnTo>
                  <a:pt x="1160463" y="590860"/>
                </a:lnTo>
                <a:lnTo>
                  <a:pt x="1160146" y="598789"/>
                </a:lnTo>
                <a:lnTo>
                  <a:pt x="1159512" y="606402"/>
                </a:lnTo>
                <a:lnTo>
                  <a:pt x="1158877" y="614331"/>
                </a:lnTo>
                <a:lnTo>
                  <a:pt x="1157926" y="622261"/>
                </a:lnTo>
                <a:lnTo>
                  <a:pt x="1156974" y="630190"/>
                </a:lnTo>
                <a:lnTo>
                  <a:pt x="1155388" y="638120"/>
                </a:lnTo>
                <a:lnTo>
                  <a:pt x="1154120" y="646049"/>
                </a:lnTo>
                <a:lnTo>
                  <a:pt x="1152217" y="653978"/>
                </a:lnTo>
                <a:lnTo>
                  <a:pt x="1150313" y="661908"/>
                </a:lnTo>
                <a:lnTo>
                  <a:pt x="1148093" y="669520"/>
                </a:lnTo>
                <a:lnTo>
                  <a:pt x="1145873" y="677133"/>
                </a:lnTo>
                <a:lnTo>
                  <a:pt x="1143336" y="684745"/>
                </a:lnTo>
                <a:lnTo>
                  <a:pt x="1140798" y="692674"/>
                </a:lnTo>
                <a:lnTo>
                  <a:pt x="1137943" y="699970"/>
                </a:lnTo>
                <a:lnTo>
                  <a:pt x="1135089" y="707265"/>
                </a:lnTo>
                <a:lnTo>
                  <a:pt x="1131917" y="714243"/>
                </a:lnTo>
                <a:lnTo>
                  <a:pt x="1128111" y="721221"/>
                </a:lnTo>
                <a:lnTo>
                  <a:pt x="1124622" y="728199"/>
                </a:lnTo>
                <a:lnTo>
                  <a:pt x="1121133" y="734859"/>
                </a:lnTo>
                <a:lnTo>
                  <a:pt x="1117327" y="741837"/>
                </a:lnTo>
                <a:lnTo>
                  <a:pt x="1109080" y="755159"/>
                </a:lnTo>
                <a:lnTo>
                  <a:pt x="1100516" y="767529"/>
                </a:lnTo>
                <a:lnTo>
                  <a:pt x="1091318" y="779582"/>
                </a:lnTo>
                <a:lnTo>
                  <a:pt x="1081485" y="791317"/>
                </a:lnTo>
                <a:lnTo>
                  <a:pt x="1070701" y="802419"/>
                </a:lnTo>
                <a:lnTo>
                  <a:pt x="1059917" y="813203"/>
                </a:lnTo>
                <a:lnTo>
                  <a:pt x="1048816" y="823035"/>
                </a:lnTo>
                <a:lnTo>
                  <a:pt x="1037080" y="832551"/>
                </a:lnTo>
                <a:lnTo>
                  <a:pt x="1025028" y="841114"/>
                </a:lnTo>
                <a:lnTo>
                  <a:pt x="1012023" y="849361"/>
                </a:lnTo>
                <a:lnTo>
                  <a:pt x="999019" y="857291"/>
                </a:lnTo>
                <a:lnTo>
                  <a:pt x="985697" y="864269"/>
                </a:lnTo>
                <a:lnTo>
                  <a:pt x="972376" y="870612"/>
                </a:lnTo>
                <a:lnTo>
                  <a:pt x="958103" y="876321"/>
                </a:lnTo>
                <a:lnTo>
                  <a:pt x="943830" y="881396"/>
                </a:lnTo>
                <a:lnTo>
                  <a:pt x="929239" y="885837"/>
                </a:lnTo>
                <a:lnTo>
                  <a:pt x="914649" y="889643"/>
                </a:lnTo>
                <a:lnTo>
                  <a:pt x="899424" y="892498"/>
                </a:lnTo>
                <a:lnTo>
                  <a:pt x="884200" y="894718"/>
                </a:lnTo>
                <a:lnTo>
                  <a:pt x="868975" y="896304"/>
                </a:lnTo>
                <a:lnTo>
                  <a:pt x="861363" y="896621"/>
                </a:lnTo>
                <a:lnTo>
                  <a:pt x="853433" y="896938"/>
                </a:lnTo>
                <a:lnTo>
                  <a:pt x="845504" y="896938"/>
                </a:lnTo>
                <a:lnTo>
                  <a:pt x="837891" y="896938"/>
                </a:lnTo>
                <a:lnTo>
                  <a:pt x="829962" y="896621"/>
                </a:lnTo>
                <a:lnTo>
                  <a:pt x="822350" y="895987"/>
                </a:lnTo>
                <a:lnTo>
                  <a:pt x="814420" y="895352"/>
                </a:lnTo>
                <a:lnTo>
                  <a:pt x="806491" y="894401"/>
                </a:lnTo>
                <a:lnTo>
                  <a:pt x="798244" y="893449"/>
                </a:lnTo>
                <a:lnTo>
                  <a:pt x="790632" y="892180"/>
                </a:lnTo>
                <a:lnTo>
                  <a:pt x="782702" y="890595"/>
                </a:lnTo>
                <a:lnTo>
                  <a:pt x="774773" y="888691"/>
                </a:lnTo>
                <a:lnTo>
                  <a:pt x="766843" y="886788"/>
                </a:lnTo>
                <a:lnTo>
                  <a:pt x="759231" y="884885"/>
                </a:lnTo>
                <a:lnTo>
                  <a:pt x="751619" y="882348"/>
                </a:lnTo>
                <a:lnTo>
                  <a:pt x="743689" y="880128"/>
                </a:lnTo>
                <a:lnTo>
                  <a:pt x="736077" y="877273"/>
                </a:lnTo>
                <a:lnTo>
                  <a:pt x="728782" y="874418"/>
                </a:lnTo>
                <a:lnTo>
                  <a:pt x="721487" y="871564"/>
                </a:lnTo>
                <a:lnTo>
                  <a:pt x="714509" y="868392"/>
                </a:lnTo>
                <a:lnTo>
                  <a:pt x="707531" y="864903"/>
                </a:lnTo>
                <a:lnTo>
                  <a:pt x="700553" y="861414"/>
                </a:lnTo>
                <a:lnTo>
                  <a:pt x="693892" y="857925"/>
                </a:lnTo>
                <a:lnTo>
                  <a:pt x="686914" y="853802"/>
                </a:lnTo>
                <a:lnTo>
                  <a:pt x="673592" y="845555"/>
                </a:lnTo>
                <a:lnTo>
                  <a:pt x="661222" y="836991"/>
                </a:lnTo>
                <a:lnTo>
                  <a:pt x="649170" y="827793"/>
                </a:lnTo>
                <a:lnTo>
                  <a:pt x="637434" y="817960"/>
                </a:lnTo>
                <a:lnTo>
                  <a:pt x="626333" y="807811"/>
                </a:lnTo>
                <a:lnTo>
                  <a:pt x="615549" y="796709"/>
                </a:lnTo>
                <a:lnTo>
                  <a:pt x="605716" y="785291"/>
                </a:lnTo>
                <a:lnTo>
                  <a:pt x="596201" y="773555"/>
                </a:lnTo>
                <a:lnTo>
                  <a:pt x="587637" y="761502"/>
                </a:lnTo>
                <a:lnTo>
                  <a:pt x="579390" y="748815"/>
                </a:lnTo>
                <a:lnTo>
                  <a:pt x="571461" y="735811"/>
                </a:lnTo>
                <a:lnTo>
                  <a:pt x="564483" y="722489"/>
                </a:lnTo>
                <a:lnTo>
                  <a:pt x="557822" y="708851"/>
                </a:lnTo>
                <a:lnTo>
                  <a:pt x="552113" y="694895"/>
                </a:lnTo>
                <a:lnTo>
                  <a:pt x="547355" y="680304"/>
                </a:lnTo>
                <a:lnTo>
                  <a:pt x="542914" y="666031"/>
                </a:lnTo>
                <a:lnTo>
                  <a:pt x="539108" y="651124"/>
                </a:lnTo>
                <a:lnTo>
                  <a:pt x="536254" y="636216"/>
                </a:lnTo>
                <a:lnTo>
                  <a:pt x="534033" y="620992"/>
                </a:lnTo>
                <a:lnTo>
                  <a:pt x="532447" y="605767"/>
                </a:lnTo>
                <a:lnTo>
                  <a:pt x="532130" y="597838"/>
                </a:lnTo>
                <a:lnTo>
                  <a:pt x="531813" y="590225"/>
                </a:lnTo>
                <a:lnTo>
                  <a:pt x="531813" y="582613"/>
                </a:lnTo>
                <a:lnTo>
                  <a:pt x="531813" y="574366"/>
                </a:lnTo>
                <a:lnTo>
                  <a:pt x="532130" y="566754"/>
                </a:lnTo>
                <a:lnTo>
                  <a:pt x="532765" y="558825"/>
                </a:lnTo>
                <a:lnTo>
                  <a:pt x="533399" y="550895"/>
                </a:lnTo>
                <a:lnTo>
                  <a:pt x="534351" y="542966"/>
                </a:lnTo>
                <a:lnTo>
                  <a:pt x="535302" y="535353"/>
                </a:lnTo>
                <a:lnTo>
                  <a:pt x="536571" y="527424"/>
                </a:lnTo>
                <a:lnTo>
                  <a:pt x="538157" y="519177"/>
                </a:lnTo>
                <a:lnTo>
                  <a:pt x="540060" y="511248"/>
                </a:lnTo>
                <a:lnTo>
                  <a:pt x="541963" y="503318"/>
                </a:lnTo>
                <a:lnTo>
                  <a:pt x="543866" y="495706"/>
                </a:lnTo>
                <a:lnTo>
                  <a:pt x="546403" y="488094"/>
                </a:lnTo>
                <a:lnTo>
                  <a:pt x="548624" y="480481"/>
                </a:lnTo>
                <a:lnTo>
                  <a:pt x="551478" y="473186"/>
                </a:lnTo>
                <a:lnTo>
                  <a:pt x="554333" y="465574"/>
                </a:lnTo>
                <a:lnTo>
                  <a:pt x="557187" y="458279"/>
                </a:lnTo>
                <a:lnTo>
                  <a:pt x="560359" y="450984"/>
                </a:lnTo>
                <a:lnTo>
                  <a:pt x="563848" y="444006"/>
                </a:lnTo>
                <a:lnTo>
                  <a:pt x="567337" y="437028"/>
                </a:lnTo>
                <a:lnTo>
                  <a:pt x="570826" y="430367"/>
                </a:lnTo>
                <a:lnTo>
                  <a:pt x="574632" y="423706"/>
                </a:lnTo>
                <a:lnTo>
                  <a:pt x="583196" y="410385"/>
                </a:lnTo>
                <a:lnTo>
                  <a:pt x="591760" y="397697"/>
                </a:lnTo>
                <a:lnTo>
                  <a:pt x="600958" y="385645"/>
                </a:lnTo>
                <a:lnTo>
                  <a:pt x="610791" y="374226"/>
                </a:lnTo>
                <a:lnTo>
                  <a:pt x="620941" y="363125"/>
                </a:lnTo>
                <a:lnTo>
                  <a:pt x="631725" y="352341"/>
                </a:lnTo>
                <a:lnTo>
                  <a:pt x="643460" y="342191"/>
                </a:lnTo>
                <a:lnTo>
                  <a:pt x="655196" y="332993"/>
                </a:lnTo>
                <a:lnTo>
                  <a:pt x="667249" y="324112"/>
                </a:lnTo>
                <a:lnTo>
                  <a:pt x="679936" y="315865"/>
                </a:lnTo>
                <a:lnTo>
                  <a:pt x="692940" y="308253"/>
                </a:lnTo>
                <a:lnTo>
                  <a:pt x="706262" y="300958"/>
                </a:lnTo>
                <a:lnTo>
                  <a:pt x="719901" y="294614"/>
                </a:lnTo>
                <a:lnTo>
                  <a:pt x="733857" y="288905"/>
                </a:lnTo>
                <a:lnTo>
                  <a:pt x="748447" y="283830"/>
                </a:lnTo>
                <a:lnTo>
                  <a:pt x="762720" y="279389"/>
                </a:lnTo>
                <a:lnTo>
                  <a:pt x="777627" y="275900"/>
                </a:lnTo>
                <a:lnTo>
                  <a:pt x="792535" y="272729"/>
                </a:lnTo>
                <a:lnTo>
                  <a:pt x="807759" y="270508"/>
                </a:lnTo>
                <a:lnTo>
                  <a:pt x="822984" y="269240"/>
                </a:lnTo>
                <a:lnTo>
                  <a:pt x="830914" y="268605"/>
                </a:lnTo>
                <a:lnTo>
                  <a:pt x="838526" y="268288"/>
                </a:lnTo>
                <a:close/>
                <a:moveTo>
                  <a:pt x="112735" y="0"/>
                </a:moveTo>
                <a:lnTo>
                  <a:pt x="118451" y="0"/>
                </a:lnTo>
                <a:lnTo>
                  <a:pt x="124167" y="635"/>
                </a:lnTo>
                <a:lnTo>
                  <a:pt x="129883" y="1270"/>
                </a:lnTo>
                <a:lnTo>
                  <a:pt x="135282" y="2223"/>
                </a:lnTo>
                <a:lnTo>
                  <a:pt x="140998" y="3175"/>
                </a:lnTo>
                <a:lnTo>
                  <a:pt x="146396" y="4763"/>
                </a:lnTo>
                <a:lnTo>
                  <a:pt x="151795" y="6350"/>
                </a:lnTo>
                <a:lnTo>
                  <a:pt x="156876" y="8573"/>
                </a:lnTo>
                <a:lnTo>
                  <a:pt x="161639" y="10478"/>
                </a:lnTo>
                <a:lnTo>
                  <a:pt x="166403" y="13018"/>
                </a:lnTo>
                <a:lnTo>
                  <a:pt x="171166" y="15558"/>
                </a:lnTo>
                <a:lnTo>
                  <a:pt x="175612" y="18733"/>
                </a:lnTo>
                <a:lnTo>
                  <a:pt x="180058" y="21590"/>
                </a:lnTo>
                <a:lnTo>
                  <a:pt x="184504" y="25083"/>
                </a:lnTo>
                <a:lnTo>
                  <a:pt x="188315" y="28575"/>
                </a:lnTo>
                <a:lnTo>
                  <a:pt x="192443" y="32385"/>
                </a:lnTo>
                <a:lnTo>
                  <a:pt x="196254" y="36195"/>
                </a:lnTo>
                <a:lnTo>
                  <a:pt x="199747" y="40323"/>
                </a:lnTo>
                <a:lnTo>
                  <a:pt x="203240" y="44450"/>
                </a:lnTo>
                <a:lnTo>
                  <a:pt x="206416" y="48895"/>
                </a:lnTo>
                <a:lnTo>
                  <a:pt x="209274" y="53340"/>
                </a:lnTo>
                <a:lnTo>
                  <a:pt x="211814" y="57785"/>
                </a:lnTo>
                <a:lnTo>
                  <a:pt x="214355" y="62548"/>
                </a:lnTo>
                <a:lnTo>
                  <a:pt x="216578" y="67628"/>
                </a:lnTo>
                <a:lnTo>
                  <a:pt x="218801" y="72708"/>
                </a:lnTo>
                <a:lnTo>
                  <a:pt x="220388" y="77788"/>
                </a:lnTo>
                <a:lnTo>
                  <a:pt x="221976" y="83185"/>
                </a:lnTo>
                <a:lnTo>
                  <a:pt x="223246" y="88583"/>
                </a:lnTo>
                <a:lnTo>
                  <a:pt x="224199" y="93980"/>
                </a:lnTo>
                <a:lnTo>
                  <a:pt x="225152" y="99695"/>
                </a:lnTo>
                <a:lnTo>
                  <a:pt x="225469" y="105093"/>
                </a:lnTo>
                <a:lnTo>
                  <a:pt x="225787" y="110808"/>
                </a:lnTo>
                <a:lnTo>
                  <a:pt x="225787" y="116523"/>
                </a:lnTo>
                <a:lnTo>
                  <a:pt x="224834" y="137160"/>
                </a:lnTo>
                <a:lnTo>
                  <a:pt x="224517" y="157480"/>
                </a:lnTo>
                <a:lnTo>
                  <a:pt x="224199" y="177483"/>
                </a:lnTo>
                <a:lnTo>
                  <a:pt x="223882" y="197168"/>
                </a:lnTo>
                <a:lnTo>
                  <a:pt x="224199" y="222250"/>
                </a:lnTo>
                <a:lnTo>
                  <a:pt x="224834" y="246380"/>
                </a:lnTo>
                <a:lnTo>
                  <a:pt x="225469" y="270510"/>
                </a:lnTo>
                <a:lnTo>
                  <a:pt x="226740" y="293688"/>
                </a:lnTo>
                <a:lnTo>
                  <a:pt x="228010" y="316548"/>
                </a:lnTo>
                <a:lnTo>
                  <a:pt x="229598" y="338773"/>
                </a:lnTo>
                <a:lnTo>
                  <a:pt x="231821" y="360680"/>
                </a:lnTo>
                <a:lnTo>
                  <a:pt x="234044" y="381953"/>
                </a:lnTo>
                <a:lnTo>
                  <a:pt x="236584" y="402590"/>
                </a:lnTo>
                <a:lnTo>
                  <a:pt x="239442" y="423228"/>
                </a:lnTo>
                <a:lnTo>
                  <a:pt x="242300" y="442913"/>
                </a:lnTo>
                <a:lnTo>
                  <a:pt x="245476" y="461963"/>
                </a:lnTo>
                <a:lnTo>
                  <a:pt x="249287" y="481330"/>
                </a:lnTo>
                <a:lnTo>
                  <a:pt x="253097" y="499428"/>
                </a:lnTo>
                <a:lnTo>
                  <a:pt x="256908" y="517525"/>
                </a:lnTo>
                <a:lnTo>
                  <a:pt x="261036" y="534988"/>
                </a:lnTo>
                <a:lnTo>
                  <a:pt x="265482" y="552133"/>
                </a:lnTo>
                <a:lnTo>
                  <a:pt x="269928" y="568643"/>
                </a:lnTo>
                <a:lnTo>
                  <a:pt x="274692" y="585153"/>
                </a:lnTo>
                <a:lnTo>
                  <a:pt x="279455" y="600710"/>
                </a:lnTo>
                <a:lnTo>
                  <a:pt x="284536" y="615950"/>
                </a:lnTo>
                <a:lnTo>
                  <a:pt x="289617" y="630873"/>
                </a:lnTo>
                <a:lnTo>
                  <a:pt x="295016" y="645478"/>
                </a:lnTo>
                <a:lnTo>
                  <a:pt x="300414" y="659448"/>
                </a:lnTo>
                <a:lnTo>
                  <a:pt x="306448" y="673100"/>
                </a:lnTo>
                <a:lnTo>
                  <a:pt x="312164" y="686435"/>
                </a:lnTo>
                <a:lnTo>
                  <a:pt x="317880" y="699770"/>
                </a:lnTo>
                <a:lnTo>
                  <a:pt x="323596" y="712153"/>
                </a:lnTo>
                <a:lnTo>
                  <a:pt x="329630" y="724218"/>
                </a:lnTo>
                <a:lnTo>
                  <a:pt x="335664" y="735965"/>
                </a:lnTo>
                <a:lnTo>
                  <a:pt x="342015" y="747713"/>
                </a:lnTo>
                <a:lnTo>
                  <a:pt x="348049" y="758825"/>
                </a:lnTo>
                <a:lnTo>
                  <a:pt x="354400" y="769620"/>
                </a:lnTo>
                <a:lnTo>
                  <a:pt x="361069" y="779780"/>
                </a:lnTo>
                <a:lnTo>
                  <a:pt x="367420" y="789940"/>
                </a:lnTo>
                <a:lnTo>
                  <a:pt x="373771" y="799783"/>
                </a:lnTo>
                <a:lnTo>
                  <a:pt x="380440" y="809308"/>
                </a:lnTo>
                <a:lnTo>
                  <a:pt x="386791" y="818515"/>
                </a:lnTo>
                <a:lnTo>
                  <a:pt x="393460" y="827405"/>
                </a:lnTo>
                <a:lnTo>
                  <a:pt x="400129" y="835978"/>
                </a:lnTo>
                <a:lnTo>
                  <a:pt x="413149" y="852170"/>
                </a:lnTo>
                <a:lnTo>
                  <a:pt x="426486" y="867410"/>
                </a:lnTo>
                <a:lnTo>
                  <a:pt x="439824" y="881380"/>
                </a:lnTo>
                <a:lnTo>
                  <a:pt x="452527" y="894398"/>
                </a:lnTo>
                <a:lnTo>
                  <a:pt x="465547" y="906145"/>
                </a:lnTo>
                <a:lnTo>
                  <a:pt x="478249" y="917575"/>
                </a:lnTo>
                <a:lnTo>
                  <a:pt x="490634" y="927418"/>
                </a:lnTo>
                <a:lnTo>
                  <a:pt x="502701" y="936625"/>
                </a:lnTo>
                <a:lnTo>
                  <a:pt x="514134" y="945198"/>
                </a:lnTo>
                <a:lnTo>
                  <a:pt x="525566" y="952500"/>
                </a:lnTo>
                <a:lnTo>
                  <a:pt x="536363" y="959485"/>
                </a:lnTo>
                <a:lnTo>
                  <a:pt x="546525" y="965518"/>
                </a:lnTo>
                <a:lnTo>
                  <a:pt x="556052" y="970915"/>
                </a:lnTo>
                <a:lnTo>
                  <a:pt x="564944" y="975678"/>
                </a:lnTo>
                <a:lnTo>
                  <a:pt x="572883" y="979805"/>
                </a:lnTo>
                <a:lnTo>
                  <a:pt x="580504" y="982980"/>
                </a:lnTo>
                <a:lnTo>
                  <a:pt x="592572" y="988060"/>
                </a:lnTo>
                <a:lnTo>
                  <a:pt x="600828" y="991235"/>
                </a:lnTo>
                <a:lnTo>
                  <a:pt x="1116867" y="991235"/>
                </a:lnTo>
                <a:lnTo>
                  <a:pt x="1124171" y="991553"/>
                </a:lnTo>
                <a:lnTo>
                  <a:pt x="1131793" y="992188"/>
                </a:lnTo>
                <a:lnTo>
                  <a:pt x="1133063" y="992188"/>
                </a:lnTo>
                <a:lnTo>
                  <a:pt x="1144813" y="992505"/>
                </a:lnTo>
                <a:lnTo>
                  <a:pt x="1158150" y="993458"/>
                </a:lnTo>
                <a:lnTo>
                  <a:pt x="1165137" y="994093"/>
                </a:lnTo>
                <a:lnTo>
                  <a:pt x="1172758" y="995045"/>
                </a:lnTo>
                <a:lnTo>
                  <a:pt x="1180697" y="996315"/>
                </a:lnTo>
                <a:lnTo>
                  <a:pt x="1189271" y="997903"/>
                </a:lnTo>
                <a:lnTo>
                  <a:pt x="1197846" y="999808"/>
                </a:lnTo>
                <a:lnTo>
                  <a:pt x="1206737" y="1002030"/>
                </a:lnTo>
                <a:lnTo>
                  <a:pt x="1215629" y="1004570"/>
                </a:lnTo>
                <a:lnTo>
                  <a:pt x="1225156" y="1007428"/>
                </a:lnTo>
                <a:lnTo>
                  <a:pt x="1234683" y="1010603"/>
                </a:lnTo>
                <a:lnTo>
                  <a:pt x="1244845" y="1014413"/>
                </a:lnTo>
                <a:lnTo>
                  <a:pt x="1255007" y="1018223"/>
                </a:lnTo>
                <a:lnTo>
                  <a:pt x="1265169" y="1022985"/>
                </a:lnTo>
                <a:lnTo>
                  <a:pt x="1275331" y="1028383"/>
                </a:lnTo>
                <a:lnTo>
                  <a:pt x="1285810" y="1033780"/>
                </a:lnTo>
                <a:lnTo>
                  <a:pt x="1296290" y="1039813"/>
                </a:lnTo>
                <a:lnTo>
                  <a:pt x="1307405" y="1046163"/>
                </a:lnTo>
                <a:lnTo>
                  <a:pt x="1317884" y="1053465"/>
                </a:lnTo>
                <a:lnTo>
                  <a:pt x="1328681" y="1061085"/>
                </a:lnTo>
                <a:lnTo>
                  <a:pt x="1339478" y="1069023"/>
                </a:lnTo>
                <a:lnTo>
                  <a:pt x="1349958" y="1077913"/>
                </a:lnTo>
                <a:lnTo>
                  <a:pt x="1361073" y="1087438"/>
                </a:lnTo>
                <a:lnTo>
                  <a:pt x="1371552" y="1097280"/>
                </a:lnTo>
                <a:lnTo>
                  <a:pt x="1382349" y="1107440"/>
                </a:lnTo>
                <a:lnTo>
                  <a:pt x="1392829" y="1118553"/>
                </a:lnTo>
                <a:lnTo>
                  <a:pt x="1402991" y="1129983"/>
                </a:lnTo>
                <a:lnTo>
                  <a:pt x="1413470" y="1142683"/>
                </a:lnTo>
                <a:lnTo>
                  <a:pt x="1423632" y="1155383"/>
                </a:lnTo>
                <a:lnTo>
                  <a:pt x="1433477" y="1169035"/>
                </a:lnTo>
                <a:lnTo>
                  <a:pt x="1443321" y="1183005"/>
                </a:lnTo>
                <a:lnTo>
                  <a:pt x="1452848" y="1198245"/>
                </a:lnTo>
                <a:lnTo>
                  <a:pt x="1462375" y="1213485"/>
                </a:lnTo>
                <a:lnTo>
                  <a:pt x="1471584" y="1229678"/>
                </a:lnTo>
                <a:lnTo>
                  <a:pt x="1480476" y="1246505"/>
                </a:lnTo>
                <a:lnTo>
                  <a:pt x="1489368" y="1263968"/>
                </a:lnTo>
                <a:lnTo>
                  <a:pt x="1497942" y="1282065"/>
                </a:lnTo>
                <a:lnTo>
                  <a:pt x="1506199" y="1301115"/>
                </a:lnTo>
                <a:lnTo>
                  <a:pt x="1514455" y="1320483"/>
                </a:lnTo>
                <a:lnTo>
                  <a:pt x="1522712" y="1340485"/>
                </a:lnTo>
                <a:lnTo>
                  <a:pt x="1530016" y="1361758"/>
                </a:lnTo>
                <a:lnTo>
                  <a:pt x="1537637" y="1383665"/>
                </a:lnTo>
                <a:lnTo>
                  <a:pt x="1544624" y="1406208"/>
                </a:lnTo>
                <a:lnTo>
                  <a:pt x="1551292" y="1429703"/>
                </a:lnTo>
                <a:lnTo>
                  <a:pt x="1557961" y="1453833"/>
                </a:lnTo>
                <a:lnTo>
                  <a:pt x="1563995" y="1479233"/>
                </a:lnTo>
                <a:lnTo>
                  <a:pt x="1570029" y="1504950"/>
                </a:lnTo>
                <a:lnTo>
                  <a:pt x="1575745" y="1531938"/>
                </a:lnTo>
                <a:lnTo>
                  <a:pt x="1581143" y="1559560"/>
                </a:lnTo>
                <a:lnTo>
                  <a:pt x="1586224" y="1588453"/>
                </a:lnTo>
                <a:lnTo>
                  <a:pt x="1590670" y="1617980"/>
                </a:lnTo>
                <a:lnTo>
                  <a:pt x="1594799" y="1648778"/>
                </a:lnTo>
                <a:lnTo>
                  <a:pt x="1598927" y="1680210"/>
                </a:lnTo>
                <a:lnTo>
                  <a:pt x="1602420" y="1712595"/>
                </a:lnTo>
                <a:lnTo>
                  <a:pt x="1605596" y="1746250"/>
                </a:lnTo>
                <a:lnTo>
                  <a:pt x="1608136" y="1780858"/>
                </a:lnTo>
                <a:lnTo>
                  <a:pt x="1610677" y="1816418"/>
                </a:lnTo>
                <a:lnTo>
                  <a:pt x="1612582" y="1853248"/>
                </a:lnTo>
                <a:lnTo>
                  <a:pt x="1614170" y="1890713"/>
                </a:lnTo>
                <a:lnTo>
                  <a:pt x="1615123" y="1929448"/>
                </a:lnTo>
                <a:lnTo>
                  <a:pt x="1616075" y="1969453"/>
                </a:lnTo>
                <a:lnTo>
                  <a:pt x="1616075" y="2010410"/>
                </a:lnTo>
                <a:lnTo>
                  <a:pt x="1616075" y="2045653"/>
                </a:lnTo>
                <a:lnTo>
                  <a:pt x="1615440" y="2081848"/>
                </a:lnTo>
                <a:lnTo>
                  <a:pt x="1614805" y="2118360"/>
                </a:lnTo>
                <a:lnTo>
                  <a:pt x="1613535" y="2156460"/>
                </a:lnTo>
                <a:lnTo>
                  <a:pt x="1613217" y="2161858"/>
                </a:lnTo>
                <a:lnTo>
                  <a:pt x="1612582" y="2167573"/>
                </a:lnTo>
                <a:lnTo>
                  <a:pt x="1611947" y="2172970"/>
                </a:lnTo>
                <a:lnTo>
                  <a:pt x="1610677" y="2178050"/>
                </a:lnTo>
                <a:lnTo>
                  <a:pt x="1609406" y="2183448"/>
                </a:lnTo>
                <a:lnTo>
                  <a:pt x="1607819" y="2188845"/>
                </a:lnTo>
                <a:lnTo>
                  <a:pt x="1605913" y="2193925"/>
                </a:lnTo>
                <a:lnTo>
                  <a:pt x="1603690" y="2198688"/>
                </a:lnTo>
                <a:lnTo>
                  <a:pt x="1601467" y="2203450"/>
                </a:lnTo>
                <a:lnTo>
                  <a:pt x="1598927" y="2208213"/>
                </a:lnTo>
                <a:lnTo>
                  <a:pt x="1596069" y="2212658"/>
                </a:lnTo>
                <a:lnTo>
                  <a:pt x="1593211" y="2217103"/>
                </a:lnTo>
                <a:lnTo>
                  <a:pt x="1590035" y="2221230"/>
                </a:lnTo>
                <a:lnTo>
                  <a:pt x="1586859" y="2225358"/>
                </a:lnTo>
                <a:lnTo>
                  <a:pt x="1583366" y="2229168"/>
                </a:lnTo>
                <a:lnTo>
                  <a:pt x="1579556" y="2232978"/>
                </a:lnTo>
                <a:lnTo>
                  <a:pt x="1575745" y="2236470"/>
                </a:lnTo>
                <a:lnTo>
                  <a:pt x="1571299" y="2239645"/>
                </a:lnTo>
                <a:lnTo>
                  <a:pt x="1567171" y="2243138"/>
                </a:lnTo>
                <a:lnTo>
                  <a:pt x="1563042" y="2246313"/>
                </a:lnTo>
                <a:lnTo>
                  <a:pt x="1558596" y="2248853"/>
                </a:lnTo>
                <a:lnTo>
                  <a:pt x="1553833" y="2251393"/>
                </a:lnTo>
                <a:lnTo>
                  <a:pt x="1549070" y="2253933"/>
                </a:lnTo>
                <a:lnTo>
                  <a:pt x="1544306" y="2256155"/>
                </a:lnTo>
                <a:lnTo>
                  <a:pt x="1539543" y="2258060"/>
                </a:lnTo>
                <a:lnTo>
                  <a:pt x="1534462" y="2259648"/>
                </a:lnTo>
                <a:lnTo>
                  <a:pt x="1529063" y="2260918"/>
                </a:lnTo>
                <a:lnTo>
                  <a:pt x="1523982" y="2262188"/>
                </a:lnTo>
                <a:lnTo>
                  <a:pt x="1518584" y="2263140"/>
                </a:lnTo>
                <a:lnTo>
                  <a:pt x="1512867" y="2263775"/>
                </a:lnTo>
                <a:lnTo>
                  <a:pt x="1507469" y="2264093"/>
                </a:lnTo>
                <a:lnTo>
                  <a:pt x="1501753" y="2264410"/>
                </a:lnTo>
                <a:lnTo>
                  <a:pt x="1497942" y="2264410"/>
                </a:lnTo>
                <a:lnTo>
                  <a:pt x="1492226" y="2264093"/>
                </a:lnTo>
                <a:lnTo>
                  <a:pt x="1486510" y="2263458"/>
                </a:lnTo>
                <a:lnTo>
                  <a:pt x="1480794" y="2262505"/>
                </a:lnTo>
                <a:lnTo>
                  <a:pt x="1475395" y="2261235"/>
                </a:lnTo>
                <a:lnTo>
                  <a:pt x="1470314" y="2259648"/>
                </a:lnTo>
                <a:lnTo>
                  <a:pt x="1464915" y="2258060"/>
                </a:lnTo>
                <a:lnTo>
                  <a:pt x="1459517" y="2256155"/>
                </a:lnTo>
                <a:lnTo>
                  <a:pt x="1454436" y="2253933"/>
                </a:lnTo>
                <a:lnTo>
                  <a:pt x="1449672" y="2251710"/>
                </a:lnTo>
                <a:lnTo>
                  <a:pt x="1444909" y="2248853"/>
                </a:lnTo>
                <a:lnTo>
                  <a:pt x="1440463" y="2246313"/>
                </a:lnTo>
                <a:lnTo>
                  <a:pt x="1436017" y="2243138"/>
                </a:lnTo>
                <a:lnTo>
                  <a:pt x="1431889" y="2239645"/>
                </a:lnTo>
                <a:lnTo>
                  <a:pt x="1427761" y="2236153"/>
                </a:lnTo>
                <a:lnTo>
                  <a:pt x="1423632" y="2232343"/>
                </a:lnTo>
                <a:lnTo>
                  <a:pt x="1420139" y="2228533"/>
                </a:lnTo>
                <a:lnTo>
                  <a:pt x="1416328" y="2224723"/>
                </a:lnTo>
                <a:lnTo>
                  <a:pt x="1413153" y="2220595"/>
                </a:lnTo>
                <a:lnTo>
                  <a:pt x="1409977" y="2216150"/>
                </a:lnTo>
                <a:lnTo>
                  <a:pt x="1407119" y="2211705"/>
                </a:lnTo>
                <a:lnTo>
                  <a:pt x="1403944" y="2206943"/>
                </a:lnTo>
                <a:lnTo>
                  <a:pt x="1401403" y="2202498"/>
                </a:lnTo>
                <a:lnTo>
                  <a:pt x="1399180" y="2197418"/>
                </a:lnTo>
                <a:lnTo>
                  <a:pt x="1396957" y="2192338"/>
                </a:lnTo>
                <a:lnTo>
                  <a:pt x="1395369" y="2187258"/>
                </a:lnTo>
                <a:lnTo>
                  <a:pt x="1393782" y="2181860"/>
                </a:lnTo>
                <a:lnTo>
                  <a:pt x="1392511" y="2176463"/>
                </a:lnTo>
                <a:lnTo>
                  <a:pt x="1391241" y="2171065"/>
                </a:lnTo>
                <a:lnTo>
                  <a:pt x="1390606" y="2165668"/>
                </a:lnTo>
                <a:lnTo>
                  <a:pt x="1389971" y="2159953"/>
                </a:lnTo>
                <a:lnTo>
                  <a:pt x="1389971" y="2154238"/>
                </a:lnTo>
                <a:lnTo>
                  <a:pt x="1389971" y="2148523"/>
                </a:lnTo>
                <a:lnTo>
                  <a:pt x="1390923" y="2112645"/>
                </a:lnTo>
                <a:lnTo>
                  <a:pt x="1391876" y="2077720"/>
                </a:lnTo>
                <a:lnTo>
                  <a:pt x="1392194" y="2043748"/>
                </a:lnTo>
                <a:lnTo>
                  <a:pt x="1392194" y="2010410"/>
                </a:lnTo>
                <a:lnTo>
                  <a:pt x="1392194" y="1981518"/>
                </a:lnTo>
                <a:lnTo>
                  <a:pt x="1391876" y="1952943"/>
                </a:lnTo>
                <a:lnTo>
                  <a:pt x="1391241" y="1925638"/>
                </a:lnTo>
                <a:lnTo>
                  <a:pt x="1390606" y="1898333"/>
                </a:lnTo>
                <a:lnTo>
                  <a:pt x="1389336" y="1872298"/>
                </a:lnTo>
                <a:lnTo>
                  <a:pt x="1388065" y="1846263"/>
                </a:lnTo>
                <a:lnTo>
                  <a:pt x="1386795" y="1821498"/>
                </a:lnTo>
                <a:lnTo>
                  <a:pt x="1384890" y="1797050"/>
                </a:lnTo>
                <a:lnTo>
                  <a:pt x="1383302" y="1773555"/>
                </a:lnTo>
                <a:lnTo>
                  <a:pt x="1381079" y="1750378"/>
                </a:lnTo>
                <a:lnTo>
                  <a:pt x="1378856" y="1727835"/>
                </a:lnTo>
                <a:lnTo>
                  <a:pt x="1376316" y="1706245"/>
                </a:lnTo>
                <a:lnTo>
                  <a:pt x="1373775" y="1684655"/>
                </a:lnTo>
                <a:lnTo>
                  <a:pt x="1371235" y="1664335"/>
                </a:lnTo>
                <a:lnTo>
                  <a:pt x="1368059" y="1644333"/>
                </a:lnTo>
                <a:lnTo>
                  <a:pt x="1365201" y="1624965"/>
                </a:lnTo>
                <a:lnTo>
                  <a:pt x="1362025" y="1606233"/>
                </a:lnTo>
                <a:lnTo>
                  <a:pt x="1358532" y="1587818"/>
                </a:lnTo>
                <a:lnTo>
                  <a:pt x="1355039" y="1570038"/>
                </a:lnTo>
                <a:lnTo>
                  <a:pt x="1351228" y="1552893"/>
                </a:lnTo>
                <a:lnTo>
                  <a:pt x="1347417" y="1536700"/>
                </a:lnTo>
                <a:lnTo>
                  <a:pt x="1343607" y="1520190"/>
                </a:lnTo>
                <a:lnTo>
                  <a:pt x="1339796" y="1504950"/>
                </a:lnTo>
                <a:lnTo>
                  <a:pt x="1335668" y="1490028"/>
                </a:lnTo>
                <a:lnTo>
                  <a:pt x="1331539" y="1475740"/>
                </a:lnTo>
                <a:lnTo>
                  <a:pt x="1327411" y="1461770"/>
                </a:lnTo>
                <a:lnTo>
                  <a:pt x="1322965" y="1448435"/>
                </a:lnTo>
                <a:lnTo>
                  <a:pt x="1318837" y="1435418"/>
                </a:lnTo>
                <a:lnTo>
                  <a:pt x="1314391" y="1423353"/>
                </a:lnTo>
                <a:lnTo>
                  <a:pt x="1309945" y="1411288"/>
                </a:lnTo>
                <a:lnTo>
                  <a:pt x="1305182" y="1399858"/>
                </a:lnTo>
                <a:lnTo>
                  <a:pt x="1300736" y="1389063"/>
                </a:lnTo>
                <a:lnTo>
                  <a:pt x="1295655" y="1377950"/>
                </a:lnTo>
                <a:lnTo>
                  <a:pt x="1290891" y="1367790"/>
                </a:lnTo>
                <a:lnTo>
                  <a:pt x="1285810" y="1357630"/>
                </a:lnTo>
                <a:lnTo>
                  <a:pt x="1281047" y="1348105"/>
                </a:lnTo>
                <a:lnTo>
                  <a:pt x="1276283" y="1338898"/>
                </a:lnTo>
                <a:lnTo>
                  <a:pt x="1271520" y="1330643"/>
                </a:lnTo>
                <a:lnTo>
                  <a:pt x="1266439" y="1322388"/>
                </a:lnTo>
                <a:lnTo>
                  <a:pt x="1261676" y="1314768"/>
                </a:lnTo>
                <a:lnTo>
                  <a:pt x="1257230" y="1307465"/>
                </a:lnTo>
                <a:lnTo>
                  <a:pt x="1252466" y="1300798"/>
                </a:lnTo>
                <a:lnTo>
                  <a:pt x="1243257" y="1287780"/>
                </a:lnTo>
                <a:lnTo>
                  <a:pt x="1233730" y="1276668"/>
                </a:lnTo>
                <a:lnTo>
                  <a:pt x="1224838" y="1266825"/>
                </a:lnTo>
                <a:lnTo>
                  <a:pt x="1224838" y="1791018"/>
                </a:lnTo>
                <a:lnTo>
                  <a:pt x="1224838" y="2056130"/>
                </a:lnTo>
                <a:lnTo>
                  <a:pt x="1224838" y="3259138"/>
                </a:lnTo>
                <a:lnTo>
                  <a:pt x="1224521" y="3268028"/>
                </a:lnTo>
                <a:lnTo>
                  <a:pt x="1223886" y="3276918"/>
                </a:lnTo>
                <a:lnTo>
                  <a:pt x="1222933" y="3285490"/>
                </a:lnTo>
                <a:lnTo>
                  <a:pt x="1221345" y="3294063"/>
                </a:lnTo>
                <a:lnTo>
                  <a:pt x="1219440" y="3302635"/>
                </a:lnTo>
                <a:lnTo>
                  <a:pt x="1217217" y="3310573"/>
                </a:lnTo>
                <a:lnTo>
                  <a:pt x="1214359" y="3318828"/>
                </a:lnTo>
                <a:lnTo>
                  <a:pt x="1211501" y="3326448"/>
                </a:lnTo>
                <a:lnTo>
                  <a:pt x="1208008" y="3334068"/>
                </a:lnTo>
                <a:lnTo>
                  <a:pt x="1204197" y="3341370"/>
                </a:lnTo>
                <a:lnTo>
                  <a:pt x="1200068" y="3348990"/>
                </a:lnTo>
                <a:lnTo>
                  <a:pt x="1195623" y="3355975"/>
                </a:lnTo>
                <a:lnTo>
                  <a:pt x="1190859" y="3362643"/>
                </a:lnTo>
                <a:lnTo>
                  <a:pt x="1185461" y="3369310"/>
                </a:lnTo>
                <a:lnTo>
                  <a:pt x="1179744" y="3375343"/>
                </a:lnTo>
                <a:lnTo>
                  <a:pt x="1174346" y="3381375"/>
                </a:lnTo>
                <a:lnTo>
                  <a:pt x="1168312" y="3387090"/>
                </a:lnTo>
                <a:lnTo>
                  <a:pt x="1161961" y="3392488"/>
                </a:lnTo>
                <a:lnTo>
                  <a:pt x="1155610" y="3397568"/>
                </a:lnTo>
                <a:lnTo>
                  <a:pt x="1148623" y="3402648"/>
                </a:lnTo>
                <a:lnTo>
                  <a:pt x="1141637" y="3407410"/>
                </a:lnTo>
                <a:lnTo>
                  <a:pt x="1134651" y="3411538"/>
                </a:lnTo>
                <a:lnTo>
                  <a:pt x="1126712" y="3415348"/>
                </a:lnTo>
                <a:lnTo>
                  <a:pt x="1119090" y="3418523"/>
                </a:lnTo>
                <a:lnTo>
                  <a:pt x="1111469" y="3421698"/>
                </a:lnTo>
                <a:lnTo>
                  <a:pt x="1103529" y="3424555"/>
                </a:lnTo>
                <a:lnTo>
                  <a:pt x="1095273" y="3426778"/>
                </a:lnTo>
                <a:lnTo>
                  <a:pt x="1087016" y="3428683"/>
                </a:lnTo>
                <a:lnTo>
                  <a:pt x="1078442" y="3430270"/>
                </a:lnTo>
                <a:lnTo>
                  <a:pt x="1069550" y="3431223"/>
                </a:lnTo>
                <a:lnTo>
                  <a:pt x="1060659" y="3431858"/>
                </a:lnTo>
                <a:lnTo>
                  <a:pt x="1052084" y="3432175"/>
                </a:lnTo>
                <a:lnTo>
                  <a:pt x="1043193" y="3431858"/>
                </a:lnTo>
                <a:lnTo>
                  <a:pt x="1034301" y="3431223"/>
                </a:lnTo>
                <a:lnTo>
                  <a:pt x="1025727" y="3430270"/>
                </a:lnTo>
                <a:lnTo>
                  <a:pt x="1016835" y="3428683"/>
                </a:lnTo>
                <a:lnTo>
                  <a:pt x="1008578" y="3426778"/>
                </a:lnTo>
                <a:lnTo>
                  <a:pt x="1000322" y="3424555"/>
                </a:lnTo>
                <a:lnTo>
                  <a:pt x="992383" y="3421698"/>
                </a:lnTo>
                <a:lnTo>
                  <a:pt x="984761" y="3418523"/>
                </a:lnTo>
                <a:lnTo>
                  <a:pt x="977140" y="3415348"/>
                </a:lnTo>
                <a:lnTo>
                  <a:pt x="969518" y="3411538"/>
                </a:lnTo>
                <a:lnTo>
                  <a:pt x="962214" y="3407410"/>
                </a:lnTo>
                <a:lnTo>
                  <a:pt x="955228" y="3402648"/>
                </a:lnTo>
                <a:lnTo>
                  <a:pt x="948242" y="3397568"/>
                </a:lnTo>
                <a:lnTo>
                  <a:pt x="941890" y="3392488"/>
                </a:lnTo>
                <a:lnTo>
                  <a:pt x="935539" y="3387090"/>
                </a:lnTo>
                <a:lnTo>
                  <a:pt x="929823" y="3381375"/>
                </a:lnTo>
                <a:lnTo>
                  <a:pt x="924107" y="3375343"/>
                </a:lnTo>
                <a:lnTo>
                  <a:pt x="918708" y="3369310"/>
                </a:lnTo>
                <a:lnTo>
                  <a:pt x="913627" y="3362643"/>
                </a:lnTo>
                <a:lnTo>
                  <a:pt x="908229" y="3355975"/>
                </a:lnTo>
                <a:lnTo>
                  <a:pt x="903783" y="3348990"/>
                </a:lnTo>
                <a:lnTo>
                  <a:pt x="899654" y="3341370"/>
                </a:lnTo>
                <a:lnTo>
                  <a:pt x="895844" y="3334068"/>
                </a:lnTo>
                <a:lnTo>
                  <a:pt x="892350" y="3326448"/>
                </a:lnTo>
                <a:lnTo>
                  <a:pt x="889492" y="3318828"/>
                </a:lnTo>
                <a:lnTo>
                  <a:pt x="886634" y="3310573"/>
                </a:lnTo>
                <a:lnTo>
                  <a:pt x="884411" y="3302635"/>
                </a:lnTo>
                <a:lnTo>
                  <a:pt x="882506" y="3294063"/>
                </a:lnTo>
                <a:lnTo>
                  <a:pt x="880918" y="3285490"/>
                </a:lnTo>
                <a:lnTo>
                  <a:pt x="879966" y="3276918"/>
                </a:lnTo>
                <a:lnTo>
                  <a:pt x="879330" y="3268028"/>
                </a:lnTo>
                <a:lnTo>
                  <a:pt x="879013" y="3259138"/>
                </a:lnTo>
                <a:lnTo>
                  <a:pt x="879013" y="2164080"/>
                </a:lnTo>
                <a:lnTo>
                  <a:pt x="814230" y="2164080"/>
                </a:lnTo>
                <a:lnTo>
                  <a:pt x="814230" y="3259138"/>
                </a:lnTo>
                <a:lnTo>
                  <a:pt x="813913" y="3268028"/>
                </a:lnTo>
                <a:lnTo>
                  <a:pt x="813277" y="3276918"/>
                </a:lnTo>
                <a:lnTo>
                  <a:pt x="812325" y="3285490"/>
                </a:lnTo>
                <a:lnTo>
                  <a:pt x="810737" y="3294063"/>
                </a:lnTo>
                <a:lnTo>
                  <a:pt x="808832" y="3302635"/>
                </a:lnTo>
                <a:lnTo>
                  <a:pt x="806291" y="3310573"/>
                </a:lnTo>
                <a:lnTo>
                  <a:pt x="803751" y="3318828"/>
                </a:lnTo>
                <a:lnTo>
                  <a:pt x="800575" y="3326448"/>
                </a:lnTo>
                <a:lnTo>
                  <a:pt x="796764" y="3334068"/>
                </a:lnTo>
                <a:lnTo>
                  <a:pt x="792953" y="3341370"/>
                </a:lnTo>
                <a:lnTo>
                  <a:pt x="788825" y="3348990"/>
                </a:lnTo>
                <a:lnTo>
                  <a:pt x="784379" y="3355975"/>
                </a:lnTo>
                <a:lnTo>
                  <a:pt x="779616" y="3362643"/>
                </a:lnTo>
                <a:lnTo>
                  <a:pt x="774535" y="3369310"/>
                </a:lnTo>
                <a:lnTo>
                  <a:pt x="769136" y="3375343"/>
                </a:lnTo>
                <a:lnTo>
                  <a:pt x="763420" y="3381375"/>
                </a:lnTo>
                <a:lnTo>
                  <a:pt x="757386" y="3387090"/>
                </a:lnTo>
                <a:lnTo>
                  <a:pt x="751353" y="3392488"/>
                </a:lnTo>
                <a:lnTo>
                  <a:pt x="744366" y="3397568"/>
                </a:lnTo>
                <a:lnTo>
                  <a:pt x="737698" y="3402648"/>
                </a:lnTo>
                <a:lnTo>
                  <a:pt x="730711" y="3407410"/>
                </a:lnTo>
                <a:lnTo>
                  <a:pt x="723407" y="3411538"/>
                </a:lnTo>
                <a:lnTo>
                  <a:pt x="716103" y="3415348"/>
                </a:lnTo>
                <a:lnTo>
                  <a:pt x="708482" y="3418523"/>
                </a:lnTo>
                <a:lnTo>
                  <a:pt x="700543" y="3421698"/>
                </a:lnTo>
                <a:lnTo>
                  <a:pt x="692604" y="3424555"/>
                </a:lnTo>
                <a:lnTo>
                  <a:pt x="684347" y="3426778"/>
                </a:lnTo>
                <a:lnTo>
                  <a:pt x="675773" y="3428683"/>
                </a:lnTo>
                <a:lnTo>
                  <a:pt x="667516" y="3430270"/>
                </a:lnTo>
                <a:lnTo>
                  <a:pt x="658942" y="3431223"/>
                </a:lnTo>
                <a:lnTo>
                  <a:pt x="650050" y="3431858"/>
                </a:lnTo>
                <a:lnTo>
                  <a:pt x="641159" y="3432175"/>
                </a:lnTo>
                <a:lnTo>
                  <a:pt x="631949" y="3431858"/>
                </a:lnTo>
                <a:lnTo>
                  <a:pt x="623375" y="3431223"/>
                </a:lnTo>
                <a:lnTo>
                  <a:pt x="614801" y="3430270"/>
                </a:lnTo>
                <a:lnTo>
                  <a:pt x="606227" y="3428683"/>
                </a:lnTo>
                <a:lnTo>
                  <a:pt x="597970" y="3426778"/>
                </a:lnTo>
                <a:lnTo>
                  <a:pt x="589714" y="3424555"/>
                </a:lnTo>
                <a:lnTo>
                  <a:pt x="581774" y="3421698"/>
                </a:lnTo>
                <a:lnTo>
                  <a:pt x="573518" y="3418523"/>
                </a:lnTo>
                <a:lnTo>
                  <a:pt x="565896" y="3415348"/>
                </a:lnTo>
                <a:lnTo>
                  <a:pt x="558592" y="3411538"/>
                </a:lnTo>
                <a:lnTo>
                  <a:pt x="551288" y="3407410"/>
                </a:lnTo>
                <a:lnTo>
                  <a:pt x="544302" y="3402648"/>
                </a:lnTo>
                <a:lnTo>
                  <a:pt x="537633" y="3397568"/>
                </a:lnTo>
                <a:lnTo>
                  <a:pt x="531282" y="3392488"/>
                </a:lnTo>
                <a:lnTo>
                  <a:pt x="524931" y="3387090"/>
                </a:lnTo>
                <a:lnTo>
                  <a:pt x="518580" y="3381375"/>
                </a:lnTo>
                <a:lnTo>
                  <a:pt x="512863" y="3375343"/>
                </a:lnTo>
                <a:lnTo>
                  <a:pt x="507465" y="3369310"/>
                </a:lnTo>
                <a:lnTo>
                  <a:pt x="502384" y="3362643"/>
                </a:lnTo>
                <a:lnTo>
                  <a:pt x="497620" y="3355975"/>
                </a:lnTo>
                <a:lnTo>
                  <a:pt x="493175" y="3348990"/>
                </a:lnTo>
                <a:lnTo>
                  <a:pt x="489046" y="3341370"/>
                </a:lnTo>
                <a:lnTo>
                  <a:pt x="485235" y="3334068"/>
                </a:lnTo>
                <a:lnTo>
                  <a:pt x="481742" y="3326448"/>
                </a:lnTo>
                <a:lnTo>
                  <a:pt x="478567" y="3318828"/>
                </a:lnTo>
                <a:lnTo>
                  <a:pt x="476026" y="3310573"/>
                </a:lnTo>
                <a:lnTo>
                  <a:pt x="473803" y="3302635"/>
                </a:lnTo>
                <a:lnTo>
                  <a:pt x="471898" y="3294063"/>
                </a:lnTo>
                <a:lnTo>
                  <a:pt x="470310" y="3285490"/>
                </a:lnTo>
                <a:lnTo>
                  <a:pt x="468722" y="3276918"/>
                </a:lnTo>
                <a:lnTo>
                  <a:pt x="468087" y="3268028"/>
                </a:lnTo>
                <a:lnTo>
                  <a:pt x="468087" y="3259138"/>
                </a:lnTo>
                <a:lnTo>
                  <a:pt x="468087" y="2056130"/>
                </a:lnTo>
                <a:lnTo>
                  <a:pt x="468087" y="1791018"/>
                </a:lnTo>
                <a:lnTo>
                  <a:pt x="468087" y="1177290"/>
                </a:lnTo>
                <a:lnTo>
                  <a:pt x="457290" y="1171893"/>
                </a:lnTo>
                <a:lnTo>
                  <a:pt x="446493" y="1166178"/>
                </a:lnTo>
                <a:lnTo>
                  <a:pt x="435061" y="1159828"/>
                </a:lnTo>
                <a:lnTo>
                  <a:pt x="423311" y="1152843"/>
                </a:lnTo>
                <a:lnTo>
                  <a:pt x="410926" y="1145223"/>
                </a:lnTo>
                <a:lnTo>
                  <a:pt x="398223" y="1136968"/>
                </a:lnTo>
                <a:lnTo>
                  <a:pt x="385521" y="1128078"/>
                </a:lnTo>
                <a:lnTo>
                  <a:pt x="372501" y="1118553"/>
                </a:lnTo>
                <a:lnTo>
                  <a:pt x="359163" y="1108710"/>
                </a:lnTo>
                <a:lnTo>
                  <a:pt x="345190" y="1097915"/>
                </a:lnTo>
                <a:lnTo>
                  <a:pt x="331535" y="1086485"/>
                </a:lnTo>
                <a:lnTo>
                  <a:pt x="317563" y="1074103"/>
                </a:lnTo>
                <a:lnTo>
                  <a:pt x="303590" y="1061085"/>
                </a:lnTo>
                <a:lnTo>
                  <a:pt x="289299" y="1047750"/>
                </a:lnTo>
                <a:lnTo>
                  <a:pt x="275009" y="1033145"/>
                </a:lnTo>
                <a:lnTo>
                  <a:pt x="261036" y="1017588"/>
                </a:lnTo>
                <a:lnTo>
                  <a:pt x="248016" y="1003618"/>
                </a:lnTo>
                <a:lnTo>
                  <a:pt x="235314" y="988695"/>
                </a:lnTo>
                <a:lnTo>
                  <a:pt x="222929" y="973138"/>
                </a:lnTo>
                <a:lnTo>
                  <a:pt x="210544" y="956628"/>
                </a:lnTo>
                <a:lnTo>
                  <a:pt x="198477" y="939800"/>
                </a:lnTo>
                <a:lnTo>
                  <a:pt x="186092" y="922338"/>
                </a:lnTo>
                <a:lnTo>
                  <a:pt x="174342" y="903923"/>
                </a:lnTo>
                <a:lnTo>
                  <a:pt x="162592" y="884873"/>
                </a:lnTo>
                <a:lnTo>
                  <a:pt x="151160" y="865188"/>
                </a:lnTo>
                <a:lnTo>
                  <a:pt x="140045" y="844550"/>
                </a:lnTo>
                <a:lnTo>
                  <a:pt x="128930" y="823595"/>
                </a:lnTo>
                <a:lnTo>
                  <a:pt x="118451" y="801688"/>
                </a:lnTo>
                <a:lnTo>
                  <a:pt x="107971" y="779145"/>
                </a:lnTo>
                <a:lnTo>
                  <a:pt x="98127" y="755968"/>
                </a:lnTo>
                <a:lnTo>
                  <a:pt x="88600" y="731520"/>
                </a:lnTo>
                <a:lnTo>
                  <a:pt x="79073" y="706755"/>
                </a:lnTo>
                <a:lnTo>
                  <a:pt x="70181" y="681038"/>
                </a:lnTo>
                <a:lnTo>
                  <a:pt x="61925" y="654685"/>
                </a:lnTo>
                <a:lnTo>
                  <a:pt x="53986" y="627063"/>
                </a:lnTo>
                <a:lnTo>
                  <a:pt x="46364" y="599440"/>
                </a:lnTo>
                <a:lnTo>
                  <a:pt x="39378" y="570230"/>
                </a:lnTo>
                <a:lnTo>
                  <a:pt x="33027" y="540703"/>
                </a:lnTo>
                <a:lnTo>
                  <a:pt x="26675" y="510223"/>
                </a:lnTo>
                <a:lnTo>
                  <a:pt x="21277" y="479108"/>
                </a:lnTo>
                <a:lnTo>
                  <a:pt x="16513" y="446723"/>
                </a:lnTo>
                <a:lnTo>
                  <a:pt x="12067" y="413385"/>
                </a:lnTo>
                <a:lnTo>
                  <a:pt x="8574" y="379730"/>
                </a:lnTo>
                <a:lnTo>
                  <a:pt x="5399" y="344805"/>
                </a:lnTo>
                <a:lnTo>
                  <a:pt x="3176" y="309563"/>
                </a:lnTo>
                <a:lnTo>
                  <a:pt x="1588" y="273050"/>
                </a:lnTo>
                <a:lnTo>
                  <a:pt x="318" y="235268"/>
                </a:lnTo>
                <a:lnTo>
                  <a:pt x="0" y="197168"/>
                </a:lnTo>
                <a:lnTo>
                  <a:pt x="318" y="175260"/>
                </a:lnTo>
                <a:lnTo>
                  <a:pt x="635" y="153035"/>
                </a:lnTo>
                <a:lnTo>
                  <a:pt x="1270" y="130175"/>
                </a:lnTo>
                <a:lnTo>
                  <a:pt x="1905" y="107315"/>
                </a:lnTo>
                <a:lnTo>
                  <a:pt x="2541" y="101600"/>
                </a:lnTo>
                <a:lnTo>
                  <a:pt x="3176" y="95885"/>
                </a:lnTo>
                <a:lnTo>
                  <a:pt x="4128" y="90488"/>
                </a:lnTo>
                <a:lnTo>
                  <a:pt x="5081" y="85090"/>
                </a:lnTo>
                <a:lnTo>
                  <a:pt x="6669" y="79375"/>
                </a:lnTo>
                <a:lnTo>
                  <a:pt x="8257" y="73978"/>
                </a:lnTo>
                <a:lnTo>
                  <a:pt x="10480" y="68898"/>
                </a:lnTo>
                <a:lnTo>
                  <a:pt x="12703" y="64135"/>
                </a:lnTo>
                <a:lnTo>
                  <a:pt x="14926" y="59373"/>
                </a:lnTo>
                <a:lnTo>
                  <a:pt x="17784" y="54610"/>
                </a:lnTo>
                <a:lnTo>
                  <a:pt x="20642" y="49848"/>
                </a:lnTo>
                <a:lnTo>
                  <a:pt x="23500" y="45720"/>
                </a:lnTo>
                <a:lnTo>
                  <a:pt x="26993" y="41275"/>
                </a:lnTo>
                <a:lnTo>
                  <a:pt x="30804" y="37465"/>
                </a:lnTo>
                <a:lnTo>
                  <a:pt x="34297" y="33338"/>
                </a:lnTo>
                <a:lnTo>
                  <a:pt x="38108" y="29845"/>
                </a:lnTo>
                <a:lnTo>
                  <a:pt x="42236" y="25718"/>
                </a:lnTo>
                <a:lnTo>
                  <a:pt x="46364" y="22543"/>
                </a:lnTo>
                <a:lnTo>
                  <a:pt x="50810" y="19368"/>
                </a:lnTo>
                <a:lnTo>
                  <a:pt x="55256" y="16510"/>
                </a:lnTo>
                <a:lnTo>
                  <a:pt x="59702" y="13653"/>
                </a:lnTo>
                <a:lnTo>
                  <a:pt x="64465" y="11430"/>
                </a:lnTo>
                <a:lnTo>
                  <a:pt x="69546" y="9208"/>
                </a:lnTo>
                <a:lnTo>
                  <a:pt x="74627" y="6985"/>
                </a:lnTo>
                <a:lnTo>
                  <a:pt x="79708" y="5398"/>
                </a:lnTo>
                <a:lnTo>
                  <a:pt x="85107" y="3810"/>
                </a:lnTo>
                <a:lnTo>
                  <a:pt x="90505" y="2540"/>
                </a:lnTo>
                <a:lnTo>
                  <a:pt x="95904" y="1588"/>
                </a:lnTo>
                <a:lnTo>
                  <a:pt x="101620" y="635"/>
                </a:lnTo>
                <a:lnTo>
                  <a:pt x="107019" y="318"/>
                </a:lnTo>
                <a:lnTo>
                  <a:pt x="11273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103" name="KSO_Shape"/>
          <p:cNvSpPr/>
          <p:nvPr>
            <p:custDataLst>
              <p:tags r:id="rId13"/>
            </p:custDataLst>
          </p:nvPr>
        </p:nvSpPr>
        <p:spPr bwMode="auto">
          <a:xfrm rot="16200000">
            <a:off x="1249363" y="3127375"/>
            <a:ext cx="382587" cy="684213"/>
          </a:xfrm>
          <a:custGeom>
            <a:avLst/>
            <a:gdLst>
              <a:gd name="T0" fmla="*/ 953144 w 3315"/>
              <a:gd name="T1" fmla="*/ 322 h 5921"/>
              <a:gd name="T2" fmla="*/ 934480 w 3315"/>
              <a:gd name="T3" fmla="*/ 322 h 5921"/>
              <a:gd name="T4" fmla="*/ 916782 w 3315"/>
              <a:gd name="T5" fmla="*/ 3217 h 5921"/>
              <a:gd name="T6" fmla="*/ 900048 w 3315"/>
              <a:gd name="T7" fmla="*/ 8365 h 5921"/>
              <a:gd name="T8" fmla="*/ 883959 w 3315"/>
              <a:gd name="T9" fmla="*/ 16409 h 5921"/>
              <a:gd name="T10" fmla="*/ 869478 w 3315"/>
              <a:gd name="T11" fmla="*/ 26061 h 5921"/>
              <a:gd name="T12" fmla="*/ 856607 w 3315"/>
              <a:gd name="T13" fmla="*/ 37965 h 5921"/>
              <a:gd name="T14" fmla="*/ 845344 w 3315"/>
              <a:gd name="T15" fmla="*/ 51478 h 5921"/>
              <a:gd name="T16" fmla="*/ 836334 w 3315"/>
              <a:gd name="T17" fmla="*/ 66599 h 5921"/>
              <a:gd name="T18" fmla="*/ 829576 w 3315"/>
              <a:gd name="T19" fmla="*/ 83651 h 5921"/>
              <a:gd name="T20" fmla="*/ 824749 w 3315"/>
              <a:gd name="T21" fmla="*/ 101347 h 5921"/>
              <a:gd name="T22" fmla="*/ 730465 w 3315"/>
              <a:gd name="T23" fmla="*/ 638968 h 5921"/>
              <a:gd name="T24" fmla="*/ 667072 w 3315"/>
              <a:gd name="T25" fmla="*/ 101347 h 5921"/>
              <a:gd name="T26" fmla="*/ 662889 w 3315"/>
              <a:gd name="T27" fmla="*/ 83651 h 5921"/>
              <a:gd name="T28" fmla="*/ 656131 w 3315"/>
              <a:gd name="T29" fmla="*/ 66599 h 5921"/>
              <a:gd name="T30" fmla="*/ 646799 w 3315"/>
              <a:gd name="T31" fmla="*/ 51478 h 5921"/>
              <a:gd name="T32" fmla="*/ 635858 w 3315"/>
              <a:gd name="T33" fmla="*/ 37965 h 5921"/>
              <a:gd name="T34" fmla="*/ 622987 w 3315"/>
              <a:gd name="T35" fmla="*/ 26061 h 5921"/>
              <a:gd name="T36" fmla="*/ 608184 w 3315"/>
              <a:gd name="T37" fmla="*/ 16409 h 5921"/>
              <a:gd name="T38" fmla="*/ 592417 w 3315"/>
              <a:gd name="T39" fmla="*/ 8365 h 5921"/>
              <a:gd name="T40" fmla="*/ 575683 w 3315"/>
              <a:gd name="T41" fmla="*/ 3217 h 5921"/>
              <a:gd name="T42" fmla="*/ 557985 w 3315"/>
              <a:gd name="T43" fmla="*/ 322 h 5921"/>
              <a:gd name="T44" fmla="*/ 539321 w 3315"/>
              <a:gd name="T45" fmla="*/ 322 h 5921"/>
              <a:gd name="T46" fmla="*/ 526771 w 3315"/>
              <a:gd name="T47" fmla="*/ 1609 h 5921"/>
              <a:gd name="T48" fmla="*/ 509395 w 3315"/>
              <a:gd name="T49" fmla="*/ 6113 h 5921"/>
              <a:gd name="T50" fmla="*/ 492340 w 3315"/>
              <a:gd name="T51" fmla="*/ 12869 h 5921"/>
              <a:gd name="T52" fmla="*/ 477216 w 3315"/>
              <a:gd name="T53" fmla="*/ 21878 h 5921"/>
              <a:gd name="T54" fmla="*/ 463700 w 3315"/>
              <a:gd name="T55" fmla="*/ 33139 h 5921"/>
              <a:gd name="T56" fmla="*/ 451794 w 3315"/>
              <a:gd name="T57" fmla="*/ 46330 h 5921"/>
              <a:gd name="T58" fmla="*/ 441819 w 3315"/>
              <a:gd name="T59" fmla="*/ 60808 h 5921"/>
              <a:gd name="T60" fmla="*/ 434096 w 3315"/>
              <a:gd name="T61" fmla="*/ 76573 h 5921"/>
              <a:gd name="T62" fmla="*/ 428625 w 3315"/>
              <a:gd name="T63" fmla="*/ 93303 h 5921"/>
              <a:gd name="T64" fmla="*/ 426051 w 3315"/>
              <a:gd name="T65" fmla="*/ 111321 h 5921"/>
              <a:gd name="T66" fmla="*/ 425729 w 3315"/>
              <a:gd name="T67" fmla="*/ 129660 h 5921"/>
              <a:gd name="T68" fmla="*/ 120993 w 3315"/>
              <a:gd name="T69" fmla="*/ 639933 h 5921"/>
              <a:gd name="T70" fmla="*/ 108765 w 3315"/>
              <a:gd name="T71" fmla="*/ 640577 h 5921"/>
              <a:gd name="T72" fmla="*/ 90745 w 3315"/>
              <a:gd name="T73" fmla="*/ 643472 h 5921"/>
              <a:gd name="T74" fmla="*/ 74012 w 3315"/>
              <a:gd name="T75" fmla="*/ 649264 h 5921"/>
              <a:gd name="T76" fmla="*/ 58244 w 3315"/>
              <a:gd name="T77" fmla="*/ 657307 h 5921"/>
              <a:gd name="T78" fmla="*/ 44085 w 3315"/>
              <a:gd name="T79" fmla="*/ 667603 h 5921"/>
              <a:gd name="T80" fmla="*/ 31535 w 3315"/>
              <a:gd name="T81" fmla="*/ 679507 h 5921"/>
              <a:gd name="T82" fmla="*/ 20916 w 3315"/>
              <a:gd name="T83" fmla="*/ 693341 h 5921"/>
              <a:gd name="T84" fmla="*/ 11906 w 3315"/>
              <a:gd name="T85" fmla="*/ 708141 h 5921"/>
              <a:gd name="T86" fmla="*/ 5470 w 3315"/>
              <a:gd name="T87" fmla="*/ 724872 h 5921"/>
              <a:gd name="T88" fmla="*/ 1609 w 3315"/>
              <a:gd name="T89" fmla="*/ 742245 h 5921"/>
              <a:gd name="T90" fmla="*/ 0 w 3315"/>
              <a:gd name="T91" fmla="*/ 760584 h 5921"/>
              <a:gd name="T92" fmla="*/ 155747 w 3315"/>
              <a:gd name="T93" fmla="*/ 1905000 h 5921"/>
              <a:gd name="T94" fmla="*/ 866260 w 3315"/>
              <a:gd name="T95" fmla="*/ 1631846 h 5921"/>
              <a:gd name="T96" fmla="*/ 1066092 w 3315"/>
              <a:gd name="T97" fmla="*/ 136094 h 5921"/>
              <a:gd name="T98" fmla="*/ 1066736 w 3315"/>
              <a:gd name="T99" fmla="*/ 123547 h 5921"/>
              <a:gd name="T100" fmla="*/ 1065771 w 3315"/>
              <a:gd name="T101" fmla="*/ 105208 h 5921"/>
              <a:gd name="T102" fmla="*/ 1061909 w 3315"/>
              <a:gd name="T103" fmla="*/ 87512 h 5921"/>
              <a:gd name="T104" fmla="*/ 1055795 w 3315"/>
              <a:gd name="T105" fmla="*/ 71104 h 5921"/>
              <a:gd name="T106" fmla="*/ 1047429 w 3315"/>
              <a:gd name="T107" fmla="*/ 55982 h 5921"/>
              <a:gd name="T108" fmla="*/ 1036809 w 3315"/>
              <a:gd name="T109" fmla="*/ 41504 h 5921"/>
              <a:gd name="T110" fmla="*/ 1024260 w 3315"/>
              <a:gd name="T111" fmla="*/ 29600 h 5921"/>
              <a:gd name="T112" fmla="*/ 1010101 w 3315"/>
              <a:gd name="T113" fmla="*/ 18982 h 5921"/>
              <a:gd name="T114" fmla="*/ 994655 w 3315"/>
              <a:gd name="T115" fmla="*/ 10617 h 5921"/>
              <a:gd name="T116" fmla="*/ 977278 w 3315"/>
              <a:gd name="T117" fmla="*/ 4504 h 5921"/>
              <a:gd name="T118" fmla="*/ 959258 w 3315"/>
              <a:gd name="T119" fmla="*/ 643 h 592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15" h="5921">
                <a:moveTo>
                  <a:pt x="2981" y="2"/>
                </a:moveTo>
                <a:lnTo>
                  <a:pt x="2981" y="2"/>
                </a:lnTo>
                <a:lnTo>
                  <a:pt x="2962" y="1"/>
                </a:lnTo>
                <a:lnTo>
                  <a:pt x="2942" y="0"/>
                </a:lnTo>
                <a:lnTo>
                  <a:pt x="2923" y="0"/>
                </a:lnTo>
                <a:lnTo>
                  <a:pt x="2904" y="1"/>
                </a:lnTo>
                <a:lnTo>
                  <a:pt x="2886" y="3"/>
                </a:lnTo>
                <a:lnTo>
                  <a:pt x="2867" y="6"/>
                </a:lnTo>
                <a:lnTo>
                  <a:pt x="2849" y="10"/>
                </a:lnTo>
                <a:lnTo>
                  <a:pt x="2831" y="15"/>
                </a:lnTo>
                <a:lnTo>
                  <a:pt x="2813" y="20"/>
                </a:lnTo>
                <a:lnTo>
                  <a:pt x="2797" y="26"/>
                </a:lnTo>
                <a:lnTo>
                  <a:pt x="2780" y="34"/>
                </a:lnTo>
                <a:lnTo>
                  <a:pt x="2763" y="42"/>
                </a:lnTo>
                <a:lnTo>
                  <a:pt x="2747" y="51"/>
                </a:lnTo>
                <a:lnTo>
                  <a:pt x="2731" y="60"/>
                </a:lnTo>
                <a:lnTo>
                  <a:pt x="2717" y="71"/>
                </a:lnTo>
                <a:lnTo>
                  <a:pt x="2702" y="81"/>
                </a:lnTo>
                <a:lnTo>
                  <a:pt x="2688" y="93"/>
                </a:lnTo>
                <a:lnTo>
                  <a:pt x="2675" y="105"/>
                </a:lnTo>
                <a:lnTo>
                  <a:pt x="2662" y="118"/>
                </a:lnTo>
                <a:lnTo>
                  <a:pt x="2649" y="131"/>
                </a:lnTo>
                <a:lnTo>
                  <a:pt x="2638" y="145"/>
                </a:lnTo>
                <a:lnTo>
                  <a:pt x="2627" y="160"/>
                </a:lnTo>
                <a:lnTo>
                  <a:pt x="2617" y="176"/>
                </a:lnTo>
                <a:lnTo>
                  <a:pt x="2607" y="191"/>
                </a:lnTo>
                <a:lnTo>
                  <a:pt x="2599" y="207"/>
                </a:lnTo>
                <a:lnTo>
                  <a:pt x="2591" y="224"/>
                </a:lnTo>
                <a:lnTo>
                  <a:pt x="2584" y="242"/>
                </a:lnTo>
                <a:lnTo>
                  <a:pt x="2578" y="260"/>
                </a:lnTo>
                <a:lnTo>
                  <a:pt x="2572" y="278"/>
                </a:lnTo>
                <a:lnTo>
                  <a:pt x="2567" y="297"/>
                </a:lnTo>
                <a:lnTo>
                  <a:pt x="2563" y="315"/>
                </a:lnTo>
                <a:lnTo>
                  <a:pt x="2561" y="334"/>
                </a:lnTo>
                <a:lnTo>
                  <a:pt x="2368" y="1986"/>
                </a:lnTo>
                <a:lnTo>
                  <a:pt x="2270" y="1986"/>
                </a:lnTo>
                <a:lnTo>
                  <a:pt x="2077" y="334"/>
                </a:lnTo>
                <a:lnTo>
                  <a:pt x="2073" y="315"/>
                </a:lnTo>
                <a:lnTo>
                  <a:pt x="2070" y="297"/>
                </a:lnTo>
                <a:lnTo>
                  <a:pt x="2066" y="278"/>
                </a:lnTo>
                <a:lnTo>
                  <a:pt x="2060" y="260"/>
                </a:lnTo>
                <a:lnTo>
                  <a:pt x="2053" y="242"/>
                </a:lnTo>
                <a:lnTo>
                  <a:pt x="2046" y="224"/>
                </a:lnTo>
                <a:lnTo>
                  <a:pt x="2039" y="207"/>
                </a:lnTo>
                <a:lnTo>
                  <a:pt x="2030" y="191"/>
                </a:lnTo>
                <a:lnTo>
                  <a:pt x="2021" y="176"/>
                </a:lnTo>
                <a:lnTo>
                  <a:pt x="2010" y="160"/>
                </a:lnTo>
                <a:lnTo>
                  <a:pt x="1999" y="145"/>
                </a:lnTo>
                <a:lnTo>
                  <a:pt x="1987" y="131"/>
                </a:lnTo>
                <a:lnTo>
                  <a:pt x="1976" y="118"/>
                </a:lnTo>
                <a:lnTo>
                  <a:pt x="1963" y="105"/>
                </a:lnTo>
                <a:lnTo>
                  <a:pt x="1949" y="93"/>
                </a:lnTo>
                <a:lnTo>
                  <a:pt x="1936" y="81"/>
                </a:lnTo>
                <a:lnTo>
                  <a:pt x="1921" y="71"/>
                </a:lnTo>
                <a:lnTo>
                  <a:pt x="1906" y="60"/>
                </a:lnTo>
                <a:lnTo>
                  <a:pt x="1890" y="51"/>
                </a:lnTo>
                <a:lnTo>
                  <a:pt x="1875" y="42"/>
                </a:lnTo>
                <a:lnTo>
                  <a:pt x="1858" y="34"/>
                </a:lnTo>
                <a:lnTo>
                  <a:pt x="1841" y="26"/>
                </a:lnTo>
                <a:lnTo>
                  <a:pt x="1824" y="20"/>
                </a:lnTo>
                <a:lnTo>
                  <a:pt x="1806" y="15"/>
                </a:lnTo>
                <a:lnTo>
                  <a:pt x="1789" y="10"/>
                </a:lnTo>
                <a:lnTo>
                  <a:pt x="1771" y="6"/>
                </a:lnTo>
                <a:lnTo>
                  <a:pt x="1752" y="3"/>
                </a:lnTo>
                <a:lnTo>
                  <a:pt x="1734" y="1"/>
                </a:lnTo>
                <a:lnTo>
                  <a:pt x="1715" y="0"/>
                </a:lnTo>
                <a:lnTo>
                  <a:pt x="1695" y="0"/>
                </a:lnTo>
                <a:lnTo>
                  <a:pt x="1676" y="1"/>
                </a:lnTo>
                <a:lnTo>
                  <a:pt x="1657" y="2"/>
                </a:lnTo>
                <a:lnTo>
                  <a:pt x="1637" y="5"/>
                </a:lnTo>
                <a:lnTo>
                  <a:pt x="1618" y="9"/>
                </a:lnTo>
                <a:lnTo>
                  <a:pt x="1600" y="14"/>
                </a:lnTo>
                <a:lnTo>
                  <a:pt x="1583" y="19"/>
                </a:lnTo>
                <a:lnTo>
                  <a:pt x="1565" y="25"/>
                </a:lnTo>
                <a:lnTo>
                  <a:pt x="1547" y="33"/>
                </a:lnTo>
                <a:lnTo>
                  <a:pt x="1530" y="40"/>
                </a:lnTo>
                <a:lnTo>
                  <a:pt x="1514" y="50"/>
                </a:lnTo>
                <a:lnTo>
                  <a:pt x="1498" y="59"/>
                </a:lnTo>
                <a:lnTo>
                  <a:pt x="1483" y="68"/>
                </a:lnTo>
                <a:lnTo>
                  <a:pt x="1468" y="80"/>
                </a:lnTo>
                <a:lnTo>
                  <a:pt x="1454" y="92"/>
                </a:lnTo>
                <a:lnTo>
                  <a:pt x="1441" y="103"/>
                </a:lnTo>
                <a:lnTo>
                  <a:pt x="1428" y="117"/>
                </a:lnTo>
                <a:lnTo>
                  <a:pt x="1415" y="129"/>
                </a:lnTo>
                <a:lnTo>
                  <a:pt x="1404" y="144"/>
                </a:lnTo>
                <a:lnTo>
                  <a:pt x="1393" y="158"/>
                </a:lnTo>
                <a:lnTo>
                  <a:pt x="1383" y="174"/>
                </a:lnTo>
                <a:lnTo>
                  <a:pt x="1373" y="189"/>
                </a:lnTo>
                <a:lnTo>
                  <a:pt x="1365" y="205"/>
                </a:lnTo>
                <a:lnTo>
                  <a:pt x="1356" y="221"/>
                </a:lnTo>
                <a:lnTo>
                  <a:pt x="1349" y="238"/>
                </a:lnTo>
                <a:lnTo>
                  <a:pt x="1343" y="256"/>
                </a:lnTo>
                <a:lnTo>
                  <a:pt x="1338" y="272"/>
                </a:lnTo>
                <a:lnTo>
                  <a:pt x="1332" y="290"/>
                </a:lnTo>
                <a:lnTo>
                  <a:pt x="1329" y="309"/>
                </a:lnTo>
                <a:lnTo>
                  <a:pt x="1326" y="327"/>
                </a:lnTo>
                <a:lnTo>
                  <a:pt x="1324" y="346"/>
                </a:lnTo>
                <a:lnTo>
                  <a:pt x="1323" y="365"/>
                </a:lnTo>
                <a:lnTo>
                  <a:pt x="1323" y="384"/>
                </a:lnTo>
                <a:lnTo>
                  <a:pt x="1323" y="403"/>
                </a:lnTo>
                <a:lnTo>
                  <a:pt x="1325" y="423"/>
                </a:lnTo>
                <a:lnTo>
                  <a:pt x="1508" y="1987"/>
                </a:lnTo>
                <a:lnTo>
                  <a:pt x="376" y="1989"/>
                </a:lnTo>
                <a:lnTo>
                  <a:pt x="357" y="1990"/>
                </a:lnTo>
                <a:lnTo>
                  <a:pt x="338" y="1991"/>
                </a:lnTo>
                <a:lnTo>
                  <a:pt x="319" y="1993"/>
                </a:lnTo>
                <a:lnTo>
                  <a:pt x="300" y="1996"/>
                </a:lnTo>
                <a:lnTo>
                  <a:pt x="282" y="2000"/>
                </a:lnTo>
                <a:lnTo>
                  <a:pt x="264" y="2006"/>
                </a:lnTo>
                <a:lnTo>
                  <a:pt x="246" y="2012"/>
                </a:lnTo>
                <a:lnTo>
                  <a:pt x="230" y="2018"/>
                </a:lnTo>
                <a:lnTo>
                  <a:pt x="213" y="2025"/>
                </a:lnTo>
                <a:lnTo>
                  <a:pt x="197" y="2034"/>
                </a:lnTo>
                <a:lnTo>
                  <a:pt x="181" y="2043"/>
                </a:lnTo>
                <a:lnTo>
                  <a:pt x="165" y="2053"/>
                </a:lnTo>
                <a:lnTo>
                  <a:pt x="151" y="2063"/>
                </a:lnTo>
                <a:lnTo>
                  <a:pt x="137" y="2075"/>
                </a:lnTo>
                <a:lnTo>
                  <a:pt x="123" y="2086"/>
                </a:lnTo>
                <a:lnTo>
                  <a:pt x="111" y="2099"/>
                </a:lnTo>
                <a:lnTo>
                  <a:pt x="98" y="2112"/>
                </a:lnTo>
                <a:lnTo>
                  <a:pt x="86" y="2125"/>
                </a:lnTo>
                <a:lnTo>
                  <a:pt x="75" y="2140"/>
                </a:lnTo>
                <a:lnTo>
                  <a:pt x="65" y="2155"/>
                </a:lnTo>
                <a:lnTo>
                  <a:pt x="55" y="2169"/>
                </a:lnTo>
                <a:lnTo>
                  <a:pt x="46" y="2185"/>
                </a:lnTo>
                <a:lnTo>
                  <a:pt x="37" y="2201"/>
                </a:lnTo>
                <a:lnTo>
                  <a:pt x="30" y="2218"/>
                </a:lnTo>
                <a:lnTo>
                  <a:pt x="24" y="2235"/>
                </a:lnTo>
                <a:lnTo>
                  <a:pt x="17" y="2253"/>
                </a:lnTo>
                <a:lnTo>
                  <a:pt x="12" y="2270"/>
                </a:lnTo>
                <a:lnTo>
                  <a:pt x="8" y="2288"/>
                </a:lnTo>
                <a:lnTo>
                  <a:pt x="5" y="2307"/>
                </a:lnTo>
                <a:lnTo>
                  <a:pt x="3" y="2326"/>
                </a:lnTo>
                <a:lnTo>
                  <a:pt x="0" y="2345"/>
                </a:lnTo>
                <a:lnTo>
                  <a:pt x="0" y="2364"/>
                </a:lnTo>
                <a:lnTo>
                  <a:pt x="0" y="4596"/>
                </a:lnTo>
                <a:lnTo>
                  <a:pt x="484" y="5072"/>
                </a:lnTo>
                <a:lnTo>
                  <a:pt x="484" y="5921"/>
                </a:lnTo>
                <a:lnTo>
                  <a:pt x="2690" y="5921"/>
                </a:lnTo>
                <a:lnTo>
                  <a:pt x="2690" y="5072"/>
                </a:lnTo>
                <a:lnTo>
                  <a:pt x="2692" y="5072"/>
                </a:lnTo>
                <a:lnTo>
                  <a:pt x="3130" y="3574"/>
                </a:lnTo>
                <a:lnTo>
                  <a:pt x="3130" y="1983"/>
                </a:lnTo>
                <a:lnTo>
                  <a:pt x="3313" y="423"/>
                </a:lnTo>
                <a:lnTo>
                  <a:pt x="3315" y="403"/>
                </a:lnTo>
                <a:lnTo>
                  <a:pt x="3315" y="384"/>
                </a:lnTo>
                <a:lnTo>
                  <a:pt x="3315" y="365"/>
                </a:lnTo>
                <a:lnTo>
                  <a:pt x="3314" y="346"/>
                </a:lnTo>
                <a:lnTo>
                  <a:pt x="3312" y="327"/>
                </a:lnTo>
                <a:lnTo>
                  <a:pt x="3309" y="309"/>
                </a:lnTo>
                <a:lnTo>
                  <a:pt x="3304" y="290"/>
                </a:lnTo>
                <a:lnTo>
                  <a:pt x="3300" y="272"/>
                </a:lnTo>
                <a:lnTo>
                  <a:pt x="3295" y="256"/>
                </a:lnTo>
                <a:lnTo>
                  <a:pt x="3289" y="238"/>
                </a:lnTo>
                <a:lnTo>
                  <a:pt x="3281" y="221"/>
                </a:lnTo>
                <a:lnTo>
                  <a:pt x="3273" y="205"/>
                </a:lnTo>
                <a:lnTo>
                  <a:pt x="3264" y="189"/>
                </a:lnTo>
                <a:lnTo>
                  <a:pt x="3255" y="174"/>
                </a:lnTo>
                <a:lnTo>
                  <a:pt x="3244" y="158"/>
                </a:lnTo>
                <a:lnTo>
                  <a:pt x="3234" y="144"/>
                </a:lnTo>
                <a:lnTo>
                  <a:pt x="3222" y="129"/>
                </a:lnTo>
                <a:lnTo>
                  <a:pt x="3210" y="117"/>
                </a:lnTo>
                <a:lnTo>
                  <a:pt x="3197" y="103"/>
                </a:lnTo>
                <a:lnTo>
                  <a:pt x="3183" y="92"/>
                </a:lnTo>
                <a:lnTo>
                  <a:pt x="3170" y="80"/>
                </a:lnTo>
                <a:lnTo>
                  <a:pt x="3155" y="68"/>
                </a:lnTo>
                <a:lnTo>
                  <a:pt x="3139" y="59"/>
                </a:lnTo>
                <a:lnTo>
                  <a:pt x="3124" y="50"/>
                </a:lnTo>
                <a:lnTo>
                  <a:pt x="3108" y="40"/>
                </a:lnTo>
                <a:lnTo>
                  <a:pt x="3091" y="33"/>
                </a:lnTo>
                <a:lnTo>
                  <a:pt x="3073" y="25"/>
                </a:lnTo>
                <a:lnTo>
                  <a:pt x="3055" y="19"/>
                </a:lnTo>
                <a:lnTo>
                  <a:pt x="3037" y="14"/>
                </a:lnTo>
                <a:lnTo>
                  <a:pt x="3019" y="9"/>
                </a:lnTo>
                <a:lnTo>
                  <a:pt x="3001" y="5"/>
                </a:lnTo>
                <a:lnTo>
                  <a:pt x="2981" y="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tIns="360000" rIns="18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mn-lt"/>
              <a:ea typeface="+mn-ea"/>
              <a:cs typeface="+mn-ea"/>
              <a:sym typeface="+mn-lt"/>
            </a:endParaRPr>
          </a:p>
        </p:txBody>
      </p:sp>
      <p:sp>
        <p:nvSpPr>
          <p:cNvPr id="40" name="文本框 15"/>
          <p:cNvSpPr>
            <a:spLocks noChangeArrowheads="1"/>
          </p:cNvSpPr>
          <p:nvPr/>
        </p:nvSpPr>
        <p:spPr bwMode="auto">
          <a:xfrm>
            <a:off x="2227944" y="3010963"/>
            <a:ext cx="238802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400" b="1" dirty="0">
                <a:solidFill>
                  <a:srgbClr val="000000"/>
                </a:solidFill>
                <a:latin typeface="微软雅黑" panose="020B0503020204020204" pitchFamily="34" charset="-122"/>
                <a:ea typeface="微软雅黑" panose="020B0503020204020204" pitchFamily="34" charset="-122"/>
                <a:cs typeface="+mn-ea"/>
                <a:sym typeface="+mn-lt"/>
              </a:rPr>
              <a:t>事故的主要原因</a:t>
            </a:r>
          </a:p>
        </p:txBody>
      </p:sp>
    </p:spTree>
    <p:custDataLst>
      <p:tags r:id="rId1"/>
    </p:custDataLst>
  </p:cSld>
  <p:clrMapOvr>
    <a:masterClrMapping/>
  </p:clrMapOvr>
</p:sld>
</file>

<file path=ppt/slides/slide4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29" descr="2"/>
          <p:cNvSpPr>
            <a:spLocks noChangeArrowheads="1"/>
          </p:cNvSpPr>
          <p:nvPr>
            <p:custDataLst>
              <p:tags r:id="rId2"/>
            </p:custDataLst>
          </p:nvPr>
        </p:nvSpPr>
        <p:spPr bwMode="gray">
          <a:xfrm>
            <a:off x="822" y="1"/>
            <a:ext cx="6417870" cy="1160016"/>
          </a:xfrm>
          <a:prstGeom prst="rect">
            <a:avLst/>
          </a:prstGeom>
          <a:solidFill>
            <a:schemeClr val="l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6750" tIns="48376" rIns="96750" bIns="48376" anchor="ctr"/>
          <a:lstStyle/>
          <a:p>
            <a:endParaRPr lang="zh-CN" altLang="en-US" sz="1800">
              <a:solidFill>
                <a:schemeClr val="dk1"/>
              </a:solidFill>
            </a:endParaRPr>
          </a:p>
        </p:txBody>
      </p:sp>
      <p:grpSp>
        <p:nvGrpSpPr>
          <p:cNvPr id="10243" name="组合 12"/>
          <p:cNvGrpSpPr/>
          <p:nvPr/>
        </p:nvGrpSpPr>
        <p:grpSpPr bwMode="auto">
          <a:xfrm>
            <a:off x="-4763" y="57150"/>
            <a:ext cx="6546851" cy="922930"/>
            <a:chOff x="0" y="0"/>
            <a:chExt cx="6546241" cy="923718"/>
          </a:xfrm>
        </p:grpSpPr>
        <p:grpSp>
          <p:nvGrpSpPr>
            <p:cNvPr id="10270" name="组合 13"/>
            <p:cNvGrpSpPr/>
            <p:nvPr/>
          </p:nvGrpSpPr>
          <p:grpSpPr bwMode="auto">
            <a:xfrm>
              <a:off x="0" y="0"/>
              <a:ext cx="5888396" cy="900116"/>
              <a:chOff x="0" y="0"/>
              <a:chExt cx="5888396" cy="900116"/>
            </a:xfrm>
          </p:grpSpPr>
          <p:sp>
            <p:nvSpPr>
              <p:cNvPr id="10272" name="文本框 15"/>
              <p:cNvSpPr>
                <a:spLocks noChangeArrowheads="1"/>
              </p:cNvSpPr>
              <p:nvPr/>
            </p:nvSpPr>
            <p:spPr bwMode="auto">
              <a:xfrm>
                <a:off x="1044934" y="0"/>
                <a:ext cx="4843462" cy="630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违章的根源</a:t>
                </a:r>
              </a:p>
            </p:txBody>
          </p:sp>
          <p:grpSp>
            <p:nvGrpSpPr>
              <p:cNvPr id="10273" name="组合 16"/>
              <p:cNvGrpSpPr/>
              <p:nvPr/>
            </p:nvGrpSpPr>
            <p:grpSpPr bwMode="auto">
              <a:xfrm>
                <a:off x="0" y="5"/>
                <a:ext cx="981293" cy="900111"/>
                <a:chOff x="0" y="0"/>
                <a:chExt cx="981293" cy="900111"/>
              </a:xfrm>
            </p:grpSpPr>
            <p:sp>
              <p:nvSpPr>
                <p:cNvPr id="10274"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0275" name="组合 18"/>
                <p:cNvGrpSpPr/>
                <p:nvPr/>
              </p:nvGrpSpPr>
              <p:grpSpPr bwMode="auto">
                <a:xfrm>
                  <a:off x="0" y="0"/>
                  <a:ext cx="704852" cy="900111"/>
                  <a:chOff x="0" y="0"/>
                  <a:chExt cx="704852" cy="900111"/>
                </a:xfrm>
              </p:grpSpPr>
              <p:sp>
                <p:nvSpPr>
                  <p:cNvPr id="10276"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0277" name="组合 20"/>
                  <p:cNvGrpSpPr/>
                  <p:nvPr/>
                </p:nvGrpSpPr>
                <p:grpSpPr bwMode="auto">
                  <a:xfrm>
                    <a:off x="91136" y="0"/>
                    <a:ext cx="575833" cy="883910"/>
                    <a:chOff x="0" y="0"/>
                    <a:chExt cx="575833" cy="883910"/>
                  </a:xfrm>
                </p:grpSpPr>
                <p:sp>
                  <p:nvSpPr>
                    <p:cNvPr id="10278" name="文本框 21"/>
                    <p:cNvSpPr>
                      <a:spLocks noChangeArrowheads="1"/>
                    </p:cNvSpPr>
                    <p:nvPr>
                      <p:custDataLst>
                        <p:tags r:id="rId8"/>
                      </p:custDataLst>
                    </p:nvPr>
                  </p:nvSpPr>
                  <p:spPr bwMode="auto">
                    <a:xfrm>
                      <a:off x="37883" y="0"/>
                      <a:ext cx="332509" cy="76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2</a:t>
                      </a:r>
                    </a:p>
                  </p:txBody>
                </p:sp>
                <p:sp>
                  <p:nvSpPr>
                    <p:cNvPr id="10279" name="文本框 22"/>
                    <p:cNvSpPr>
                      <a:spLocks noChangeArrowheads="1"/>
                    </p:cNvSpPr>
                    <p:nvPr>
                      <p:custDataLst>
                        <p:tags r:id="rId9"/>
                      </p:custDataLst>
                    </p:nvPr>
                  </p:nvSpPr>
                  <p:spPr bwMode="auto">
                    <a:xfrm>
                      <a:off x="0" y="545067"/>
                      <a:ext cx="575833" cy="338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0271" name="文本框 14"/>
            <p:cNvSpPr>
              <a:spLocks noChangeArrowheads="1"/>
            </p:cNvSpPr>
            <p:nvPr/>
          </p:nvSpPr>
          <p:spPr bwMode="auto">
            <a:xfrm>
              <a:off x="1047751" y="555103"/>
              <a:ext cx="5498490" cy="368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60" name="图片 59"/>
          <p:cNvPicPr>
            <a:picLocks noChangeAspect="1"/>
          </p:cNvPicPr>
          <p:nvPr/>
        </p:nvPicPr>
        <p:blipFill rotWithShape="1">
          <a:blip r:embed="rId12" cstate="print">
            <a:extLst>
              <a:ext uri="{28A0092B-C50C-407E-A947-70E740481C1C}">
                <a14:useLocalDpi xmlns:a14="http://schemas.microsoft.com/office/drawing/2010/main" val="0"/>
              </a:ext>
            </a:extLst>
          </a:blip>
          <a:srcRect l="14166" t="24124" r="85821"/>
          <a:stretch>
            <a:fillRect/>
          </a:stretch>
        </p:blipFill>
        <p:spPr>
          <a:xfrm>
            <a:off x="5938838" y="3960813"/>
            <a:ext cx="0" cy="3419475"/>
          </a:xfrm>
          <a:custGeom>
            <a:avLst/>
            <a:gdLst>
              <a:gd name="connsiteX0" fmla="*/ 0 w 865"/>
              <a:gd name="connsiteY0" fmla="*/ 0 h 3419476"/>
              <a:gd name="connsiteX1" fmla="*/ 865 w 865"/>
              <a:gd name="connsiteY1" fmla="*/ 0 h 3419476"/>
              <a:gd name="connsiteX2" fmla="*/ 865 w 865"/>
              <a:gd name="connsiteY2" fmla="*/ 3415427 h 3419476"/>
              <a:gd name="connsiteX3" fmla="*/ 0 w 865"/>
              <a:gd name="connsiteY3" fmla="*/ 3419476 h 3419476"/>
              <a:gd name="connsiteX4" fmla="*/ 0 w 865"/>
              <a:gd name="connsiteY4" fmla="*/ 0 h 341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 h="3419476">
                <a:moveTo>
                  <a:pt x="0" y="0"/>
                </a:moveTo>
                <a:lnTo>
                  <a:pt x="865" y="0"/>
                </a:lnTo>
                <a:lnTo>
                  <a:pt x="865" y="3415427"/>
                </a:lnTo>
                <a:lnTo>
                  <a:pt x="0" y="3419476"/>
                </a:lnTo>
                <a:lnTo>
                  <a:pt x="0" y="0"/>
                </a:lnTo>
                <a:close/>
              </a:path>
            </a:pathLst>
          </a:custGeom>
        </p:spPr>
      </p:pic>
      <p:pic>
        <p:nvPicPr>
          <p:cNvPr id="44" name="图片 43"/>
          <p:cNvPicPr>
            <a:picLocks noChangeAspect="1"/>
          </p:cNvPicPr>
          <p:nvPr/>
        </p:nvPicPr>
        <p:blipFill rotWithShape="1">
          <a:blip r:embed="rId13" cstate="print">
            <a:extLst>
              <a:ext uri="{28A0092B-C50C-407E-A947-70E740481C1C}">
                <a14:useLocalDpi xmlns:a14="http://schemas.microsoft.com/office/drawing/2010/main" val="0"/>
              </a:ext>
            </a:extLst>
          </a:blip>
          <a:srcRect l="5920" r="13433"/>
          <a:stretch>
            <a:fillRect/>
          </a:stretch>
        </p:blipFill>
        <p:spPr>
          <a:xfrm>
            <a:off x="-4763" y="1160017"/>
            <a:ext cx="6343047" cy="5697983"/>
          </a:xfrm>
          <a:prstGeom prst="rect">
            <a:avLst/>
          </a:prstGeom>
        </p:spPr>
      </p:pic>
      <p:sp>
        <p:nvSpPr>
          <p:cNvPr id="45" name="TextBox 8"/>
          <p:cNvSpPr txBox="1"/>
          <p:nvPr>
            <p:custDataLst>
              <p:tags r:id="rId3"/>
            </p:custDataLst>
          </p:nvPr>
        </p:nvSpPr>
        <p:spPr>
          <a:xfrm>
            <a:off x="2472210" y="1583628"/>
            <a:ext cx="1743232" cy="368300"/>
          </a:xfrm>
          <a:prstGeom prst="rect">
            <a:avLst/>
          </a:prstGeom>
          <a:noFill/>
        </p:spPr>
        <p:txBody>
          <a:bodyPr wrap="square" rtlCol="0">
            <a:spAutoFit/>
          </a:bodyPr>
          <a:lstStyle/>
          <a:p>
            <a:r>
              <a:rPr lang="zh-CN" altLang="en-US" sz="1800" b="1" dirty="0">
                <a:solidFill>
                  <a:schemeClr val="lt1"/>
                </a:solidFill>
                <a:latin typeface="微软雅黑" panose="020B0503020204020204" pitchFamily="34" charset="-122"/>
                <a:ea typeface="微软雅黑" panose="020B0503020204020204" pitchFamily="34" charset="-122"/>
              </a:rPr>
              <a:t>暴露出的违章</a:t>
            </a:r>
          </a:p>
        </p:txBody>
      </p:sp>
      <p:sp>
        <p:nvSpPr>
          <p:cNvPr id="46" name="TextBox 9"/>
          <p:cNvSpPr txBox="1"/>
          <p:nvPr>
            <p:custDataLst>
              <p:tags r:id="rId4"/>
            </p:custDataLst>
          </p:nvPr>
        </p:nvSpPr>
        <p:spPr>
          <a:xfrm>
            <a:off x="2472210" y="4872003"/>
            <a:ext cx="1960880" cy="398780"/>
          </a:xfrm>
          <a:prstGeom prst="rect">
            <a:avLst/>
          </a:prstGeom>
          <a:noFill/>
        </p:spPr>
        <p:txBody>
          <a:bodyPr wrap="none" rtlCol="0">
            <a:spAutoFit/>
          </a:bodyPr>
          <a:lstStyle/>
          <a:p>
            <a:r>
              <a:rPr lang="zh-CN" altLang="en-US" sz="2000" b="1" dirty="0">
                <a:solidFill>
                  <a:schemeClr val="lt1"/>
                </a:solidFill>
                <a:latin typeface="微软雅黑" panose="020B0503020204020204" pitchFamily="34" charset="-122"/>
                <a:ea typeface="微软雅黑" panose="020B0503020204020204" pitchFamily="34" charset="-122"/>
              </a:rPr>
              <a:t>未暴露出的违章</a:t>
            </a:r>
          </a:p>
        </p:txBody>
      </p:sp>
      <p:sp>
        <p:nvSpPr>
          <p:cNvPr id="47" name="Rectangle 29" descr="2"/>
          <p:cNvSpPr>
            <a:spLocks noChangeArrowheads="1"/>
          </p:cNvSpPr>
          <p:nvPr>
            <p:custDataLst>
              <p:tags r:id="rId5"/>
            </p:custDataLst>
          </p:nvPr>
        </p:nvSpPr>
        <p:spPr bwMode="gray">
          <a:xfrm>
            <a:off x="6338284" y="0"/>
            <a:ext cx="5852894" cy="1160017"/>
          </a:xfrm>
          <a:prstGeom prst="rect">
            <a:avLst/>
          </a:prstGeom>
          <a:solidFill>
            <a:srgbClr val="2E75B5"/>
          </a:solidFill>
          <a:ln>
            <a:noFill/>
          </a:ln>
        </p:spPr>
        <p:txBody>
          <a:bodyPr wrap="none" lIns="96750" tIns="48376" rIns="96750" bIns="48376" anchor="ctr"/>
          <a:lstStyle/>
          <a:p>
            <a:endParaRPr lang="zh-CN" altLang="en-US" sz="1800">
              <a:solidFill>
                <a:schemeClr val="dk1"/>
              </a:solidFill>
            </a:endParaRPr>
          </a:p>
        </p:txBody>
      </p:sp>
      <p:sp>
        <p:nvSpPr>
          <p:cNvPr id="48" name="Rectangle 25"/>
          <p:cNvSpPr>
            <a:spLocks noChangeArrowheads="1"/>
          </p:cNvSpPr>
          <p:nvPr>
            <p:custDataLst>
              <p:tags r:id="rId6"/>
            </p:custDataLst>
          </p:nvPr>
        </p:nvSpPr>
        <p:spPr bwMode="gray">
          <a:xfrm>
            <a:off x="6338284" y="1160017"/>
            <a:ext cx="5853716" cy="5697983"/>
          </a:xfrm>
          <a:prstGeom prst="rect">
            <a:avLst/>
          </a:prstGeom>
          <a:solidFill>
            <a:srgbClr val="D8D8D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28280"/>
                  </a:outerShdw>
                </a:effectLst>
              </a14:hiddenEffects>
            </a:ext>
          </a:extLst>
        </p:spPr>
        <p:txBody>
          <a:bodyPr wrap="none" lIns="72585" tIns="36293" rIns="72585" bIns="36293" anchor="ctr"/>
          <a:lstStyle/>
          <a:p>
            <a:endParaRPr lang="zh-CN" altLang="en-US" sz="1800" dirty="0">
              <a:solidFill>
                <a:schemeClr val="dk1"/>
              </a:solidFill>
            </a:endParaRPr>
          </a:p>
        </p:txBody>
      </p:sp>
      <p:sp>
        <p:nvSpPr>
          <p:cNvPr id="49" name="Rectangle 30"/>
          <p:cNvSpPr>
            <a:spLocks noChangeArrowheads="1"/>
          </p:cNvSpPr>
          <p:nvPr/>
        </p:nvSpPr>
        <p:spPr bwMode="auto">
          <a:xfrm>
            <a:off x="6737729" y="1902949"/>
            <a:ext cx="5176319" cy="4100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60" tIns="57580" rIns="115160" bIns="57580">
            <a:spAutoFit/>
          </a:bodyPr>
          <a:lstStyle/>
          <a:p>
            <a:pPr defTabSz="912495">
              <a:lnSpc>
                <a:spcPct val="120000"/>
              </a:lnSpc>
            </a:pPr>
            <a:r>
              <a:rPr lang="zh-CN" altLang="en-US" sz="2400" dirty="0">
                <a:solidFill>
                  <a:srgbClr val="000000"/>
                </a:solidFill>
                <a:latin typeface="微软雅黑" panose="020B0503020204020204" pitchFamily="34" charset="-122"/>
                <a:ea typeface="微软雅黑" panose="020B0503020204020204" pitchFamily="34" charset="-122"/>
              </a:rPr>
              <a:t>       违章是造成事故的主要</a:t>
            </a:r>
            <a:r>
              <a:rPr lang="zh-CN" altLang="en-US" sz="3200" b="1" dirty="0">
                <a:solidFill>
                  <a:srgbClr val="000000"/>
                </a:solidFill>
                <a:latin typeface="微软雅黑" panose="020B0503020204020204" pitchFamily="34" charset="-122"/>
                <a:ea typeface="微软雅黑" panose="020B0503020204020204" pitchFamily="34" charset="-122"/>
              </a:rPr>
              <a:t>根源</a:t>
            </a:r>
            <a:r>
              <a:rPr lang="zh-CN" altLang="en-US" sz="2400" dirty="0">
                <a:solidFill>
                  <a:srgbClr val="000000"/>
                </a:solidFill>
                <a:latin typeface="微软雅黑" panose="020B0503020204020204" pitchFamily="34" charset="-122"/>
                <a:ea typeface="微软雅黑" panose="020B0503020204020204" pitchFamily="34" charset="-122"/>
              </a:rPr>
              <a:t>，治理违章是企业安全管理的持久话题。</a:t>
            </a:r>
            <a:endParaRPr lang="en-US" altLang="zh-CN" sz="2400" dirty="0">
              <a:solidFill>
                <a:srgbClr val="000000"/>
              </a:solidFill>
              <a:latin typeface="微软雅黑" panose="020B0503020204020204" pitchFamily="34" charset="-122"/>
              <a:ea typeface="微软雅黑" panose="020B0503020204020204" pitchFamily="34" charset="-122"/>
            </a:endParaRPr>
          </a:p>
          <a:p>
            <a:pPr defTabSz="912495">
              <a:lnSpc>
                <a:spcPct val="120000"/>
              </a:lnSpc>
            </a:pPr>
            <a:r>
              <a:rPr lang="en-US" altLang="zh-CN" sz="2400" dirty="0">
                <a:solidFill>
                  <a:srgbClr val="000000"/>
                </a:solidFill>
                <a:latin typeface="微软雅黑" panose="020B0503020204020204" pitchFamily="34" charset="-122"/>
                <a:ea typeface="微软雅黑" panose="020B0503020204020204" pitchFamily="34" charset="-122"/>
              </a:rPr>
              <a:t>       </a:t>
            </a:r>
            <a:r>
              <a:rPr lang="zh-CN" altLang="en-US" sz="2400" dirty="0">
                <a:solidFill>
                  <a:srgbClr val="000000"/>
                </a:solidFill>
                <a:latin typeface="微软雅黑" panose="020B0503020204020204" pitchFamily="34" charset="-122"/>
                <a:ea typeface="微软雅黑" panose="020B0503020204020204" pitchFamily="34" charset="-122"/>
              </a:rPr>
              <a:t>想要减少事故，企业不仅仅要狠抓违章行为，更重要的是去发现那些</a:t>
            </a:r>
            <a:r>
              <a:rPr lang="zh-CN" altLang="en-US" sz="3200" b="1" dirty="0">
                <a:solidFill>
                  <a:srgbClr val="000000"/>
                </a:solidFill>
                <a:latin typeface="微软雅黑" panose="020B0503020204020204" pitchFamily="34" charset="-122"/>
                <a:ea typeface="微软雅黑" panose="020B0503020204020204" pitchFamily="34" charset="-122"/>
              </a:rPr>
              <a:t>未暴露</a:t>
            </a:r>
            <a:r>
              <a:rPr lang="zh-CN" altLang="en-US" sz="2400" dirty="0">
                <a:solidFill>
                  <a:srgbClr val="000000"/>
                </a:solidFill>
                <a:latin typeface="微软雅黑" panose="020B0503020204020204" pitchFamily="34" charset="-122"/>
                <a:ea typeface="微软雅黑" panose="020B0503020204020204" pitchFamily="34" charset="-122"/>
              </a:rPr>
              <a:t>的违章行为。</a:t>
            </a:r>
            <a:endParaRPr lang="en-US" altLang="zh-CN" sz="2400" dirty="0">
              <a:solidFill>
                <a:srgbClr val="000000"/>
              </a:solidFill>
              <a:latin typeface="微软雅黑" panose="020B0503020204020204" pitchFamily="34" charset="-122"/>
              <a:ea typeface="微软雅黑" panose="020B0503020204020204" pitchFamily="34" charset="-122"/>
            </a:endParaRPr>
          </a:p>
          <a:p>
            <a:pPr defTabSz="912495">
              <a:lnSpc>
                <a:spcPct val="120000"/>
              </a:lnSpc>
            </a:pPr>
            <a:r>
              <a:rPr lang="en-US" altLang="zh-CN" sz="2400" dirty="0">
                <a:solidFill>
                  <a:srgbClr val="000000"/>
                </a:solidFill>
                <a:latin typeface="微软雅黑" panose="020B0503020204020204" pitchFamily="34" charset="-122"/>
                <a:ea typeface="微软雅黑" panose="020B0503020204020204" pitchFamily="34" charset="-122"/>
              </a:rPr>
              <a:t>       </a:t>
            </a:r>
            <a:r>
              <a:rPr lang="zh-CN" altLang="en-US" sz="2400" dirty="0">
                <a:solidFill>
                  <a:srgbClr val="000000"/>
                </a:solidFill>
                <a:latin typeface="微软雅黑" panose="020B0503020204020204" pitchFamily="34" charset="-122"/>
                <a:ea typeface="微软雅黑" panose="020B0503020204020204" pitchFamily="34" charset="-122"/>
              </a:rPr>
              <a:t>这些未暴露的违章行为由于很难被</a:t>
            </a:r>
            <a:r>
              <a:rPr lang="zh-CN" altLang="en-US" sz="3200" b="1" dirty="0">
                <a:solidFill>
                  <a:srgbClr val="000000"/>
                </a:solidFill>
                <a:latin typeface="微软雅黑" panose="020B0503020204020204" pitchFamily="34" charset="-122"/>
                <a:ea typeface="微软雅黑" panose="020B0503020204020204" pitchFamily="34" charset="-122"/>
              </a:rPr>
              <a:t>发现</a:t>
            </a:r>
            <a:r>
              <a:rPr lang="zh-CN" altLang="en-US" sz="2400" dirty="0">
                <a:solidFill>
                  <a:srgbClr val="000000"/>
                </a:solidFill>
                <a:latin typeface="微软雅黑" panose="020B0503020204020204" pitchFamily="34" charset="-122"/>
                <a:ea typeface="微软雅黑" panose="020B0503020204020204" pitchFamily="34" charset="-122"/>
              </a:rPr>
              <a:t>，所以更加容易造成事故的发生。</a:t>
            </a:r>
            <a:endParaRPr lang="zh-CN" altLang="en-US" sz="2400" b="0" dirty="0">
              <a:solidFill>
                <a:srgbClr val="000000"/>
              </a:solidFill>
              <a:latin typeface="微软雅黑" panose="020B0503020204020204" pitchFamily="34" charset="-122"/>
              <a:ea typeface="微软雅黑" panose="020B0503020204020204" pitchFamily="34" charset="-122"/>
            </a:endParaRPr>
          </a:p>
        </p:txBody>
      </p:sp>
      <p:sp>
        <p:nvSpPr>
          <p:cNvPr id="50" name="文本框 15"/>
          <p:cNvSpPr>
            <a:spLocks noChangeArrowheads="1"/>
          </p:cNvSpPr>
          <p:nvPr>
            <p:custDataLst>
              <p:tags r:id="rId7"/>
            </p:custDataLst>
          </p:nvPr>
        </p:nvSpPr>
        <p:spPr bwMode="auto">
          <a:xfrm>
            <a:off x="6339106" y="388057"/>
            <a:ext cx="585289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None/>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违章的显性与隐性特征</a:t>
            </a:r>
          </a:p>
        </p:txBody>
      </p:sp>
    </p:spTree>
    <p:custDataLst>
      <p:tags r:id="rId1"/>
    </p:custDataLst>
  </p:cSld>
  <p:clrMapOvr>
    <a:masterClrMapping/>
  </p:clrMapOvr>
</p:sld>
</file>

<file path=ppt/slides/slide4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a:defRPr/>
            </a:pPr>
            <a:fld id="{3B9B2939-2CBB-4515-9F58-A0D6EACE2325}" type="datetime1">
              <a:rPr lang="zh-CN" altLang="en-US" smtClean="0">
                <a:solidFill>
                  <a:srgbClr val="000000"/>
                </a:solidFill>
              </a:rPr>
              <a:t>2026/10/9</a:t>
            </a:fld>
            <a:endParaRPr lang="zh-CN" altLang="en-US" sz="1800">
              <a:solidFill>
                <a:srgbClr val="000000"/>
              </a:solidFill>
            </a:endParaRPr>
          </a:p>
        </p:txBody>
      </p:sp>
      <p:grpSp>
        <p:nvGrpSpPr>
          <p:cNvPr id="96" name="组合 12"/>
          <p:cNvGrpSpPr/>
          <p:nvPr/>
        </p:nvGrpSpPr>
        <p:grpSpPr bwMode="auto">
          <a:xfrm>
            <a:off x="-4763" y="57150"/>
            <a:ext cx="6546851" cy="922930"/>
            <a:chOff x="0" y="0"/>
            <a:chExt cx="6546241" cy="923718"/>
          </a:xfrm>
        </p:grpSpPr>
        <p:grpSp>
          <p:nvGrpSpPr>
            <p:cNvPr id="97" name="组合 13"/>
            <p:cNvGrpSpPr/>
            <p:nvPr/>
          </p:nvGrpSpPr>
          <p:grpSpPr bwMode="auto">
            <a:xfrm>
              <a:off x="0" y="0"/>
              <a:ext cx="5888396" cy="900116"/>
              <a:chOff x="0" y="0"/>
              <a:chExt cx="5888396" cy="900116"/>
            </a:xfrm>
          </p:grpSpPr>
          <p:sp>
            <p:nvSpPr>
              <p:cNvPr id="99" name="文本框 15"/>
              <p:cNvSpPr>
                <a:spLocks noChangeArrowheads="1"/>
              </p:cNvSpPr>
              <p:nvPr/>
            </p:nvSpPr>
            <p:spPr bwMode="auto">
              <a:xfrm>
                <a:off x="1044934" y="0"/>
                <a:ext cx="4843462" cy="630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违章的根源</a:t>
                </a:r>
              </a:p>
            </p:txBody>
          </p:sp>
          <p:grpSp>
            <p:nvGrpSpPr>
              <p:cNvPr id="100" name="组合 16"/>
              <p:cNvGrpSpPr/>
              <p:nvPr/>
            </p:nvGrpSpPr>
            <p:grpSpPr bwMode="auto">
              <a:xfrm>
                <a:off x="0" y="5"/>
                <a:ext cx="981293" cy="900111"/>
                <a:chOff x="0" y="0"/>
                <a:chExt cx="981293" cy="900111"/>
              </a:xfrm>
            </p:grpSpPr>
            <p:sp>
              <p:nvSpPr>
                <p:cNvPr id="101"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02" name="组合 18"/>
                <p:cNvGrpSpPr/>
                <p:nvPr/>
              </p:nvGrpSpPr>
              <p:grpSpPr bwMode="auto">
                <a:xfrm>
                  <a:off x="0" y="0"/>
                  <a:ext cx="704852" cy="900111"/>
                  <a:chOff x="0" y="0"/>
                  <a:chExt cx="704852" cy="900111"/>
                </a:xfrm>
              </p:grpSpPr>
              <p:sp>
                <p:nvSpPr>
                  <p:cNvPr id="103"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04" name="组合 20"/>
                  <p:cNvGrpSpPr/>
                  <p:nvPr/>
                </p:nvGrpSpPr>
                <p:grpSpPr bwMode="auto">
                  <a:xfrm>
                    <a:off x="91136" y="0"/>
                    <a:ext cx="575833" cy="883910"/>
                    <a:chOff x="0" y="0"/>
                    <a:chExt cx="575833" cy="883910"/>
                  </a:xfrm>
                </p:grpSpPr>
                <p:sp>
                  <p:nvSpPr>
                    <p:cNvPr id="105" name="文本框 21"/>
                    <p:cNvSpPr>
                      <a:spLocks noChangeArrowheads="1"/>
                    </p:cNvSpPr>
                    <p:nvPr>
                      <p:custDataLst>
                        <p:tags r:id="rId34"/>
                      </p:custDataLst>
                    </p:nvPr>
                  </p:nvSpPr>
                  <p:spPr bwMode="auto">
                    <a:xfrm>
                      <a:off x="37883" y="0"/>
                      <a:ext cx="332509" cy="769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2</a:t>
                      </a:r>
                    </a:p>
                  </p:txBody>
                </p:sp>
                <p:sp>
                  <p:nvSpPr>
                    <p:cNvPr id="106" name="文本框 22"/>
                    <p:cNvSpPr>
                      <a:spLocks noChangeArrowheads="1"/>
                    </p:cNvSpPr>
                    <p:nvPr>
                      <p:custDataLst>
                        <p:tags r:id="rId35"/>
                      </p:custDataLst>
                    </p:nvPr>
                  </p:nvSpPr>
                  <p:spPr bwMode="auto">
                    <a:xfrm>
                      <a:off x="0" y="545067"/>
                      <a:ext cx="575833" cy="338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98" name="文本框 14"/>
            <p:cNvSpPr>
              <a:spLocks noChangeArrowheads="1"/>
            </p:cNvSpPr>
            <p:nvPr/>
          </p:nvSpPr>
          <p:spPr bwMode="auto">
            <a:xfrm>
              <a:off x="1047751" y="555103"/>
              <a:ext cx="5498490" cy="368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120" name="图片 119"/>
          <p:cNvPicPr>
            <a:picLocks noChangeAspect="1"/>
          </p:cNvPicPr>
          <p:nvPr/>
        </p:nvPicPr>
        <p:blipFill rotWithShape="1">
          <a:blip r:embed="rId38"/>
          <a:srcRect l="-1652" t="-4082" r="1964" b="-1881"/>
          <a:stretch>
            <a:fillRect/>
          </a:stretch>
        </p:blipFill>
        <p:spPr>
          <a:xfrm>
            <a:off x="9365051" y="1805632"/>
            <a:ext cx="2848816" cy="3004063"/>
          </a:xfrm>
          <a:custGeom>
            <a:avLst/>
            <a:gdLst>
              <a:gd name="connsiteX0" fmla="*/ 106389 w 6768348"/>
              <a:gd name="connsiteY0" fmla="*/ 3445548 h 7137190"/>
              <a:gd name="connsiteX1" fmla="*/ 112166 w 6768348"/>
              <a:gd name="connsiteY1" fmla="*/ 3448784 h 7137190"/>
              <a:gd name="connsiteX2" fmla="*/ 112166 w 6768348"/>
              <a:gd name="connsiteY2" fmla="*/ 7010496 h 7137190"/>
              <a:gd name="connsiteX3" fmla="*/ 6469921 w 6768348"/>
              <a:gd name="connsiteY3" fmla="*/ 7010496 h 7137190"/>
              <a:gd name="connsiteX4" fmla="*/ 6696073 w 6768348"/>
              <a:gd name="connsiteY4" fmla="*/ 7137190 h 7137190"/>
              <a:gd name="connsiteX5" fmla="*/ 0 w 6768348"/>
              <a:gd name="connsiteY5" fmla="*/ 7137190 h 7137190"/>
              <a:gd name="connsiteX6" fmla="*/ 0 w 6768348"/>
              <a:gd name="connsiteY6" fmla="*/ 3496114 h 7137190"/>
              <a:gd name="connsiteX7" fmla="*/ 6699746 w 6768348"/>
              <a:gd name="connsiteY7" fmla="*/ 311795 h 7137190"/>
              <a:gd name="connsiteX8" fmla="*/ 6699746 w 6768348"/>
              <a:gd name="connsiteY8" fmla="*/ 7010496 h 7137190"/>
              <a:gd name="connsiteX9" fmla="*/ 6469921 w 6768348"/>
              <a:gd name="connsiteY9" fmla="*/ 7010496 h 7137190"/>
              <a:gd name="connsiteX10" fmla="*/ 112166 w 6768348"/>
              <a:gd name="connsiteY10" fmla="*/ 3448784 h 7137190"/>
              <a:gd name="connsiteX11" fmla="*/ 112166 w 6768348"/>
              <a:gd name="connsiteY11" fmla="*/ 3442803 h 7137190"/>
              <a:gd name="connsiteX12" fmla="*/ 6699746 w 6768348"/>
              <a:gd name="connsiteY12" fmla="*/ 279189 h 7137190"/>
              <a:gd name="connsiteX13" fmla="*/ 6768348 w 6768348"/>
              <a:gd name="connsiteY13" fmla="*/ 279189 h 7137190"/>
              <a:gd name="connsiteX14" fmla="*/ 6699746 w 6768348"/>
              <a:gd name="connsiteY14" fmla="*/ 311795 h 7137190"/>
              <a:gd name="connsiteX15" fmla="*/ 0 w 6768348"/>
              <a:gd name="connsiteY15" fmla="*/ 279189 h 7137190"/>
              <a:gd name="connsiteX16" fmla="*/ 112166 w 6768348"/>
              <a:gd name="connsiteY16" fmla="*/ 279189 h 7137190"/>
              <a:gd name="connsiteX17" fmla="*/ 112166 w 6768348"/>
              <a:gd name="connsiteY17" fmla="*/ 3442803 h 7137190"/>
              <a:gd name="connsiteX18" fmla="*/ 106389 w 6768348"/>
              <a:gd name="connsiteY18" fmla="*/ 3445548 h 7137190"/>
              <a:gd name="connsiteX19" fmla="*/ 0 w 6768348"/>
              <a:gd name="connsiteY19" fmla="*/ 3385947 h 7137190"/>
              <a:gd name="connsiteX20" fmla="*/ 112166 w 6768348"/>
              <a:gd name="connsiteY20" fmla="*/ 0 h 7137190"/>
              <a:gd name="connsiteX21" fmla="*/ 6699746 w 6768348"/>
              <a:gd name="connsiteY21" fmla="*/ 0 h 7137190"/>
              <a:gd name="connsiteX22" fmla="*/ 6699746 w 6768348"/>
              <a:gd name="connsiteY22" fmla="*/ 279189 h 7137190"/>
              <a:gd name="connsiteX23" fmla="*/ 112166 w 6768348"/>
              <a:gd name="connsiteY23" fmla="*/ 279189 h 7137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68348" h="7137190">
                <a:moveTo>
                  <a:pt x="106389" y="3445548"/>
                </a:moveTo>
                <a:lnTo>
                  <a:pt x="112166" y="3448784"/>
                </a:lnTo>
                <a:lnTo>
                  <a:pt x="112166" y="7010496"/>
                </a:lnTo>
                <a:lnTo>
                  <a:pt x="6469921" y="7010496"/>
                </a:lnTo>
                <a:lnTo>
                  <a:pt x="6696073" y="7137190"/>
                </a:lnTo>
                <a:lnTo>
                  <a:pt x="0" y="7137190"/>
                </a:lnTo>
                <a:lnTo>
                  <a:pt x="0" y="3496114"/>
                </a:lnTo>
                <a:close/>
                <a:moveTo>
                  <a:pt x="6699746" y="311795"/>
                </a:moveTo>
                <a:lnTo>
                  <a:pt x="6699746" y="7010496"/>
                </a:lnTo>
                <a:lnTo>
                  <a:pt x="6469921" y="7010496"/>
                </a:lnTo>
                <a:lnTo>
                  <a:pt x="112166" y="3448784"/>
                </a:lnTo>
                <a:lnTo>
                  <a:pt x="112166" y="3442803"/>
                </a:lnTo>
                <a:close/>
                <a:moveTo>
                  <a:pt x="6699746" y="279189"/>
                </a:moveTo>
                <a:lnTo>
                  <a:pt x="6768348" y="279189"/>
                </a:lnTo>
                <a:lnTo>
                  <a:pt x="6699746" y="311795"/>
                </a:lnTo>
                <a:close/>
                <a:moveTo>
                  <a:pt x="0" y="279189"/>
                </a:moveTo>
                <a:lnTo>
                  <a:pt x="112166" y="279189"/>
                </a:lnTo>
                <a:lnTo>
                  <a:pt x="112166" y="3442803"/>
                </a:lnTo>
                <a:lnTo>
                  <a:pt x="106389" y="3445548"/>
                </a:lnTo>
                <a:lnTo>
                  <a:pt x="0" y="3385947"/>
                </a:lnTo>
                <a:close/>
                <a:moveTo>
                  <a:pt x="112166" y="0"/>
                </a:moveTo>
                <a:lnTo>
                  <a:pt x="6699746" y="0"/>
                </a:lnTo>
                <a:lnTo>
                  <a:pt x="6699746" y="279189"/>
                </a:lnTo>
                <a:lnTo>
                  <a:pt x="112166" y="279189"/>
                </a:lnTo>
                <a:close/>
              </a:path>
            </a:pathLst>
          </a:custGeom>
        </p:spPr>
      </p:pic>
      <p:cxnSp>
        <p:nvCxnSpPr>
          <p:cNvPr id="133" name="MH_Other_1"/>
          <p:cNvCxnSpPr/>
          <p:nvPr>
            <p:custDataLst>
              <p:tags r:id="rId1"/>
            </p:custDataLst>
          </p:nvPr>
        </p:nvCxnSpPr>
        <p:spPr bwMode="auto">
          <a:xfrm>
            <a:off x="8149963" y="4641499"/>
            <a:ext cx="0" cy="1460601"/>
          </a:xfrm>
          <a:prstGeom prst="line">
            <a:avLst/>
          </a:prstGeom>
          <a:ln w="25400">
            <a:gradFill>
              <a:gsLst>
                <a:gs pos="0">
                  <a:srgbClr val="44D6E5">
                    <a:lumMod val="60000"/>
                    <a:lumOff val="40000"/>
                  </a:srgbClr>
                </a:gs>
                <a:gs pos="100000">
                  <a:srgbClr val="44D6E5">
                    <a:lumMod val="60000"/>
                    <a:lumOff val="40000"/>
                    <a:alpha val="0"/>
                  </a:srgb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34" name="MH_Other_2"/>
          <p:cNvCxnSpPr/>
          <p:nvPr>
            <p:custDataLst>
              <p:tags r:id="rId2"/>
            </p:custDataLst>
          </p:nvPr>
        </p:nvCxnSpPr>
        <p:spPr bwMode="auto">
          <a:xfrm>
            <a:off x="6083582" y="4641499"/>
            <a:ext cx="0" cy="1460601"/>
          </a:xfrm>
          <a:prstGeom prst="line">
            <a:avLst/>
          </a:prstGeom>
          <a:ln w="25400">
            <a:gradFill>
              <a:gsLst>
                <a:gs pos="0">
                  <a:srgbClr val="44D6E5">
                    <a:lumMod val="60000"/>
                    <a:lumOff val="40000"/>
                  </a:srgbClr>
                </a:gs>
                <a:gs pos="100000">
                  <a:srgbClr val="44D6E5">
                    <a:lumMod val="60000"/>
                    <a:lumOff val="40000"/>
                    <a:alpha val="0"/>
                  </a:srgb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35" name="MH_Other_3"/>
          <p:cNvCxnSpPr/>
          <p:nvPr>
            <p:custDataLst>
              <p:tags r:id="rId3"/>
            </p:custDataLst>
          </p:nvPr>
        </p:nvCxnSpPr>
        <p:spPr bwMode="auto">
          <a:xfrm>
            <a:off x="5931194" y="2320925"/>
            <a:ext cx="0" cy="1460601"/>
          </a:xfrm>
          <a:prstGeom prst="line">
            <a:avLst/>
          </a:prstGeom>
          <a:ln w="25400">
            <a:gradFill>
              <a:gsLst>
                <a:gs pos="0">
                  <a:srgbClr val="44D6E5">
                    <a:lumMod val="60000"/>
                    <a:lumOff val="40000"/>
                  </a:srgbClr>
                </a:gs>
                <a:gs pos="100000">
                  <a:srgbClr val="44D6E5">
                    <a:lumMod val="60000"/>
                    <a:lumOff val="40000"/>
                    <a:alpha val="0"/>
                  </a:srgb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36" name="MH_Other_4"/>
          <p:cNvCxnSpPr/>
          <p:nvPr>
            <p:custDataLst>
              <p:tags r:id="rId4"/>
            </p:custDataLst>
          </p:nvPr>
        </p:nvCxnSpPr>
        <p:spPr bwMode="auto">
          <a:xfrm>
            <a:off x="8003670" y="2320925"/>
            <a:ext cx="0" cy="1460601"/>
          </a:xfrm>
          <a:prstGeom prst="line">
            <a:avLst/>
          </a:prstGeom>
          <a:ln w="25400">
            <a:gradFill>
              <a:gsLst>
                <a:gs pos="0">
                  <a:srgbClr val="44D6E5">
                    <a:lumMod val="60000"/>
                    <a:lumOff val="40000"/>
                  </a:srgbClr>
                </a:gs>
                <a:gs pos="100000">
                  <a:srgbClr val="44D6E5">
                    <a:lumMod val="60000"/>
                    <a:lumOff val="40000"/>
                    <a:alpha val="0"/>
                  </a:srgb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37" name="MH_Other_5"/>
          <p:cNvCxnSpPr/>
          <p:nvPr>
            <p:custDataLst>
              <p:tags r:id="rId5"/>
            </p:custDataLst>
          </p:nvPr>
        </p:nvCxnSpPr>
        <p:spPr bwMode="auto">
          <a:xfrm>
            <a:off x="3203179" y="2320925"/>
            <a:ext cx="0" cy="1460601"/>
          </a:xfrm>
          <a:prstGeom prst="line">
            <a:avLst/>
          </a:prstGeom>
          <a:ln w="25400">
            <a:gradFill>
              <a:gsLst>
                <a:gs pos="0">
                  <a:srgbClr val="44D6E5">
                    <a:lumMod val="60000"/>
                    <a:lumOff val="40000"/>
                  </a:srgbClr>
                </a:gs>
                <a:gs pos="100000">
                  <a:srgbClr val="44D6E5">
                    <a:lumMod val="60000"/>
                    <a:lumOff val="40000"/>
                    <a:alpha val="0"/>
                  </a:srgbClr>
                </a:gs>
              </a:gsLst>
              <a:lin ang="5400000" scaled="0"/>
            </a:gradFill>
          </a:ln>
        </p:spPr>
        <p:style>
          <a:lnRef idx="1">
            <a:schemeClr val="accent1"/>
          </a:lnRef>
          <a:fillRef idx="0">
            <a:schemeClr val="accent1"/>
          </a:fillRef>
          <a:effectRef idx="0">
            <a:schemeClr val="accent1"/>
          </a:effectRef>
          <a:fontRef idx="minor">
            <a:schemeClr val="tx1"/>
          </a:fontRef>
        </p:style>
      </p:cxnSp>
      <p:sp>
        <p:nvSpPr>
          <p:cNvPr id="138" name="MH_Other_6"/>
          <p:cNvSpPr/>
          <p:nvPr>
            <p:custDataLst>
              <p:tags r:id="rId6"/>
            </p:custDataLst>
          </p:nvPr>
        </p:nvSpPr>
        <p:spPr bwMode="auto">
          <a:xfrm rot="5400000">
            <a:off x="3792505" y="-230967"/>
            <a:ext cx="3564000" cy="7847013"/>
          </a:xfrm>
          <a:prstGeom prst="uturnArrow">
            <a:avLst>
              <a:gd name="adj1" fmla="val 11580"/>
              <a:gd name="adj2" fmla="val 22107"/>
              <a:gd name="adj3" fmla="val 15322"/>
              <a:gd name="adj4" fmla="val 43750"/>
              <a:gd name="adj5" fmla="val 7252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39" name="MH_Other_7"/>
          <p:cNvSpPr/>
          <p:nvPr>
            <p:custDataLst>
              <p:tags r:id="rId7"/>
            </p:custDataLst>
          </p:nvPr>
        </p:nvSpPr>
        <p:spPr bwMode="auto">
          <a:xfrm>
            <a:off x="3773488" y="2006718"/>
            <a:ext cx="223837" cy="223837"/>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40" name="MH_Other_8"/>
          <p:cNvSpPr/>
          <p:nvPr>
            <p:custDataLst>
              <p:tags r:id="rId8"/>
            </p:custDataLst>
          </p:nvPr>
        </p:nvSpPr>
        <p:spPr bwMode="auto">
          <a:xfrm rot="1267204">
            <a:off x="3797299" y="2030530"/>
            <a:ext cx="176214" cy="176213"/>
          </a:xfrm>
          <a:prstGeom prst="ellipse">
            <a:avLst/>
          </a:prstGeom>
          <a:solidFill>
            <a:srgbClr val="FFFFFF"/>
          </a:solidFill>
          <a:ln w="635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41" name="MH_Other_9"/>
          <p:cNvSpPr txBox="1">
            <a:spLocks noChangeArrowheads="1"/>
          </p:cNvSpPr>
          <p:nvPr>
            <p:custDataLst>
              <p:tags r:id="rId9"/>
            </p:custDataLst>
          </p:nvPr>
        </p:nvSpPr>
        <p:spPr bwMode="auto">
          <a:xfrm>
            <a:off x="1844674" y="1949569"/>
            <a:ext cx="18113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1600" b="1" dirty="0">
                <a:solidFill>
                  <a:srgbClr val="FFFFFF"/>
                </a:solidFill>
                <a:latin typeface="+mn-lt"/>
                <a:ea typeface="+mn-ea"/>
                <a:cs typeface="+mn-ea"/>
                <a:sym typeface="+mn-lt"/>
              </a:rPr>
              <a:t>1</a:t>
            </a:r>
          </a:p>
        </p:txBody>
      </p:sp>
      <p:sp>
        <p:nvSpPr>
          <p:cNvPr id="142" name="MH_Other_10"/>
          <p:cNvSpPr txBox="1">
            <a:spLocks noChangeArrowheads="1"/>
          </p:cNvSpPr>
          <p:nvPr>
            <p:custDataLst>
              <p:tags r:id="rId10"/>
            </p:custDataLst>
          </p:nvPr>
        </p:nvSpPr>
        <p:spPr bwMode="auto">
          <a:xfrm>
            <a:off x="4183063" y="1949569"/>
            <a:ext cx="18113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1600" b="1" dirty="0">
                <a:solidFill>
                  <a:srgbClr val="FFFFFF"/>
                </a:solidFill>
                <a:latin typeface="+mn-lt"/>
                <a:ea typeface="+mn-ea"/>
                <a:cs typeface="+mn-ea"/>
                <a:sym typeface="+mn-lt"/>
              </a:rPr>
              <a:t>2</a:t>
            </a:r>
          </a:p>
        </p:txBody>
      </p:sp>
      <p:sp>
        <p:nvSpPr>
          <p:cNvPr id="143" name="MH_Other_11"/>
          <p:cNvSpPr txBox="1">
            <a:spLocks noChangeArrowheads="1"/>
          </p:cNvSpPr>
          <p:nvPr>
            <p:custDataLst>
              <p:tags r:id="rId11"/>
            </p:custDataLst>
          </p:nvPr>
        </p:nvSpPr>
        <p:spPr bwMode="auto">
          <a:xfrm>
            <a:off x="6272213" y="1949569"/>
            <a:ext cx="18161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1600" b="1" dirty="0">
                <a:solidFill>
                  <a:srgbClr val="FFFFFF"/>
                </a:solidFill>
                <a:latin typeface="+mn-lt"/>
                <a:ea typeface="+mn-ea"/>
                <a:cs typeface="+mn-ea"/>
                <a:sym typeface="+mn-lt"/>
              </a:rPr>
              <a:t>3</a:t>
            </a:r>
          </a:p>
        </p:txBody>
      </p:sp>
      <p:sp>
        <p:nvSpPr>
          <p:cNvPr id="144" name="MH_Other_12"/>
          <p:cNvSpPr txBox="1">
            <a:spLocks noChangeArrowheads="1"/>
          </p:cNvSpPr>
          <p:nvPr>
            <p:custDataLst>
              <p:tags r:id="rId12"/>
            </p:custDataLst>
          </p:nvPr>
        </p:nvSpPr>
        <p:spPr bwMode="auto">
          <a:xfrm>
            <a:off x="4349750" y="4492625"/>
            <a:ext cx="1816100"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1600" b="1" dirty="0">
                <a:solidFill>
                  <a:srgbClr val="FFFFFF"/>
                </a:solidFill>
                <a:latin typeface="+mn-lt"/>
                <a:ea typeface="+mn-ea"/>
                <a:cs typeface="+mn-ea"/>
                <a:sym typeface="+mn-lt"/>
              </a:rPr>
              <a:t>5</a:t>
            </a:r>
          </a:p>
        </p:txBody>
      </p:sp>
      <p:sp>
        <p:nvSpPr>
          <p:cNvPr id="145" name="MH_Other_13"/>
          <p:cNvSpPr txBox="1">
            <a:spLocks noChangeArrowheads="1"/>
          </p:cNvSpPr>
          <p:nvPr>
            <p:custDataLst>
              <p:tags r:id="rId13"/>
            </p:custDataLst>
          </p:nvPr>
        </p:nvSpPr>
        <p:spPr bwMode="auto">
          <a:xfrm>
            <a:off x="6400799" y="4492625"/>
            <a:ext cx="1811337"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1600" b="1" dirty="0">
                <a:solidFill>
                  <a:srgbClr val="FFFFFF"/>
                </a:solidFill>
                <a:latin typeface="+mn-lt"/>
                <a:ea typeface="+mn-ea"/>
                <a:cs typeface="+mn-ea"/>
                <a:sym typeface="+mn-lt"/>
              </a:rPr>
              <a:t>4</a:t>
            </a:r>
          </a:p>
        </p:txBody>
      </p:sp>
      <p:sp>
        <p:nvSpPr>
          <p:cNvPr id="146" name="MH_Other_14"/>
          <p:cNvSpPr/>
          <p:nvPr>
            <p:custDataLst>
              <p:tags r:id="rId14"/>
            </p:custDataLst>
          </p:nvPr>
        </p:nvSpPr>
        <p:spPr bwMode="auto">
          <a:xfrm>
            <a:off x="6065838" y="2006718"/>
            <a:ext cx="223837" cy="223837"/>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47" name="MH_Other_15"/>
          <p:cNvSpPr/>
          <p:nvPr>
            <p:custDataLst>
              <p:tags r:id="rId15"/>
            </p:custDataLst>
          </p:nvPr>
        </p:nvSpPr>
        <p:spPr bwMode="auto">
          <a:xfrm rot="1267204">
            <a:off x="6089650" y="2030530"/>
            <a:ext cx="176214" cy="176213"/>
          </a:xfrm>
          <a:prstGeom prst="ellipse">
            <a:avLst/>
          </a:prstGeom>
          <a:solidFill>
            <a:srgbClr val="FFFFFF"/>
          </a:solidFill>
          <a:ln w="635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48" name="MH_Other_16"/>
          <p:cNvSpPr/>
          <p:nvPr>
            <p:custDataLst>
              <p:tags r:id="rId16"/>
            </p:custDataLst>
          </p:nvPr>
        </p:nvSpPr>
        <p:spPr bwMode="auto">
          <a:xfrm>
            <a:off x="8145462" y="2006718"/>
            <a:ext cx="223837" cy="223837"/>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49" name="MH_Other_17"/>
          <p:cNvSpPr/>
          <p:nvPr>
            <p:custDataLst>
              <p:tags r:id="rId17"/>
            </p:custDataLst>
          </p:nvPr>
        </p:nvSpPr>
        <p:spPr bwMode="auto">
          <a:xfrm rot="1267204">
            <a:off x="8169275" y="2030530"/>
            <a:ext cx="176214" cy="176213"/>
          </a:xfrm>
          <a:prstGeom prst="ellipse">
            <a:avLst/>
          </a:prstGeom>
          <a:solidFill>
            <a:srgbClr val="FFFFFF"/>
          </a:solidFill>
          <a:ln w="635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50" name="MH_Other_18"/>
          <p:cNvSpPr/>
          <p:nvPr>
            <p:custDataLst>
              <p:tags r:id="rId18"/>
            </p:custDataLst>
          </p:nvPr>
        </p:nvSpPr>
        <p:spPr bwMode="auto">
          <a:xfrm>
            <a:off x="8280399" y="4548188"/>
            <a:ext cx="222250" cy="223837"/>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51" name="MH_Other_19"/>
          <p:cNvSpPr/>
          <p:nvPr>
            <p:custDataLst>
              <p:tags r:id="rId19"/>
            </p:custDataLst>
          </p:nvPr>
        </p:nvSpPr>
        <p:spPr bwMode="auto">
          <a:xfrm rot="1267204">
            <a:off x="8304213" y="4572000"/>
            <a:ext cx="174626" cy="176213"/>
          </a:xfrm>
          <a:prstGeom prst="ellipse">
            <a:avLst/>
          </a:prstGeom>
          <a:solidFill>
            <a:srgbClr val="FFFFFF"/>
          </a:solidFill>
          <a:ln w="635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52" name="MH_Other_20"/>
          <p:cNvSpPr/>
          <p:nvPr>
            <p:custDataLst>
              <p:tags r:id="rId20"/>
            </p:custDataLst>
          </p:nvPr>
        </p:nvSpPr>
        <p:spPr bwMode="auto">
          <a:xfrm>
            <a:off x="6222999" y="4538663"/>
            <a:ext cx="223838" cy="220662"/>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53" name="MH_Other_21"/>
          <p:cNvSpPr/>
          <p:nvPr>
            <p:custDataLst>
              <p:tags r:id="rId21"/>
            </p:custDataLst>
          </p:nvPr>
        </p:nvSpPr>
        <p:spPr bwMode="auto">
          <a:xfrm rot="1267204">
            <a:off x="6246813" y="4562476"/>
            <a:ext cx="174626" cy="174625"/>
          </a:xfrm>
          <a:prstGeom prst="ellipse">
            <a:avLst/>
          </a:prstGeom>
          <a:solidFill>
            <a:srgbClr val="FFFFFF"/>
          </a:solidFill>
          <a:ln w="635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lt1"/>
              </a:solidFill>
              <a:cs typeface="+mn-ea"/>
              <a:sym typeface="+mn-lt"/>
            </a:endParaRPr>
          </a:p>
        </p:txBody>
      </p:sp>
      <p:sp>
        <p:nvSpPr>
          <p:cNvPr id="154" name="MH_SubTitle_1"/>
          <p:cNvSpPr txBox="1">
            <a:spLocks noChangeArrowheads="1"/>
          </p:cNvSpPr>
          <p:nvPr>
            <p:custDataLst>
              <p:tags r:id="rId22"/>
            </p:custDataLst>
          </p:nvPr>
        </p:nvSpPr>
        <p:spPr bwMode="auto">
          <a:xfrm>
            <a:off x="1771403" y="2401105"/>
            <a:ext cx="1367180" cy="43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Tx/>
              <a:buNone/>
            </a:pPr>
            <a:r>
              <a:rPr lang="zh-CN" altLang="en-US" sz="1600" b="1" dirty="0">
                <a:solidFill>
                  <a:schemeClr val="dk1"/>
                </a:solidFill>
                <a:latin typeface="微软雅黑" panose="020B0503020204020204" pitchFamily="34" charset="-122"/>
                <a:ea typeface="微软雅黑" panose="020B0503020204020204" pitchFamily="34" charset="-122"/>
                <a:cs typeface="+mn-ea"/>
                <a:sym typeface="+mn-lt"/>
              </a:rPr>
              <a:t>心里根源</a:t>
            </a:r>
          </a:p>
        </p:txBody>
      </p:sp>
      <p:sp>
        <p:nvSpPr>
          <p:cNvPr id="155" name="MH_Text_1"/>
          <p:cNvSpPr txBox="1">
            <a:spLocks noChangeArrowheads="1"/>
          </p:cNvSpPr>
          <p:nvPr>
            <p:custDataLst>
              <p:tags r:id="rId23"/>
            </p:custDataLst>
          </p:nvPr>
        </p:nvSpPr>
        <p:spPr bwMode="auto">
          <a:xfrm>
            <a:off x="1152988" y="2835176"/>
            <a:ext cx="1985962" cy="133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麻痹侥幸心理</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蛮干心理</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无知从众心理</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厌倦心里</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algn="r" eaLnBrk="1" hangingPunct="1">
              <a:defRPr/>
            </a:pP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algn="r" eaLnBrk="1" hangingPunct="1">
              <a:defRPr/>
            </a:pP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6" name="MH_SubTitle_2"/>
          <p:cNvSpPr txBox="1">
            <a:spLocks noChangeArrowheads="1"/>
          </p:cNvSpPr>
          <p:nvPr>
            <p:custDataLst>
              <p:tags r:id="rId24"/>
            </p:custDataLst>
          </p:nvPr>
        </p:nvSpPr>
        <p:spPr bwMode="auto">
          <a:xfrm>
            <a:off x="4917833" y="2380309"/>
            <a:ext cx="946092" cy="43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Tx/>
              <a:buNone/>
            </a:pPr>
            <a:r>
              <a:rPr lang="zh-CN" altLang="en-US" sz="1600" b="1" dirty="0">
                <a:solidFill>
                  <a:schemeClr val="dk1"/>
                </a:solidFill>
                <a:latin typeface="微软雅黑" panose="020B0503020204020204" pitchFamily="34" charset="-122"/>
                <a:ea typeface="微软雅黑" panose="020B0503020204020204" pitchFamily="34" charset="-122"/>
                <a:cs typeface="+mn-ea"/>
                <a:sym typeface="+mn-lt"/>
              </a:rPr>
              <a:t>管理根源</a:t>
            </a:r>
          </a:p>
        </p:txBody>
      </p:sp>
      <p:sp>
        <p:nvSpPr>
          <p:cNvPr id="157" name="MH_Text_2"/>
          <p:cNvSpPr txBox="1">
            <a:spLocks noChangeArrowheads="1"/>
          </p:cNvSpPr>
          <p:nvPr>
            <p:custDataLst>
              <p:tags r:id="rId25"/>
            </p:custDataLst>
          </p:nvPr>
        </p:nvSpPr>
        <p:spPr bwMode="auto">
          <a:xfrm>
            <a:off x="3288076" y="2835176"/>
            <a:ext cx="2587263" cy="1322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企业的安全管理不科学</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落实问题</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“隐性”违章指挥不能正确处理生产与安全之间的关系</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新增员工的安全教育不落实</a:t>
            </a:r>
          </a:p>
        </p:txBody>
      </p:sp>
      <p:sp>
        <p:nvSpPr>
          <p:cNvPr id="158" name="MH_SubTitle_3"/>
          <p:cNvSpPr txBox="1">
            <a:spLocks noChangeArrowheads="1"/>
          </p:cNvSpPr>
          <p:nvPr>
            <p:custDataLst>
              <p:tags r:id="rId26"/>
            </p:custDataLst>
          </p:nvPr>
        </p:nvSpPr>
        <p:spPr bwMode="auto">
          <a:xfrm>
            <a:off x="5953039" y="2390112"/>
            <a:ext cx="1986254" cy="43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Tx/>
              <a:buNone/>
            </a:pPr>
            <a:r>
              <a:rPr lang="zh-CN" altLang="en-US" sz="1600" b="1" dirty="0">
                <a:solidFill>
                  <a:schemeClr val="dk1"/>
                </a:solidFill>
                <a:latin typeface="微软雅黑" panose="020B0503020204020204" pitchFamily="34" charset="-122"/>
                <a:ea typeface="微软雅黑" panose="020B0503020204020204" pitchFamily="34" charset="-122"/>
                <a:cs typeface="+mn-ea"/>
                <a:sym typeface="+mn-lt"/>
              </a:rPr>
              <a:t>设备设施</a:t>
            </a:r>
          </a:p>
        </p:txBody>
      </p:sp>
      <p:sp>
        <p:nvSpPr>
          <p:cNvPr id="159" name="MH_Text_3"/>
          <p:cNvSpPr txBox="1">
            <a:spLocks noChangeArrowheads="1"/>
          </p:cNvSpPr>
          <p:nvPr>
            <p:custDataLst>
              <p:tags r:id="rId27"/>
            </p:custDataLst>
          </p:nvPr>
        </p:nvSpPr>
        <p:spPr bwMode="auto">
          <a:xfrm>
            <a:off x="6067831" y="2872102"/>
            <a:ext cx="1857610" cy="125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设计或制造缺陷</a:t>
            </a: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保护失灵</a:t>
            </a: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设备安全附件不全</a:t>
            </a:r>
          </a:p>
          <a:p>
            <a:pPr algn="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超期、超负荷运行</a:t>
            </a:r>
          </a:p>
          <a:p>
            <a:pPr algn="r" eaLnBrk="1" hangingPunct="1">
              <a:defRPr/>
            </a:pPr>
            <a:endPar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60" name="MH_SubTitle_4"/>
          <p:cNvSpPr txBox="1">
            <a:spLocks noChangeArrowheads="1"/>
          </p:cNvSpPr>
          <p:nvPr>
            <p:custDataLst>
              <p:tags r:id="rId28"/>
            </p:custDataLst>
          </p:nvPr>
        </p:nvSpPr>
        <p:spPr bwMode="auto">
          <a:xfrm>
            <a:off x="6787002" y="4926366"/>
            <a:ext cx="1301065" cy="43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Tx/>
              <a:buNone/>
            </a:pPr>
            <a:r>
              <a:rPr lang="zh-CN" altLang="en-US" sz="1600" b="1" dirty="0">
                <a:solidFill>
                  <a:schemeClr val="dk1"/>
                </a:solidFill>
                <a:latin typeface="微软雅黑" panose="020B0503020204020204" pitchFamily="34" charset="-122"/>
                <a:ea typeface="微软雅黑" panose="020B0503020204020204" pitchFamily="34" charset="-122"/>
                <a:cs typeface="+mn-ea"/>
                <a:sym typeface="+mn-lt"/>
              </a:rPr>
              <a:t>安全教育</a:t>
            </a:r>
          </a:p>
        </p:txBody>
      </p:sp>
      <p:sp>
        <p:nvSpPr>
          <p:cNvPr id="161" name="MH_Text_4"/>
          <p:cNvSpPr txBox="1">
            <a:spLocks noChangeArrowheads="1"/>
          </p:cNvSpPr>
          <p:nvPr>
            <p:custDataLst>
              <p:tags r:id="rId29"/>
            </p:custDataLst>
          </p:nvPr>
        </p:nvSpPr>
        <p:spPr bwMode="auto">
          <a:xfrm>
            <a:off x="6366677" y="5349313"/>
            <a:ext cx="1769691" cy="104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安全教育可以认识“三违”，掌握反“三违”的方法，从而减少安全事故。</a:t>
            </a:r>
          </a:p>
        </p:txBody>
      </p:sp>
      <p:sp>
        <p:nvSpPr>
          <p:cNvPr id="162" name="MH_SubTitle_5"/>
          <p:cNvSpPr txBox="1">
            <a:spLocks noChangeArrowheads="1"/>
          </p:cNvSpPr>
          <p:nvPr>
            <p:custDataLst>
              <p:tags r:id="rId30"/>
            </p:custDataLst>
          </p:nvPr>
        </p:nvSpPr>
        <p:spPr bwMode="auto">
          <a:xfrm>
            <a:off x="4036345" y="4926366"/>
            <a:ext cx="1986254" cy="43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Tx/>
              <a:buNone/>
            </a:pPr>
            <a:r>
              <a:rPr lang="zh-CN" altLang="en-US" sz="1600" b="1" dirty="0">
                <a:solidFill>
                  <a:schemeClr val="dk1"/>
                </a:solidFill>
                <a:latin typeface="微软雅黑" panose="020B0503020204020204" pitchFamily="34" charset="-122"/>
                <a:ea typeface="微软雅黑" panose="020B0503020204020204" pitchFamily="34" charset="-122"/>
                <a:cs typeface="+mn-ea"/>
                <a:sym typeface="+mn-lt"/>
              </a:rPr>
              <a:t>作业环境</a:t>
            </a:r>
          </a:p>
        </p:txBody>
      </p:sp>
      <p:sp>
        <p:nvSpPr>
          <p:cNvPr id="163" name="MH_Text_5"/>
          <p:cNvSpPr txBox="1">
            <a:spLocks noChangeArrowheads="1"/>
          </p:cNvSpPr>
          <p:nvPr>
            <p:custDataLst>
              <p:tags r:id="rId31"/>
            </p:custDataLst>
          </p:nvPr>
        </p:nvSpPr>
        <p:spPr bwMode="auto">
          <a:xfrm>
            <a:off x="3864494" y="5381625"/>
            <a:ext cx="215848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作业环境的好坏直接影响着员工是否安全地从事生产活动，不良的作业环境还会导致员工违章行为的发生。</a:t>
            </a:r>
          </a:p>
        </p:txBody>
      </p:sp>
      <p:sp>
        <p:nvSpPr>
          <p:cNvPr id="164" name="文本框 15"/>
          <p:cNvSpPr>
            <a:spLocks noChangeArrowheads="1"/>
          </p:cNvSpPr>
          <p:nvPr/>
        </p:nvSpPr>
        <p:spPr bwMode="auto">
          <a:xfrm>
            <a:off x="2517124" y="4371370"/>
            <a:ext cx="113888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b="1" dirty="0">
                <a:solidFill>
                  <a:srgbClr val="000000"/>
                </a:solidFill>
                <a:latin typeface="微软雅黑" panose="020B0503020204020204" pitchFamily="34" charset="-122"/>
                <a:ea typeface="微软雅黑" panose="020B0503020204020204" pitchFamily="34" charset="-122"/>
                <a:cs typeface="+mn-ea"/>
                <a:sym typeface="+mn-lt"/>
              </a:rPr>
              <a:t>事故</a:t>
            </a:r>
          </a:p>
        </p:txBody>
      </p:sp>
      <p:sp>
        <p:nvSpPr>
          <p:cNvPr id="165" name="文本框 15"/>
          <p:cNvSpPr>
            <a:spLocks noChangeArrowheads="1"/>
          </p:cNvSpPr>
          <p:nvPr>
            <p:custDataLst>
              <p:tags r:id="rId32"/>
            </p:custDataLst>
          </p:nvPr>
        </p:nvSpPr>
        <p:spPr bwMode="auto">
          <a:xfrm>
            <a:off x="3877947" y="4411760"/>
            <a:ext cx="113888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b="1" dirty="0">
                <a:solidFill>
                  <a:schemeClr val="lt1"/>
                </a:solidFill>
                <a:latin typeface="微软雅黑" panose="020B0503020204020204" pitchFamily="34" charset="-122"/>
                <a:ea typeface="微软雅黑" panose="020B0503020204020204" pitchFamily="34" charset="-122"/>
                <a:cs typeface="+mn-ea"/>
                <a:sym typeface="+mn-lt"/>
              </a:rPr>
              <a:t>违章</a:t>
            </a:r>
          </a:p>
        </p:txBody>
      </p:sp>
      <p:sp>
        <p:nvSpPr>
          <p:cNvPr id="166" name="MH_Text_1"/>
          <p:cNvSpPr txBox="1">
            <a:spLocks noChangeArrowheads="1"/>
          </p:cNvSpPr>
          <p:nvPr>
            <p:custDataLst>
              <p:tags r:id="rId33"/>
            </p:custDataLst>
          </p:nvPr>
        </p:nvSpPr>
        <p:spPr bwMode="auto">
          <a:xfrm>
            <a:off x="851296" y="2848873"/>
            <a:ext cx="1283865" cy="133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急躁心理</a:t>
            </a:r>
          </a:p>
          <a:p>
            <a:pP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麻痹侥幸心理</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逆反心理</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唯心心理</a:t>
            </a: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eaLnBrk="1" hangingPunct="1">
              <a:defRPr/>
            </a:pPr>
            <a:r>
              <a:rPr lang="zh-CN" altLang="en-US"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rPr>
              <a:t>其他心理</a:t>
            </a:r>
          </a:p>
          <a:p>
            <a:pPr eaLnBrk="1" hangingPunct="1">
              <a:defRPr/>
            </a:pP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a:p>
            <a:pPr eaLnBrk="1" hangingPunct="1">
              <a:defRPr/>
            </a:pPr>
            <a:endParaRPr lang="en-US" altLang="zh-CN" sz="1600" dirty="0">
              <a:solidFill>
                <a:schemeClr val="dk1">
                  <a:lumMod val="65000"/>
                  <a:lumOff val="35000"/>
                </a:schemeClr>
              </a:solidFill>
              <a:latin typeface="微软雅黑" panose="020B0503020204020204" pitchFamily="34" charset="-122"/>
              <a:ea typeface="微软雅黑" panose="020B0503020204020204" pitchFamily="34" charset="-122"/>
              <a:cs typeface="+mn-ea"/>
              <a:sym typeface="+mn-lt"/>
            </a:endParaRPr>
          </a:p>
        </p:txBody>
      </p:sp>
      <p:pic>
        <p:nvPicPr>
          <p:cNvPr id="167" name="图片 166"/>
          <p:cNvPicPr>
            <a:picLocks noChangeAspect="1"/>
          </p:cNvPicPr>
          <p:nvPr/>
        </p:nvPicPr>
        <p:blipFill>
          <a:blip r:embed="rId39">
            <a:extLst>
              <a:ext uri="{BEBA8EAE-BF5A-486C-A8C5-ECC9F3942E4B}">
                <a14:imgProps xmlns:a14="http://schemas.microsoft.com/office/drawing/2010/main">
                  <a14:imgLayer r:embed="rId40">
                    <a14:imgEffect>
                      <a14:backgroundRemoval t="850" b="98867" l="0" r="100000">
                        <a14:foregroundMark x1="58795" y1="13881" x2="56386" y2="82720"/>
                        <a14:foregroundMark x1="50843" y1="11048" x2="36867" y2="44193"/>
                        <a14:foregroundMark x1="72289" y1="22946" x2="67952" y2="75354"/>
                        <a14:foregroundMark x1="81205" y1="59773" x2="75422" y2="94901"/>
                        <a14:foregroundMark x1="83614" y1="90085" x2="94458" y2="94901"/>
                        <a14:foregroundMark x1="85542" y1="95467" x2="6024" y2="95467"/>
                        <a14:foregroundMark x1="15663" y1="40793" x2="19759" y2="66006"/>
                        <a14:foregroundMark x1="25060" y1="57507" x2="55181" y2="43059"/>
                        <a14:foregroundMark x1="41205" y1="70822" x2="45542" y2="13314"/>
                        <a14:foregroundMark x1="39277" y1="37960" x2="73253" y2="35127"/>
                        <a14:foregroundMark x1="75422" y1="59207" x2="86024" y2="37394"/>
                        <a14:foregroundMark x1="18313" y1="27479" x2="24578" y2="22946"/>
                        <a14:foregroundMark x1="28916" y1="25779" x2="30843" y2="19547"/>
                        <a14:foregroundMark x1="71807" y1="9348" x2="85060" y2="22946"/>
                        <a14:foregroundMark x1="17590" y1="29462" x2="32289" y2="20113"/>
                      </a14:backgroundRemoval>
                    </a14:imgEffect>
                  </a14:imgLayer>
                </a14:imgProps>
              </a:ext>
              <a:ext uri="{28A0092B-C50C-407E-A947-70E740481C1C}">
                <a14:useLocalDpi xmlns:a14="http://schemas.microsoft.com/office/drawing/2010/main" val="0"/>
              </a:ext>
            </a:extLst>
          </a:blip>
          <a:stretch>
            <a:fillRect/>
          </a:stretch>
        </p:blipFill>
        <p:spPr>
          <a:xfrm>
            <a:off x="8281747" y="4951324"/>
            <a:ext cx="1852330" cy="1575597"/>
          </a:xfrm>
          <a:prstGeom prst="rect">
            <a:avLst/>
          </a:prstGeom>
        </p:spPr>
      </p:pic>
    </p:spTree>
  </p:cSld>
  <p:clrMapOvr>
    <a:masterClrMapping/>
  </p:clrMapOvr>
</p:sld>
</file>

<file path=ppt/slides/slide5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l="10982" t="3357" r="26276" b="324"/>
          <a:stretch>
            <a:fillRect/>
          </a:stretch>
        </p:blipFill>
        <p:spPr>
          <a:xfrm>
            <a:off x="5495927" y="3449"/>
            <a:ext cx="6696073" cy="6831569"/>
          </a:xfrm>
          <a:custGeom>
            <a:avLst/>
            <a:gdLst>
              <a:gd name="connsiteX0" fmla="*/ 6696073 w 6696073"/>
              <a:gd name="connsiteY0" fmla="*/ 0 h 6831569"/>
              <a:gd name="connsiteX1" fmla="*/ 6696073 w 6696073"/>
              <a:gd name="connsiteY1" fmla="*/ 6831569 h 6831569"/>
              <a:gd name="connsiteX2" fmla="*/ 0 w 6696073"/>
              <a:gd name="connsiteY2" fmla="*/ 3199107 h 6831569"/>
              <a:gd name="connsiteX3" fmla="*/ 0 w 6696073"/>
              <a:gd name="connsiteY3" fmla="*/ 3191755 h 6831569"/>
            </a:gdLst>
            <a:ahLst/>
            <a:cxnLst>
              <a:cxn ang="0">
                <a:pos x="connsiteX0" y="connsiteY0"/>
              </a:cxn>
              <a:cxn ang="0">
                <a:pos x="connsiteX1" y="connsiteY1"/>
              </a:cxn>
              <a:cxn ang="0">
                <a:pos x="connsiteX2" y="connsiteY2"/>
              </a:cxn>
              <a:cxn ang="0">
                <a:pos x="connsiteX3" y="connsiteY3"/>
              </a:cxn>
            </a:cxnLst>
            <a:rect l="l" t="t" r="r" b="b"/>
            <a:pathLst>
              <a:path w="6696073" h="6831569">
                <a:moveTo>
                  <a:pt x="6696073" y="0"/>
                </a:moveTo>
                <a:lnTo>
                  <a:pt x="6696073" y="6831569"/>
                </a:lnTo>
                <a:lnTo>
                  <a:pt x="0" y="3199107"/>
                </a:lnTo>
                <a:lnTo>
                  <a:pt x="0" y="3191755"/>
                </a:lnTo>
                <a:close/>
              </a:path>
            </a:pathLst>
          </a:custGeom>
        </p:spPr>
      </p:pic>
      <p:sp>
        <p:nvSpPr>
          <p:cNvPr id="19459" name="等腰三角形 7"/>
          <p:cNvSpPr>
            <a:spLocks noChangeArrowheads="1"/>
          </p:cNvSpPr>
          <p:nvPr>
            <p:custDataLst>
              <p:tags r:id="rId1"/>
            </p:custDataLst>
          </p:nvPr>
        </p:nvSpPr>
        <p:spPr bwMode="auto">
          <a:xfrm rot="5400000" flipH="1" flipV="1">
            <a:off x="7383463" y="2030412"/>
            <a:ext cx="6838950" cy="2778125"/>
          </a:xfrm>
          <a:custGeom>
            <a:avLst/>
            <a:gdLst>
              <a:gd name="T0" fmla="*/ 0 w 6858002"/>
              <a:gd name="T1" fmla="*/ 2778207 h 2890837"/>
              <a:gd name="T2" fmla="*/ 1491267 w 6858002"/>
              <a:gd name="T3" fmla="*/ 0 h 2890837"/>
              <a:gd name="T4" fmla="*/ 6838949 w 6858002"/>
              <a:gd name="T5" fmla="*/ 2778207 h 2890837"/>
              <a:gd name="T6" fmla="*/ 0 w 6858002"/>
              <a:gd name="T7" fmla="*/ 2778207 h 2890837"/>
              <a:gd name="T8" fmla="*/ 0 60000 65536"/>
              <a:gd name="T9" fmla="*/ 0 60000 65536"/>
              <a:gd name="T10" fmla="*/ 0 60000 65536"/>
              <a:gd name="T11" fmla="*/ 0 60000 65536"/>
              <a:gd name="T12" fmla="*/ 0 w 6858002"/>
              <a:gd name="T13" fmla="*/ 0 h 2890837"/>
              <a:gd name="T14" fmla="*/ 6858002 w 6858002"/>
              <a:gd name="T15" fmla="*/ 2890837 h 2890837"/>
            </a:gdLst>
            <a:ahLst/>
            <a:cxnLst>
              <a:cxn ang="T8">
                <a:pos x="T0" y="T1"/>
              </a:cxn>
              <a:cxn ang="T9">
                <a:pos x="T2" y="T3"/>
              </a:cxn>
              <a:cxn ang="T10">
                <a:pos x="T4" y="T5"/>
              </a:cxn>
              <a:cxn ang="T11">
                <a:pos x="T6" y="T7"/>
              </a:cxn>
            </a:cxnLst>
            <a:rect l="T12" t="T13" r="T14" b="T15"/>
            <a:pathLst>
              <a:path w="6858002" h="2890837">
                <a:moveTo>
                  <a:pt x="0" y="2890837"/>
                </a:moveTo>
                <a:lnTo>
                  <a:pt x="1495422" y="0"/>
                </a:lnTo>
                <a:lnTo>
                  <a:pt x="6858002" y="2890837"/>
                </a:lnTo>
                <a:lnTo>
                  <a:pt x="0" y="2890837"/>
                </a:lnTo>
                <a:close/>
              </a:path>
            </a:pathLst>
          </a:custGeom>
          <a:solidFill>
            <a:schemeClr val="accent1">
              <a:alpha val="29803"/>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800">
              <a:solidFill>
                <a:schemeClr val="dk1"/>
              </a:solidFill>
              <a:latin typeface="+mn-lt"/>
              <a:ea typeface="+mn-ea"/>
              <a:cs typeface="+mn-ea"/>
              <a:sym typeface="+mn-lt"/>
            </a:endParaRPr>
          </a:p>
        </p:txBody>
      </p:sp>
      <p:sp>
        <p:nvSpPr>
          <p:cNvPr id="19460" name="文本框 4"/>
          <p:cNvSpPr>
            <a:spLocks noChangeArrowheads="1"/>
          </p:cNvSpPr>
          <p:nvPr>
            <p:custDataLst>
              <p:tags r:id="rId2"/>
            </p:custDataLst>
          </p:nvPr>
        </p:nvSpPr>
        <p:spPr bwMode="auto">
          <a:xfrm>
            <a:off x="6291263" y="2609850"/>
            <a:ext cx="18859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a:solidFill>
                  <a:schemeClr val="lt1">
                    <a:lumMod val="50000"/>
                  </a:schemeClr>
                </a:solidFill>
                <a:latin typeface="+mn-lt"/>
                <a:ea typeface="+mn-ea"/>
                <a:cs typeface="+mn-ea"/>
                <a:sym typeface="+mn-lt"/>
              </a:rPr>
              <a:t>Part</a:t>
            </a:r>
          </a:p>
        </p:txBody>
      </p:sp>
      <p:sp>
        <p:nvSpPr>
          <p:cNvPr id="19461" name="文本框 5"/>
          <p:cNvSpPr>
            <a:spLocks noChangeArrowheads="1"/>
          </p:cNvSpPr>
          <p:nvPr/>
        </p:nvSpPr>
        <p:spPr bwMode="auto">
          <a:xfrm>
            <a:off x="1793875" y="2609850"/>
            <a:ext cx="348615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dirty="0">
                <a:solidFill>
                  <a:srgbClr val="000000"/>
                </a:solidFill>
                <a:latin typeface="微软雅黑" panose="020B0503020204020204" pitchFamily="34" charset="-122"/>
                <a:ea typeface="微软雅黑" panose="020B0503020204020204" pitchFamily="34" charset="-122"/>
                <a:cs typeface="+mn-ea"/>
                <a:sym typeface="+mn-lt"/>
              </a:rPr>
              <a:t>THREE</a:t>
            </a:r>
          </a:p>
        </p:txBody>
      </p:sp>
      <p:grpSp>
        <p:nvGrpSpPr>
          <p:cNvPr id="19462" name="组合 10"/>
          <p:cNvGrpSpPr/>
          <p:nvPr/>
        </p:nvGrpSpPr>
        <p:grpSpPr bwMode="auto">
          <a:xfrm flipH="1">
            <a:off x="-906463" y="5448300"/>
            <a:ext cx="3856038" cy="1524000"/>
            <a:chOff x="0" y="0"/>
            <a:chExt cx="3567109" cy="1409705"/>
          </a:xfrm>
        </p:grpSpPr>
        <p:sp>
          <p:nvSpPr>
            <p:cNvPr id="19465" name="等腰三角形 6"/>
            <p:cNvSpPr>
              <a:spLocks noChangeArrowheads="1"/>
            </p:cNvSpPr>
            <p:nvPr/>
          </p:nvSpPr>
          <p:spPr bwMode="auto">
            <a:xfrm>
              <a:off x="552445" y="19052"/>
              <a:ext cx="2990855" cy="1352550"/>
            </a:xfrm>
            <a:prstGeom prst="triangle">
              <a:avLst>
                <a:gd name="adj" fmla="val 50000"/>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9466" name="等腰三角形 7"/>
            <p:cNvSpPr>
              <a:spLocks noChangeArrowheads="1"/>
            </p:cNvSpPr>
            <p:nvPr/>
          </p:nvSpPr>
          <p:spPr bwMode="auto">
            <a:xfrm>
              <a:off x="0" y="19052"/>
              <a:ext cx="2266950" cy="1352550"/>
            </a:xfrm>
            <a:prstGeom prst="triangle">
              <a:avLst>
                <a:gd name="adj" fmla="val 50000"/>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9467" name="等腰三角形 7"/>
            <p:cNvSpPr>
              <a:spLocks noChangeArrowheads="1"/>
            </p:cNvSpPr>
            <p:nvPr>
              <p:custDataLst>
                <p:tags r:id="rId3"/>
              </p:custDataLst>
            </p:nvPr>
          </p:nvSpPr>
          <p:spPr bwMode="auto">
            <a:xfrm rot="16200000" flipV="1">
              <a:off x="1007265" y="145258"/>
              <a:ext cx="1390653" cy="1138237"/>
            </a:xfrm>
            <a:custGeom>
              <a:avLst/>
              <a:gdLst>
                <a:gd name="T0" fmla="*/ 0 w 3109533"/>
                <a:gd name="T1" fmla="*/ 661987 h 1138237"/>
                <a:gd name="T2" fmla="*/ 17950 w 3109533"/>
                <a:gd name="T3" fmla="*/ 0 h 1138237"/>
                <a:gd name="T4" fmla="*/ 621931 w 3109533"/>
                <a:gd name="T5" fmla="*/ 1138237 h 1138237"/>
                <a:gd name="T6" fmla="*/ 0 w 3109533"/>
                <a:gd name="T7" fmla="*/ 661987 h 1138237"/>
                <a:gd name="T8" fmla="*/ 0 60000 65536"/>
                <a:gd name="T9" fmla="*/ 0 60000 65536"/>
                <a:gd name="T10" fmla="*/ 0 60000 65536"/>
                <a:gd name="T11" fmla="*/ 0 60000 65536"/>
                <a:gd name="T12" fmla="*/ 0 w 3109533"/>
                <a:gd name="T13" fmla="*/ 0 h 1138237"/>
                <a:gd name="T14" fmla="*/ 3109533 w 3109533"/>
                <a:gd name="T15" fmla="*/ 1138237 h 1138237"/>
              </a:gdLst>
              <a:ahLst/>
              <a:cxnLst>
                <a:cxn ang="T8">
                  <a:pos x="T0" y="T1"/>
                </a:cxn>
                <a:cxn ang="T9">
                  <a:pos x="T2" y="T3"/>
                </a:cxn>
                <a:cxn ang="T10">
                  <a:pos x="T4" y="T5"/>
                </a:cxn>
                <a:cxn ang="T11">
                  <a:pos x="T6" y="T7"/>
                </a:cxn>
              </a:cxnLst>
              <a:rect l="T12" t="T13" r="T14" b="T15"/>
              <a:pathLst>
                <a:path w="3109533" h="1138237">
                  <a:moveTo>
                    <a:pt x="0" y="661987"/>
                  </a:moveTo>
                  <a:lnTo>
                    <a:pt x="89747" y="0"/>
                  </a:lnTo>
                  <a:lnTo>
                    <a:pt x="3109533" y="1138237"/>
                  </a:lnTo>
                  <a:lnTo>
                    <a:pt x="0" y="661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19468" name="等腰三角形 7"/>
            <p:cNvSpPr>
              <a:spLocks noChangeArrowheads="1"/>
            </p:cNvSpPr>
            <p:nvPr>
              <p:custDataLst>
                <p:tags r:id="rId4"/>
              </p:custDataLst>
            </p:nvPr>
          </p:nvSpPr>
          <p:spPr bwMode="auto">
            <a:xfrm rot="16200000" flipV="1">
              <a:off x="2112162" y="-64292"/>
              <a:ext cx="1390653" cy="1519237"/>
            </a:xfrm>
            <a:custGeom>
              <a:avLst/>
              <a:gdLst>
                <a:gd name="T0" fmla="*/ 0 w 3109533"/>
                <a:gd name="T1" fmla="*/ 1042987 h 1519237"/>
                <a:gd name="T2" fmla="*/ 9431 w 3109533"/>
                <a:gd name="T3" fmla="*/ 0 h 1519237"/>
                <a:gd name="T4" fmla="*/ 621931 w 3109533"/>
                <a:gd name="T5" fmla="*/ 1519237 h 1519237"/>
                <a:gd name="T6" fmla="*/ 0 w 3109533"/>
                <a:gd name="T7" fmla="*/ 1042987 h 1519237"/>
                <a:gd name="T8" fmla="*/ 0 60000 65536"/>
                <a:gd name="T9" fmla="*/ 0 60000 65536"/>
                <a:gd name="T10" fmla="*/ 0 60000 65536"/>
                <a:gd name="T11" fmla="*/ 0 60000 65536"/>
                <a:gd name="T12" fmla="*/ 0 w 3109533"/>
                <a:gd name="T13" fmla="*/ 0 h 1519237"/>
                <a:gd name="T14" fmla="*/ 3109533 w 3109533"/>
                <a:gd name="T15" fmla="*/ 1519237 h 1519237"/>
              </a:gdLst>
              <a:ahLst/>
              <a:cxnLst>
                <a:cxn ang="T8">
                  <a:pos x="T0" y="T1"/>
                </a:cxn>
                <a:cxn ang="T9">
                  <a:pos x="T2" y="T3"/>
                </a:cxn>
                <a:cxn ang="T10">
                  <a:pos x="T4" y="T5"/>
                </a:cxn>
                <a:cxn ang="T11">
                  <a:pos x="T6" y="T7"/>
                </a:cxn>
              </a:cxnLst>
              <a:rect l="T12" t="T13" r="T14" b="T15"/>
              <a:pathLst>
                <a:path w="3109533" h="1519237">
                  <a:moveTo>
                    <a:pt x="0" y="1042987"/>
                  </a:moveTo>
                  <a:lnTo>
                    <a:pt x="47151" y="0"/>
                  </a:lnTo>
                  <a:lnTo>
                    <a:pt x="3109533" y="1519237"/>
                  </a:lnTo>
                  <a:lnTo>
                    <a:pt x="0" y="1042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sp>
        <p:nvSpPr>
          <p:cNvPr id="19463" name="文本框 11"/>
          <p:cNvSpPr>
            <a:spLocks noChangeArrowheads="1"/>
          </p:cNvSpPr>
          <p:nvPr/>
        </p:nvSpPr>
        <p:spPr bwMode="auto">
          <a:xfrm>
            <a:off x="69264" y="3943285"/>
            <a:ext cx="6935372"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4000" dirty="0">
                <a:solidFill>
                  <a:srgbClr val="000000"/>
                </a:solidFill>
                <a:latin typeface="微软雅黑" panose="020B0503020204020204" pitchFamily="34" charset="-122"/>
                <a:ea typeface="微软雅黑" panose="020B0503020204020204" pitchFamily="34" charset="-122"/>
                <a:cs typeface="+mn-ea"/>
                <a:sym typeface="+mn-lt"/>
              </a:rPr>
              <a:t>“三违”易发人群与作业环节</a:t>
            </a:r>
          </a:p>
        </p:txBody>
      </p:sp>
    </p:spTree>
  </p:cSld>
  <p:clrMapOvr>
    <a:masterClrMapping/>
  </p:clrMapOvr>
</p:sld>
</file>

<file path=ppt/slides/slide5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3"/>
          <p:cNvPicPr preferRelativeResize="0">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0" y="5129213"/>
            <a:ext cx="4329113" cy="1728787"/>
          </a:xfrm>
          <a:custGeom>
            <a:avLst/>
            <a:gdLst>
              <a:gd name="T0" fmla="*/ 0 w 4329113"/>
              <a:gd name="T1" fmla="*/ 0 h 1728787"/>
              <a:gd name="T2" fmla="*/ 4329113 w 4329113"/>
              <a:gd name="T3" fmla="*/ 1728787 h 1728787"/>
              <a:gd name="T4" fmla="*/ 0 w 4329113"/>
              <a:gd name="T5" fmla="*/ 1728787 h 1728787"/>
              <a:gd name="T6" fmla="*/ 0 w 4329113"/>
              <a:gd name="T7" fmla="*/ 0 h 1728787"/>
              <a:gd name="T8" fmla="*/ 4329113 w 4329113"/>
              <a:gd name="T9" fmla="*/ 1728787 h 1728787"/>
            </a:gdLst>
            <a:ahLst/>
            <a:cxnLst>
              <a:cxn ang="0">
                <a:pos x="T0" y="T1"/>
              </a:cxn>
              <a:cxn ang="0">
                <a:pos x="T2" y="T3"/>
              </a:cxn>
              <a:cxn ang="0">
                <a:pos x="T4" y="T5"/>
              </a:cxn>
            </a:cxnLst>
            <a:rect l="T6" t="T7" r="T8" b="T9"/>
            <a:pathLst>
              <a:path w="4329113" h="1728787">
                <a:moveTo>
                  <a:pt x="0" y="0"/>
                </a:moveTo>
                <a:lnTo>
                  <a:pt x="4329113" y="1728787"/>
                </a:lnTo>
                <a:lnTo>
                  <a:pt x="0" y="1728787"/>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grpSp>
        <p:nvGrpSpPr>
          <p:cNvPr id="14339" name="组合 12"/>
          <p:cNvGrpSpPr/>
          <p:nvPr/>
        </p:nvGrpSpPr>
        <p:grpSpPr bwMode="auto">
          <a:xfrm>
            <a:off x="-4763" y="57150"/>
            <a:ext cx="7556446" cy="953054"/>
            <a:chOff x="0" y="0"/>
            <a:chExt cx="7555117" cy="954480"/>
          </a:xfrm>
        </p:grpSpPr>
        <p:grpSp>
          <p:nvGrpSpPr>
            <p:cNvPr id="14353" name="组合 13"/>
            <p:cNvGrpSpPr/>
            <p:nvPr/>
          </p:nvGrpSpPr>
          <p:grpSpPr bwMode="auto">
            <a:xfrm>
              <a:off x="0" y="0"/>
              <a:ext cx="7555117" cy="900116"/>
              <a:chOff x="0" y="0"/>
              <a:chExt cx="7555117" cy="900116"/>
            </a:xfrm>
          </p:grpSpPr>
          <p:sp>
            <p:nvSpPr>
              <p:cNvPr id="14355" name="文本框 15"/>
              <p:cNvSpPr>
                <a:spLocks noChangeArrowheads="1"/>
              </p:cNvSpPr>
              <p:nvPr/>
            </p:nvSpPr>
            <p:spPr bwMode="auto">
              <a:xfrm>
                <a:off x="1044934" y="0"/>
                <a:ext cx="6510183"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“三违”易发人群与作业环节</a:t>
                </a:r>
              </a:p>
            </p:txBody>
          </p:sp>
          <p:grpSp>
            <p:nvGrpSpPr>
              <p:cNvPr id="14356" name="组合 16"/>
              <p:cNvGrpSpPr/>
              <p:nvPr/>
            </p:nvGrpSpPr>
            <p:grpSpPr bwMode="auto">
              <a:xfrm>
                <a:off x="0" y="5"/>
                <a:ext cx="981293" cy="900111"/>
                <a:chOff x="0" y="0"/>
                <a:chExt cx="981293" cy="900111"/>
              </a:xfrm>
            </p:grpSpPr>
            <p:sp>
              <p:nvSpPr>
                <p:cNvPr id="14357"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4358" name="组合 18"/>
                <p:cNvGrpSpPr/>
                <p:nvPr/>
              </p:nvGrpSpPr>
              <p:grpSpPr bwMode="auto">
                <a:xfrm>
                  <a:off x="0" y="0"/>
                  <a:ext cx="704852" cy="900111"/>
                  <a:chOff x="0" y="0"/>
                  <a:chExt cx="704852" cy="900111"/>
                </a:xfrm>
              </p:grpSpPr>
              <p:sp>
                <p:nvSpPr>
                  <p:cNvPr id="14359"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14360" name="组合 20"/>
                  <p:cNvGrpSpPr/>
                  <p:nvPr/>
                </p:nvGrpSpPr>
                <p:grpSpPr bwMode="auto">
                  <a:xfrm>
                    <a:off x="91136" y="0"/>
                    <a:ext cx="575833" cy="884128"/>
                    <a:chOff x="0" y="0"/>
                    <a:chExt cx="575833" cy="884128"/>
                  </a:xfrm>
                </p:grpSpPr>
                <p:sp>
                  <p:nvSpPr>
                    <p:cNvPr id="14361" name="文本框 21"/>
                    <p:cNvSpPr>
                      <a:spLocks noChangeArrowheads="1"/>
                    </p:cNvSpPr>
                    <p:nvPr>
                      <p:custDataLst>
                        <p:tags r:id="rId12"/>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3</a:t>
                      </a:r>
                    </a:p>
                  </p:txBody>
                </p:sp>
                <p:sp>
                  <p:nvSpPr>
                    <p:cNvPr id="14362" name="文本框 22"/>
                    <p:cNvSpPr>
                      <a:spLocks noChangeArrowheads="1"/>
                    </p:cNvSpPr>
                    <p:nvPr>
                      <p:custDataLst>
                        <p:tags r:id="rId13"/>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4354"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2" name="图片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25215" y="1734553"/>
            <a:ext cx="2931975" cy="1905000"/>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0" name="任意多边形 19"/>
          <p:cNvSpPr/>
          <p:nvPr>
            <p:custDataLst>
              <p:tags r:id="rId2"/>
            </p:custDataLst>
          </p:nvPr>
        </p:nvSpPr>
        <p:spPr>
          <a:xfrm>
            <a:off x="5195888" y="1690688"/>
            <a:ext cx="2381250"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“三违”行为</a:t>
            </a:r>
          </a:p>
        </p:txBody>
      </p:sp>
      <p:sp>
        <p:nvSpPr>
          <p:cNvPr id="21" name="矩形 20"/>
          <p:cNvSpPr/>
          <p:nvPr>
            <p:custDataLst>
              <p:tags r:id="rId3"/>
            </p:custDataLst>
          </p:nvPr>
        </p:nvSpPr>
        <p:spPr>
          <a:xfrm>
            <a:off x="5195888" y="2260600"/>
            <a:ext cx="6394450" cy="1436688"/>
          </a:xfrm>
          <a:prstGeom prst="rect">
            <a:avLst/>
          </a:prstGeom>
          <a:noFill/>
          <a:ln w="12700" cap="flat" cmpd="sng" algn="ctr">
            <a:solidFill>
              <a:schemeClr val="accent1"/>
            </a:solidFill>
            <a:prstDash val="solid"/>
            <a:miter lim="800000"/>
          </a:ln>
          <a:effectLst/>
        </p:spPr>
        <p:txBody>
          <a:bodyPr anchor="ctr"/>
          <a:lstStyle/>
          <a:p>
            <a:pPr>
              <a:lnSpc>
                <a:spcPct val="130000"/>
              </a:lnSpc>
              <a:spcBef>
                <a:spcPts val="600"/>
              </a:spcBef>
              <a:spcAft>
                <a:spcPts val="600"/>
              </a:spcAft>
              <a:defRPr/>
            </a:pPr>
            <a:r>
              <a:rPr lang="zh-CN" altLang="en-US" sz="2000" b="1" kern="0" dirty="0">
                <a:solidFill>
                  <a:srgbClr val="000000"/>
                </a:solidFill>
                <a:latin typeface="微软雅黑" panose="020B0503020204020204" pitchFamily="34" charset="-122"/>
                <a:ea typeface="微软雅黑" panose="020B0503020204020204" pitchFamily="34" charset="-122"/>
                <a:cs typeface="+mn-ea"/>
                <a:sym typeface="+mn-lt"/>
              </a:rPr>
              <a:t>“三违”行为</a:t>
            </a:r>
            <a:r>
              <a:rPr lang="zh-CN" altLang="en-US" sz="1600" kern="0" dirty="0">
                <a:solidFill>
                  <a:srgbClr val="000000"/>
                </a:solidFill>
                <a:latin typeface="微软雅黑" panose="020B0503020204020204" pitchFamily="34" charset="-122"/>
                <a:ea typeface="微软雅黑" panose="020B0503020204020204" pitchFamily="34" charset="-122"/>
                <a:cs typeface="+mn-ea"/>
                <a:sym typeface="+mn-lt"/>
              </a:rPr>
              <a:t>是企业安全生产、安全管理的天敌，各生产班组则是它们的主战场。由于“三违”具有顽固性、传染性、潜在性和排他性的特征，所以需治理根除。</a:t>
            </a:r>
          </a:p>
        </p:txBody>
      </p:sp>
      <p:grpSp>
        <p:nvGrpSpPr>
          <p:cNvPr id="14343" name="组合 51"/>
          <p:cNvGrpSpPr/>
          <p:nvPr/>
        </p:nvGrpSpPr>
        <p:grpSpPr bwMode="auto">
          <a:xfrm rot="-3329185">
            <a:off x="10870407" y="4183856"/>
            <a:ext cx="1681162" cy="3787775"/>
            <a:chOff x="0" y="0"/>
            <a:chExt cx="1682091" cy="3788585"/>
          </a:xfrm>
        </p:grpSpPr>
        <p:sp>
          <p:nvSpPr>
            <p:cNvPr id="14350" name="矩形 47"/>
            <p:cNvSpPr>
              <a:spLocks noChangeArrowheads="1"/>
            </p:cNvSpPr>
            <p:nvPr>
              <p:custDataLst>
                <p:tags r:id="rId11"/>
              </p:custDataLst>
            </p:nvPr>
          </p:nvSpPr>
          <p:spPr bwMode="auto">
            <a:xfrm rot="5400000">
              <a:off x="-908425" y="1465107"/>
              <a:ext cx="3492917" cy="56270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latin typeface="+mn-lt"/>
                <a:ea typeface="+mn-ea"/>
                <a:cs typeface="+mn-ea"/>
                <a:sym typeface="+mn-lt"/>
              </a:endParaRPr>
            </a:p>
          </p:txBody>
        </p:sp>
        <p:sp>
          <p:nvSpPr>
            <p:cNvPr id="14351" name="矩形 49"/>
            <p:cNvSpPr>
              <a:spLocks noChangeArrowheads="1"/>
            </p:cNvSpPr>
            <p:nvPr/>
          </p:nvSpPr>
          <p:spPr bwMode="auto">
            <a:xfrm rot="5400000">
              <a:off x="55698" y="2012533"/>
              <a:ext cx="2690077" cy="562704"/>
            </a:xfrm>
            <a:prstGeom prst="rect">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latin typeface="+mn-lt"/>
                <a:ea typeface="+mn-ea"/>
                <a:cs typeface="+mn-ea"/>
                <a:sym typeface="+mn-lt"/>
              </a:endParaRPr>
            </a:p>
          </p:txBody>
        </p:sp>
        <p:sp>
          <p:nvSpPr>
            <p:cNvPr id="14352" name="矩形 50"/>
            <p:cNvSpPr>
              <a:spLocks noChangeArrowheads="1"/>
            </p:cNvSpPr>
            <p:nvPr/>
          </p:nvSpPr>
          <p:spPr bwMode="auto">
            <a:xfrm rot="5400000">
              <a:off x="-717765" y="2508116"/>
              <a:ext cx="1998234" cy="562704"/>
            </a:xfrm>
            <a:prstGeom prst="rect">
              <a:avLst/>
            </a:prstGeom>
            <a:solidFill>
              <a:srgbClr val="BBD6E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rgbClr val="FFFFFF"/>
                </a:solidFill>
                <a:latin typeface="+mn-lt"/>
                <a:ea typeface="+mn-ea"/>
                <a:cs typeface="+mn-ea"/>
                <a:sym typeface="+mn-lt"/>
              </a:endParaRPr>
            </a:p>
          </p:txBody>
        </p:sp>
      </p:grpSp>
      <p:pic>
        <p:nvPicPr>
          <p:cNvPr id="28" name="图片 43"/>
          <p:cNvPicPr preferRelativeResize="0">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7866063" y="-38379"/>
            <a:ext cx="4333875" cy="1728788"/>
          </a:xfrm>
          <a:custGeom>
            <a:avLst/>
            <a:gdLst>
              <a:gd name="T0" fmla="*/ 0 w 4333877"/>
              <a:gd name="T1" fmla="*/ 0 h 1728787"/>
              <a:gd name="T2" fmla="*/ 4333877 w 4333877"/>
              <a:gd name="T3" fmla="*/ 0 h 1728787"/>
              <a:gd name="T4" fmla="*/ 4333877 w 4333877"/>
              <a:gd name="T5" fmla="*/ 1728787 h 1728787"/>
              <a:gd name="T6" fmla="*/ 0 w 4333877"/>
              <a:gd name="T7" fmla="*/ 0 h 1728787"/>
              <a:gd name="T8" fmla="*/ 4333877 w 4333877"/>
              <a:gd name="T9" fmla="*/ 1728787 h 1728787"/>
            </a:gdLst>
            <a:ahLst/>
            <a:cxnLst>
              <a:cxn ang="0">
                <a:pos x="T0" y="T1"/>
              </a:cxn>
              <a:cxn ang="0">
                <a:pos x="T2" y="T3"/>
              </a:cxn>
              <a:cxn ang="0">
                <a:pos x="T4" y="T5"/>
              </a:cxn>
            </a:cxnLst>
            <a:rect l="T6" t="T7" r="T8" b="T9"/>
            <a:pathLst>
              <a:path w="4333877" h="1728787">
                <a:moveTo>
                  <a:pt x="0" y="0"/>
                </a:moveTo>
                <a:lnTo>
                  <a:pt x="4333877" y="0"/>
                </a:lnTo>
                <a:lnTo>
                  <a:pt x="4333877" y="1728787"/>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sp>
        <p:nvSpPr>
          <p:cNvPr id="14345" name="直角三角形 45"/>
          <p:cNvSpPr>
            <a:spLocks noChangeArrowheads="1"/>
          </p:cNvSpPr>
          <p:nvPr>
            <p:custDataLst>
              <p:tags r:id="rId4"/>
            </p:custDataLst>
          </p:nvPr>
        </p:nvSpPr>
        <p:spPr bwMode="auto">
          <a:xfrm>
            <a:off x="0" y="5097463"/>
            <a:ext cx="4329113" cy="1743075"/>
          </a:xfrm>
          <a:custGeom>
            <a:avLst/>
            <a:gdLst>
              <a:gd name="T0" fmla="*/ 2700338 w 4329113"/>
              <a:gd name="T1" fmla="*/ 1743075 h 1743074"/>
              <a:gd name="T2" fmla="*/ 0 w 4329113"/>
              <a:gd name="T3" fmla="*/ 0 h 1743074"/>
              <a:gd name="T4" fmla="*/ 4329113 w 4329113"/>
              <a:gd name="T5" fmla="*/ 1743075 h 1743074"/>
              <a:gd name="T6" fmla="*/ 2700338 w 4329113"/>
              <a:gd name="T7" fmla="*/ 1743075 h 1743074"/>
              <a:gd name="T8" fmla="*/ 0 60000 65536"/>
              <a:gd name="T9" fmla="*/ 0 60000 65536"/>
              <a:gd name="T10" fmla="*/ 0 60000 65536"/>
              <a:gd name="T11" fmla="*/ 0 60000 65536"/>
              <a:gd name="T12" fmla="*/ 0 w 4329113"/>
              <a:gd name="T13" fmla="*/ 0 h 1743074"/>
              <a:gd name="T14" fmla="*/ 4329113 w 4329113"/>
              <a:gd name="T15" fmla="*/ 1743074 h 1743074"/>
            </a:gdLst>
            <a:ahLst/>
            <a:cxnLst>
              <a:cxn ang="T8">
                <a:pos x="T0" y="T1"/>
              </a:cxn>
              <a:cxn ang="T9">
                <a:pos x="T2" y="T3"/>
              </a:cxn>
              <a:cxn ang="T10">
                <a:pos x="T4" y="T5"/>
              </a:cxn>
              <a:cxn ang="T11">
                <a:pos x="T6" y="T7"/>
              </a:cxn>
            </a:cxnLst>
            <a:rect l="T12" t="T13" r="T14" b="T15"/>
            <a:pathLst>
              <a:path w="4329113" h="1743074">
                <a:moveTo>
                  <a:pt x="2700338" y="1743074"/>
                </a:moveTo>
                <a:lnTo>
                  <a:pt x="0" y="0"/>
                </a:lnTo>
                <a:lnTo>
                  <a:pt x="4329113" y="1743074"/>
                </a:lnTo>
                <a:lnTo>
                  <a:pt x="2700338" y="1743074"/>
                </a:lnTo>
                <a:close/>
              </a:path>
            </a:pathLst>
          </a:custGeom>
          <a:solidFill>
            <a:schemeClr val="accent6">
              <a:alpha val="3411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31" name="MH_Other_1"/>
          <p:cNvSpPr/>
          <p:nvPr>
            <p:custDataLst>
              <p:tags r:id="rId5"/>
            </p:custDataLst>
          </p:nvPr>
        </p:nvSpPr>
        <p:spPr>
          <a:xfrm rot="19743805">
            <a:off x="2913063" y="4254500"/>
            <a:ext cx="173037" cy="558800"/>
          </a:xfrm>
          <a:custGeom>
            <a:avLst/>
            <a:gdLst>
              <a:gd name="connsiteX0" fmla="*/ 128434 w 128434"/>
              <a:gd name="connsiteY0" fmla="*/ 64576 h 416103"/>
              <a:gd name="connsiteX1" fmla="*/ 128434 w 128434"/>
              <a:gd name="connsiteY1" fmla="*/ 416103 h 416103"/>
              <a:gd name="connsiteX2" fmla="*/ 0 w 128434"/>
              <a:gd name="connsiteY2" fmla="*/ 339125 h 416103"/>
              <a:gd name="connsiteX3" fmla="*/ 0 w 128434"/>
              <a:gd name="connsiteY3" fmla="*/ 0 h 416103"/>
            </a:gdLst>
            <a:ahLst/>
            <a:cxnLst>
              <a:cxn ang="0">
                <a:pos x="connsiteX0" y="connsiteY0"/>
              </a:cxn>
              <a:cxn ang="0">
                <a:pos x="connsiteX1" y="connsiteY1"/>
              </a:cxn>
              <a:cxn ang="0">
                <a:pos x="connsiteX2" y="connsiteY2"/>
              </a:cxn>
              <a:cxn ang="0">
                <a:pos x="connsiteX3" y="connsiteY3"/>
              </a:cxn>
            </a:cxnLst>
            <a:rect l="l" t="t" r="r" b="b"/>
            <a:pathLst>
              <a:path w="128434" h="416103">
                <a:moveTo>
                  <a:pt x="128434" y="64576"/>
                </a:moveTo>
                <a:lnTo>
                  <a:pt x="128434" y="416103"/>
                </a:lnTo>
                <a:lnTo>
                  <a:pt x="0" y="339125"/>
                </a:lnTo>
                <a:lnTo>
                  <a:pt x="0" y="0"/>
                </a:lnTo>
                <a:close/>
              </a:path>
            </a:pathLst>
          </a:custGeom>
          <a:solidFill>
            <a:schemeClr val="dk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800">
              <a:solidFill>
                <a:schemeClr val="lt1"/>
              </a:solidFill>
              <a:cs typeface="+mn-ea"/>
              <a:sym typeface="+mn-lt"/>
            </a:endParaRPr>
          </a:p>
        </p:txBody>
      </p:sp>
      <p:sp>
        <p:nvSpPr>
          <p:cNvPr id="32" name="MH_Other_2"/>
          <p:cNvSpPr/>
          <p:nvPr>
            <p:custDataLst>
              <p:tags r:id="rId6"/>
            </p:custDataLst>
          </p:nvPr>
        </p:nvSpPr>
        <p:spPr>
          <a:xfrm rot="19743805">
            <a:off x="3186113" y="4254500"/>
            <a:ext cx="171450" cy="558800"/>
          </a:xfrm>
          <a:custGeom>
            <a:avLst/>
            <a:gdLst>
              <a:gd name="connsiteX0" fmla="*/ 128434 w 128434"/>
              <a:gd name="connsiteY0" fmla="*/ 64576 h 416103"/>
              <a:gd name="connsiteX1" fmla="*/ 128434 w 128434"/>
              <a:gd name="connsiteY1" fmla="*/ 416103 h 416103"/>
              <a:gd name="connsiteX2" fmla="*/ 0 w 128434"/>
              <a:gd name="connsiteY2" fmla="*/ 339125 h 416103"/>
              <a:gd name="connsiteX3" fmla="*/ 0 w 128434"/>
              <a:gd name="connsiteY3" fmla="*/ 0 h 416103"/>
            </a:gdLst>
            <a:ahLst/>
            <a:cxnLst>
              <a:cxn ang="0">
                <a:pos x="connsiteX0" y="connsiteY0"/>
              </a:cxn>
              <a:cxn ang="0">
                <a:pos x="connsiteX1" y="connsiteY1"/>
              </a:cxn>
              <a:cxn ang="0">
                <a:pos x="connsiteX2" y="connsiteY2"/>
              </a:cxn>
              <a:cxn ang="0">
                <a:pos x="connsiteX3" y="connsiteY3"/>
              </a:cxn>
            </a:cxnLst>
            <a:rect l="l" t="t" r="r" b="b"/>
            <a:pathLst>
              <a:path w="128434" h="416103">
                <a:moveTo>
                  <a:pt x="128434" y="64576"/>
                </a:moveTo>
                <a:lnTo>
                  <a:pt x="128434" y="416103"/>
                </a:lnTo>
                <a:lnTo>
                  <a:pt x="0" y="33912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800">
              <a:solidFill>
                <a:schemeClr val="lt1"/>
              </a:solidFill>
              <a:cs typeface="+mn-ea"/>
              <a:sym typeface="+mn-lt"/>
            </a:endParaRPr>
          </a:p>
        </p:txBody>
      </p:sp>
      <p:sp>
        <p:nvSpPr>
          <p:cNvPr id="33" name="MH_Desc_1"/>
          <p:cNvSpPr/>
          <p:nvPr>
            <p:custDataLst>
              <p:tags r:id="rId7"/>
            </p:custDataLst>
          </p:nvPr>
        </p:nvSpPr>
        <p:spPr>
          <a:xfrm>
            <a:off x="3489325" y="4249738"/>
            <a:ext cx="6428416" cy="117116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9050" cap="sq">
            <a:noFill/>
            <a:bevel/>
          </a:ln>
        </p:spPr>
        <p:style>
          <a:lnRef idx="2">
            <a:schemeClr val="accent1">
              <a:shade val="50000"/>
            </a:schemeClr>
          </a:lnRef>
          <a:fillRef idx="1">
            <a:schemeClr val="accent1"/>
          </a:fillRef>
          <a:effectRef idx="0">
            <a:schemeClr val="accent1"/>
          </a:effectRef>
          <a:fontRef idx="minor">
            <a:schemeClr val="lt1"/>
          </a:fontRef>
        </p:style>
        <p:txBody>
          <a:bodyPr lIns="108000" rIns="108000">
            <a:normAutofit/>
          </a:bodyPr>
          <a:lstStyle/>
          <a:p>
            <a:pPr eaLnBrk="1" fontAlgn="auto" hangingPunct="1">
              <a:lnSpc>
                <a:spcPct val="150000"/>
              </a:lnSpc>
              <a:spcBef>
                <a:spcPts val="0"/>
              </a:spcBef>
              <a:spcAft>
                <a:spcPts val="0"/>
              </a:spcAft>
              <a:defRPr/>
            </a:pPr>
            <a:r>
              <a:rPr lang="zh-CN" altLang="en-US" sz="2000" b="1" dirty="0">
                <a:solidFill>
                  <a:srgbClr val="000000"/>
                </a:solidFill>
                <a:latin typeface="微软雅黑" panose="020B0503020204020204" pitchFamily="34" charset="-122"/>
                <a:ea typeface="微软雅黑" panose="020B0503020204020204" pitchFamily="34" charset="-122"/>
                <a:cs typeface="+mn-ea"/>
                <a:sym typeface="+mn-lt"/>
              </a:rPr>
              <a:t>顽固性：</a:t>
            </a:r>
          </a:p>
          <a:p>
            <a:pPr eaLnBrk="1" fontAlgn="auto" hangingPunct="1">
              <a:lnSpc>
                <a:spcPct val="150000"/>
              </a:lnSpc>
              <a:spcBef>
                <a:spcPts val="0"/>
              </a:spcBef>
              <a:spcAft>
                <a:spcPts val="0"/>
              </a:spcAft>
              <a:defRPr/>
            </a:pPr>
            <a:r>
              <a:rPr lang="zh-CN" altLang="en-US" sz="1600" dirty="0">
                <a:solidFill>
                  <a:srgbClr val="000000"/>
                </a:solidFill>
                <a:latin typeface="微软雅黑" panose="020B0503020204020204" pitchFamily="34" charset="-122"/>
                <a:ea typeface="微软雅黑" panose="020B0503020204020204" pitchFamily="34" charset="-122"/>
                <a:cs typeface="+mn-ea"/>
                <a:sym typeface="+mn-lt"/>
              </a:rPr>
              <a:t>违章经常反复发生，不容易纠正</a:t>
            </a:r>
          </a:p>
        </p:txBody>
      </p:sp>
      <p:sp>
        <p:nvSpPr>
          <p:cNvPr id="29" name="MH_Desc_1"/>
          <p:cNvSpPr/>
          <p:nvPr>
            <p:custDataLst>
              <p:tags r:id="rId8"/>
            </p:custDataLst>
          </p:nvPr>
        </p:nvSpPr>
        <p:spPr>
          <a:xfrm>
            <a:off x="3489325" y="5029784"/>
            <a:ext cx="6428416" cy="117116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9050" cap="sq">
            <a:noFill/>
            <a:bevel/>
          </a:ln>
        </p:spPr>
        <p:style>
          <a:lnRef idx="2">
            <a:schemeClr val="accent1">
              <a:shade val="50000"/>
            </a:schemeClr>
          </a:lnRef>
          <a:fillRef idx="1">
            <a:schemeClr val="accent1"/>
          </a:fillRef>
          <a:effectRef idx="0">
            <a:schemeClr val="accent1"/>
          </a:effectRef>
          <a:fontRef idx="minor">
            <a:schemeClr val="lt1"/>
          </a:fontRef>
        </p:style>
        <p:txBody>
          <a:bodyPr lIns="108000" rIns="108000">
            <a:normAutofit/>
          </a:bodyPr>
          <a:lstStyle/>
          <a:p>
            <a:pPr eaLnBrk="1" fontAlgn="auto" hangingPunct="1">
              <a:lnSpc>
                <a:spcPct val="150000"/>
              </a:lnSpc>
              <a:spcBef>
                <a:spcPts val="0"/>
              </a:spcBef>
              <a:spcAft>
                <a:spcPts val="0"/>
              </a:spcAft>
              <a:defRPr/>
            </a:pPr>
            <a:r>
              <a:rPr lang="zh-CN" altLang="en-US" sz="2000" b="1" dirty="0">
                <a:solidFill>
                  <a:srgbClr val="000000"/>
                </a:solidFill>
                <a:latin typeface="微软雅黑" panose="020B0503020204020204" pitchFamily="34" charset="-122"/>
                <a:ea typeface="微软雅黑" panose="020B0503020204020204" pitchFamily="34" charset="-122"/>
                <a:cs typeface="+mn-ea"/>
                <a:sym typeface="+mn-lt"/>
              </a:rPr>
              <a:t>传染性：</a:t>
            </a:r>
          </a:p>
          <a:p>
            <a:pPr eaLnBrk="1" fontAlgn="auto" hangingPunct="1">
              <a:lnSpc>
                <a:spcPct val="150000"/>
              </a:lnSpc>
              <a:spcBef>
                <a:spcPts val="0"/>
              </a:spcBef>
              <a:spcAft>
                <a:spcPts val="0"/>
              </a:spcAft>
              <a:defRPr/>
            </a:pPr>
            <a:r>
              <a:rPr lang="zh-CN" altLang="en-US" sz="1600" dirty="0">
                <a:solidFill>
                  <a:srgbClr val="000000"/>
                </a:solidFill>
                <a:latin typeface="微软雅黑" panose="020B0503020204020204" pitchFamily="34" charset="-122"/>
                <a:ea typeface="微软雅黑" panose="020B0503020204020204" pitchFamily="34" charset="-122"/>
                <a:cs typeface="+mn-ea"/>
                <a:sym typeface="+mn-lt"/>
              </a:rPr>
              <a:t>多数违章行为由老员工传给新员工</a:t>
            </a:r>
          </a:p>
        </p:txBody>
      </p:sp>
      <p:sp>
        <p:nvSpPr>
          <p:cNvPr id="34" name="MH_Desc_1"/>
          <p:cNvSpPr/>
          <p:nvPr>
            <p:custDataLst>
              <p:tags r:id="rId9"/>
            </p:custDataLst>
          </p:nvPr>
        </p:nvSpPr>
        <p:spPr>
          <a:xfrm>
            <a:off x="6702073" y="4249738"/>
            <a:ext cx="3834629" cy="117116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9050" cap="sq">
            <a:noFill/>
            <a:bevel/>
          </a:ln>
        </p:spPr>
        <p:style>
          <a:lnRef idx="2">
            <a:schemeClr val="accent1">
              <a:shade val="50000"/>
            </a:schemeClr>
          </a:lnRef>
          <a:fillRef idx="1">
            <a:schemeClr val="accent1"/>
          </a:fillRef>
          <a:effectRef idx="0">
            <a:schemeClr val="accent1"/>
          </a:effectRef>
          <a:fontRef idx="minor">
            <a:schemeClr val="lt1"/>
          </a:fontRef>
        </p:style>
        <p:txBody>
          <a:bodyPr lIns="108000" rIns="108000">
            <a:normAutofit/>
          </a:bodyPr>
          <a:lstStyle/>
          <a:p>
            <a:pPr eaLnBrk="1" fontAlgn="auto" hangingPunct="1">
              <a:lnSpc>
                <a:spcPct val="150000"/>
              </a:lnSpc>
              <a:spcBef>
                <a:spcPts val="0"/>
              </a:spcBef>
              <a:spcAft>
                <a:spcPts val="0"/>
              </a:spcAft>
              <a:defRPr/>
            </a:pPr>
            <a:r>
              <a:rPr lang="zh-CN" altLang="en-US" sz="2000" b="1" dirty="0">
                <a:solidFill>
                  <a:srgbClr val="000000"/>
                </a:solidFill>
                <a:latin typeface="微软雅黑" panose="020B0503020204020204" pitchFamily="34" charset="-122"/>
                <a:ea typeface="微软雅黑" panose="020B0503020204020204" pitchFamily="34" charset="-122"/>
                <a:cs typeface="+mn-ea"/>
                <a:sym typeface="+mn-lt"/>
              </a:rPr>
              <a:t>潜在性：</a:t>
            </a:r>
          </a:p>
          <a:p>
            <a:pPr eaLnBrk="1" fontAlgn="auto" hangingPunct="1">
              <a:lnSpc>
                <a:spcPct val="150000"/>
              </a:lnSpc>
              <a:spcBef>
                <a:spcPts val="0"/>
              </a:spcBef>
              <a:spcAft>
                <a:spcPts val="0"/>
              </a:spcAft>
              <a:defRPr/>
            </a:pPr>
            <a:r>
              <a:rPr lang="zh-CN" altLang="en-US" sz="1600" dirty="0">
                <a:solidFill>
                  <a:srgbClr val="000000"/>
                </a:solidFill>
                <a:latin typeface="微软雅黑" panose="020B0503020204020204" pitchFamily="34" charset="-122"/>
                <a:ea typeface="微软雅黑" panose="020B0503020204020204" pitchFamily="34" charset="-122"/>
                <a:cs typeface="+mn-ea"/>
                <a:sym typeface="+mn-lt"/>
              </a:rPr>
              <a:t>许多违章不容易发现</a:t>
            </a:r>
          </a:p>
        </p:txBody>
      </p:sp>
      <p:sp>
        <p:nvSpPr>
          <p:cNvPr id="35" name="MH_Desc_1"/>
          <p:cNvSpPr/>
          <p:nvPr>
            <p:custDataLst>
              <p:tags r:id="rId10"/>
            </p:custDataLst>
          </p:nvPr>
        </p:nvSpPr>
        <p:spPr>
          <a:xfrm>
            <a:off x="6702073" y="5029784"/>
            <a:ext cx="3834629" cy="117116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9050" cap="sq">
            <a:noFill/>
            <a:bevel/>
          </a:ln>
        </p:spPr>
        <p:style>
          <a:lnRef idx="2">
            <a:schemeClr val="accent1">
              <a:shade val="50000"/>
            </a:schemeClr>
          </a:lnRef>
          <a:fillRef idx="1">
            <a:schemeClr val="accent1"/>
          </a:fillRef>
          <a:effectRef idx="0">
            <a:schemeClr val="accent1"/>
          </a:effectRef>
          <a:fontRef idx="minor">
            <a:schemeClr val="lt1"/>
          </a:fontRef>
        </p:style>
        <p:txBody>
          <a:bodyPr lIns="108000" rIns="108000">
            <a:normAutofit lnSpcReduction="10000"/>
          </a:bodyPr>
          <a:lstStyle/>
          <a:p>
            <a:pPr eaLnBrk="1" fontAlgn="auto" hangingPunct="1">
              <a:lnSpc>
                <a:spcPct val="150000"/>
              </a:lnSpc>
              <a:spcBef>
                <a:spcPts val="0"/>
              </a:spcBef>
              <a:spcAft>
                <a:spcPts val="0"/>
              </a:spcAft>
              <a:defRPr/>
            </a:pPr>
            <a:r>
              <a:rPr lang="zh-CN" altLang="en-US" sz="2000" b="1" dirty="0">
                <a:solidFill>
                  <a:srgbClr val="000000"/>
                </a:solidFill>
                <a:latin typeface="微软雅黑" panose="020B0503020204020204" pitchFamily="34" charset="-122"/>
                <a:ea typeface="微软雅黑" panose="020B0503020204020204" pitchFamily="34" charset="-122"/>
                <a:cs typeface="+mn-ea"/>
                <a:sym typeface="+mn-lt"/>
              </a:rPr>
              <a:t>排他性：</a:t>
            </a:r>
          </a:p>
          <a:p>
            <a:pPr eaLnBrk="1" fontAlgn="auto" hangingPunct="1">
              <a:lnSpc>
                <a:spcPct val="150000"/>
              </a:lnSpc>
              <a:spcBef>
                <a:spcPts val="0"/>
              </a:spcBef>
              <a:spcAft>
                <a:spcPts val="0"/>
              </a:spcAft>
              <a:defRPr/>
            </a:pPr>
            <a:r>
              <a:rPr lang="zh-CN" altLang="en-US" sz="1600" dirty="0">
                <a:solidFill>
                  <a:srgbClr val="000000"/>
                </a:solidFill>
                <a:latin typeface="微软雅黑" panose="020B0503020204020204" pitchFamily="34" charset="-122"/>
                <a:ea typeface="微软雅黑" panose="020B0503020204020204" pitchFamily="34" charset="-122"/>
                <a:cs typeface="+mn-ea"/>
                <a:sym typeface="+mn-lt"/>
              </a:rPr>
              <a:t>有些员工会对各种规章制度产生排斥心理</a:t>
            </a:r>
          </a:p>
        </p:txBody>
      </p:sp>
    </p:spTree>
    <p:custDataLst>
      <p:tags r:id="rId1"/>
    </p:custDataLst>
  </p:cSld>
  <p:clrMapOvr>
    <a:masterClrMapping/>
  </p:clrMapOvr>
</p:sld>
</file>

<file path=ppt/slides/slide5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圆角矩形 60"/>
          <p:cNvSpPr/>
          <p:nvPr>
            <p:custDataLst>
              <p:tags r:id="rId1"/>
            </p:custDataLst>
          </p:nvPr>
        </p:nvSpPr>
        <p:spPr>
          <a:xfrm>
            <a:off x="7876538" y="4178726"/>
            <a:ext cx="1939750" cy="1513295"/>
          </a:xfrm>
          <a:prstGeom prst="roundRect">
            <a:avLst>
              <a:gd name="adj" fmla="val 584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endParaRPr lang="zh-CN" altLang="en-US" sz="1800" dirty="0">
              <a:solidFill>
                <a:schemeClr val="lt1"/>
              </a:solidFill>
            </a:endParaRPr>
          </a:p>
        </p:txBody>
      </p:sp>
      <p:sp>
        <p:nvSpPr>
          <p:cNvPr id="19" name="TextBox 18"/>
          <p:cNvSpPr txBox="1"/>
          <p:nvPr>
            <p:custDataLst>
              <p:tags r:id="rId2"/>
            </p:custDataLst>
          </p:nvPr>
        </p:nvSpPr>
        <p:spPr>
          <a:xfrm>
            <a:off x="103450" y="280407"/>
            <a:ext cx="1063701" cy="397510"/>
          </a:xfrm>
          <a:prstGeom prst="rect">
            <a:avLst/>
          </a:prstGeom>
          <a:noFill/>
        </p:spPr>
        <p:txBody>
          <a:bodyPr wrap="square" lIns="91400" tIns="45699" rIns="91400" bIns="45699" rtlCol="0">
            <a:spAutoFit/>
          </a:bodyPr>
          <a:lstStyle/>
          <a:p>
            <a:pPr algn="r"/>
            <a:r>
              <a:rPr lang="en-US" altLang="zh-CN" sz="2000" dirty="0">
                <a:solidFill>
                  <a:schemeClr val="lt1"/>
                </a:solidFill>
                <a:latin typeface="微软雅黑" panose="020B0503020204020204" pitchFamily="34" charset="-122"/>
                <a:ea typeface="微软雅黑" panose="020B0503020204020204" pitchFamily="34" charset="-122"/>
              </a:rPr>
              <a:t>Part</a:t>
            </a:r>
            <a:r>
              <a:rPr lang="en-US" altLang="zh-CN" sz="1800" dirty="0">
                <a:solidFill>
                  <a:schemeClr val="lt1"/>
                </a:solidFill>
                <a:latin typeface="微软雅黑" panose="020B0503020204020204" pitchFamily="34" charset="-122"/>
                <a:ea typeface="微软雅黑" panose="020B0503020204020204" pitchFamily="34" charset="-122"/>
              </a:rPr>
              <a:t> 2</a:t>
            </a:r>
          </a:p>
        </p:txBody>
      </p:sp>
      <p:sp>
        <p:nvSpPr>
          <p:cNvPr id="36" name="Freeform 84"/>
          <p:cNvSpPr/>
          <p:nvPr>
            <p:custDataLst>
              <p:tags r:id="rId3"/>
            </p:custDataLst>
          </p:nvPr>
        </p:nvSpPr>
        <p:spPr bwMode="auto">
          <a:xfrm>
            <a:off x="3584340" y="1702638"/>
            <a:ext cx="1441315" cy="1573728"/>
          </a:xfrm>
          <a:custGeom>
            <a:avLst/>
            <a:gdLst>
              <a:gd name="T0" fmla="*/ 184 w 189"/>
              <a:gd name="T1" fmla="*/ 118 h 206"/>
              <a:gd name="T2" fmla="*/ 180 w 189"/>
              <a:gd name="T3" fmla="*/ 112 h 206"/>
              <a:gd name="T4" fmla="*/ 165 w 189"/>
              <a:gd name="T5" fmla="*/ 77 h 206"/>
              <a:gd name="T6" fmla="*/ 108 w 189"/>
              <a:gd name="T7" fmla="*/ 22 h 206"/>
              <a:gd name="T8" fmla="*/ 106 w 189"/>
              <a:gd name="T9" fmla="*/ 21 h 206"/>
              <a:gd name="T10" fmla="*/ 100 w 189"/>
              <a:gd name="T11" fmla="*/ 13 h 206"/>
              <a:gd name="T12" fmla="*/ 62 w 189"/>
              <a:gd name="T13" fmla="*/ 4 h 206"/>
              <a:gd name="T14" fmla="*/ 58 w 189"/>
              <a:gd name="T15" fmla="*/ 38 h 206"/>
              <a:gd name="T16" fmla="*/ 94 w 189"/>
              <a:gd name="T17" fmla="*/ 40 h 206"/>
              <a:gd name="T18" fmla="*/ 118 w 189"/>
              <a:gd name="T19" fmla="*/ 100 h 206"/>
              <a:gd name="T20" fmla="*/ 109 w 189"/>
              <a:gd name="T21" fmla="*/ 99 h 206"/>
              <a:gd name="T22" fmla="*/ 76 w 189"/>
              <a:gd name="T23" fmla="*/ 110 h 206"/>
              <a:gd name="T24" fmla="*/ 41 w 189"/>
              <a:gd name="T25" fmla="*/ 91 h 206"/>
              <a:gd name="T26" fmla="*/ 2 w 189"/>
              <a:gd name="T27" fmla="*/ 122 h 206"/>
              <a:gd name="T28" fmla="*/ 0 w 189"/>
              <a:gd name="T29" fmla="*/ 122 h 206"/>
              <a:gd name="T30" fmla="*/ 1 w 189"/>
              <a:gd name="T31" fmla="*/ 206 h 206"/>
              <a:gd name="T32" fmla="*/ 22 w 189"/>
              <a:gd name="T33" fmla="*/ 205 h 206"/>
              <a:gd name="T34" fmla="*/ 30 w 189"/>
              <a:gd name="T35" fmla="*/ 192 h 206"/>
              <a:gd name="T36" fmla="*/ 69 w 189"/>
              <a:gd name="T37" fmla="*/ 160 h 206"/>
              <a:gd name="T38" fmla="*/ 109 w 189"/>
              <a:gd name="T39" fmla="*/ 164 h 206"/>
              <a:gd name="T40" fmla="*/ 156 w 189"/>
              <a:gd name="T41" fmla="*/ 157 h 206"/>
              <a:gd name="T42" fmla="*/ 184 w 189"/>
              <a:gd name="T43" fmla="*/ 11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206">
                <a:moveTo>
                  <a:pt x="184" y="118"/>
                </a:moveTo>
                <a:cubicBezTo>
                  <a:pt x="183" y="116"/>
                  <a:pt x="182" y="114"/>
                  <a:pt x="180" y="112"/>
                </a:cubicBezTo>
                <a:cubicBezTo>
                  <a:pt x="177" y="102"/>
                  <a:pt x="172" y="89"/>
                  <a:pt x="165" y="77"/>
                </a:cubicBezTo>
                <a:cubicBezTo>
                  <a:pt x="152" y="58"/>
                  <a:pt x="120" y="26"/>
                  <a:pt x="108" y="22"/>
                </a:cubicBezTo>
                <a:cubicBezTo>
                  <a:pt x="107" y="21"/>
                  <a:pt x="107" y="21"/>
                  <a:pt x="106" y="21"/>
                </a:cubicBezTo>
                <a:cubicBezTo>
                  <a:pt x="106" y="18"/>
                  <a:pt x="104" y="15"/>
                  <a:pt x="100" y="13"/>
                </a:cubicBezTo>
                <a:cubicBezTo>
                  <a:pt x="86" y="7"/>
                  <a:pt x="72" y="0"/>
                  <a:pt x="62" y="4"/>
                </a:cubicBezTo>
                <a:cubicBezTo>
                  <a:pt x="53" y="8"/>
                  <a:pt x="47" y="14"/>
                  <a:pt x="58" y="38"/>
                </a:cubicBezTo>
                <a:cubicBezTo>
                  <a:pt x="68" y="45"/>
                  <a:pt x="87" y="30"/>
                  <a:pt x="94" y="40"/>
                </a:cubicBezTo>
                <a:cubicBezTo>
                  <a:pt x="100" y="49"/>
                  <a:pt x="107" y="80"/>
                  <a:pt x="118" y="100"/>
                </a:cubicBezTo>
                <a:cubicBezTo>
                  <a:pt x="115" y="100"/>
                  <a:pt x="112" y="99"/>
                  <a:pt x="109" y="99"/>
                </a:cubicBezTo>
                <a:cubicBezTo>
                  <a:pt x="96" y="99"/>
                  <a:pt x="84" y="103"/>
                  <a:pt x="76" y="110"/>
                </a:cubicBezTo>
                <a:cubicBezTo>
                  <a:pt x="68" y="98"/>
                  <a:pt x="56" y="91"/>
                  <a:pt x="41" y="91"/>
                </a:cubicBezTo>
                <a:cubicBezTo>
                  <a:pt x="22" y="91"/>
                  <a:pt x="6" y="104"/>
                  <a:pt x="2" y="122"/>
                </a:cubicBezTo>
                <a:cubicBezTo>
                  <a:pt x="0" y="122"/>
                  <a:pt x="0" y="122"/>
                  <a:pt x="0" y="122"/>
                </a:cubicBezTo>
                <a:cubicBezTo>
                  <a:pt x="1" y="206"/>
                  <a:pt x="1" y="206"/>
                  <a:pt x="1" y="206"/>
                </a:cubicBezTo>
                <a:cubicBezTo>
                  <a:pt x="22" y="205"/>
                  <a:pt x="22" y="205"/>
                  <a:pt x="22" y="205"/>
                </a:cubicBezTo>
                <a:cubicBezTo>
                  <a:pt x="30" y="192"/>
                  <a:pt x="30" y="192"/>
                  <a:pt x="30" y="192"/>
                </a:cubicBezTo>
                <a:cubicBezTo>
                  <a:pt x="43" y="187"/>
                  <a:pt x="58" y="174"/>
                  <a:pt x="69" y="160"/>
                </a:cubicBezTo>
                <a:cubicBezTo>
                  <a:pt x="83" y="162"/>
                  <a:pt x="102" y="164"/>
                  <a:pt x="109" y="164"/>
                </a:cubicBezTo>
                <a:cubicBezTo>
                  <a:pt x="117" y="164"/>
                  <a:pt x="148" y="160"/>
                  <a:pt x="156" y="157"/>
                </a:cubicBezTo>
                <a:cubicBezTo>
                  <a:pt x="177" y="149"/>
                  <a:pt x="189" y="132"/>
                  <a:pt x="184" y="118"/>
                </a:cubicBezTo>
                <a:close/>
              </a:path>
            </a:pathLst>
          </a:custGeom>
          <a:solidFill>
            <a:srgbClr val="3B4449"/>
          </a:solidFill>
          <a:ln>
            <a:noFill/>
          </a:ln>
        </p:spPr>
        <p:txBody>
          <a:bodyPr vert="horz" wrap="square" lIns="91413" tIns="45707" rIns="91413" bIns="45707" numCol="1" anchor="t" anchorCtr="0" compatLnSpc="1"/>
          <a:lstStyle/>
          <a:p>
            <a:endParaRPr lang="zh-CN" altLang="en-US" sz="1800">
              <a:solidFill>
                <a:schemeClr val="dk1"/>
              </a:solidFill>
            </a:endParaRPr>
          </a:p>
        </p:txBody>
      </p:sp>
      <p:grpSp>
        <p:nvGrpSpPr>
          <p:cNvPr id="37" name="组合 36"/>
          <p:cNvGrpSpPr/>
          <p:nvPr/>
        </p:nvGrpSpPr>
        <p:grpSpPr>
          <a:xfrm>
            <a:off x="1162817" y="1734526"/>
            <a:ext cx="1406470" cy="1509957"/>
            <a:chOff x="10477241" y="3704756"/>
            <a:chExt cx="735013" cy="788988"/>
          </a:xfrm>
          <a:solidFill>
            <a:srgbClr val="3B4449"/>
          </a:solidFill>
        </p:grpSpPr>
        <p:sp>
          <p:nvSpPr>
            <p:cNvPr id="38" name="Freeform 74"/>
            <p:cNvSpPr/>
            <p:nvPr>
              <p:custDataLst>
                <p:tags r:id="rId31"/>
              </p:custDataLst>
            </p:nvPr>
          </p:nvSpPr>
          <p:spPr bwMode="auto">
            <a:xfrm>
              <a:off x="10477241" y="4185769"/>
              <a:ext cx="735013" cy="307975"/>
            </a:xfrm>
            <a:custGeom>
              <a:avLst/>
              <a:gdLst>
                <a:gd name="T0" fmla="*/ 98 w 196"/>
                <a:gd name="T1" fmla="*/ 0 h 82"/>
                <a:gd name="T2" fmla="*/ 0 w 196"/>
                <a:gd name="T3" fmla="*/ 82 h 82"/>
                <a:gd name="T4" fmla="*/ 196 w 196"/>
                <a:gd name="T5" fmla="*/ 82 h 82"/>
                <a:gd name="T6" fmla="*/ 98 w 196"/>
                <a:gd name="T7" fmla="*/ 0 h 82"/>
              </a:gdLst>
              <a:ahLst/>
              <a:cxnLst>
                <a:cxn ang="0">
                  <a:pos x="T0" y="T1"/>
                </a:cxn>
                <a:cxn ang="0">
                  <a:pos x="T2" y="T3"/>
                </a:cxn>
                <a:cxn ang="0">
                  <a:pos x="T4" y="T5"/>
                </a:cxn>
                <a:cxn ang="0">
                  <a:pos x="T6" y="T7"/>
                </a:cxn>
              </a:cxnLst>
              <a:rect l="0" t="0" r="r" b="b"/>
              <a:pathLst>
                <a:path w="196" h="82">
                  <a:moveTo>
                    <a:pt x="98" y="0"/>
                  </a:moveTo>
                  <a:cubicBezTo>
                    <a:pt x="44" y="0"/>
                    <a:pt x="0" y="37"/>
                    <a:pt x="0" y="82"/>
                  </a:cubicBezTo>
                  <a:cubicBezTo>
                    <a:pt x="196" y="82"/>
                    <a:pt x="196" y="82"/>
                    <a:pt x="196" y="82"/>
                  </a:cubicBezTo>
                  <a:cubicBezTo>
                    <a:pt x="196" y="37"/>
                    <a:pt x="152" y="0"/>
                    <a:pt x="9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39" name="Freeform 75"/>
            <p:cNvSpPr/>
            <p:nvPr>
              <p:custDataLst>
                <p:tags r:id="rId32"/>
              </p:custDataLst>
            </p:nvPr>
          </p:nvSpPr>
          <p:spPr bwMode="auto">
            <a:xfrm>
              <a:off x="10958254" y="3704756"/>
              <a:ext cx="184150" cy="560388"/>
            </a:xfrm>
            <a:custGeom>
              <a:avLst/>
              <a:gdLst>
                <a:gd name="T0" fmla="*/ 25 w 49"/>
                <a:gd name="T1" fmla="*/ 6 h 149"/>
                <a:gd name="T2" fmla="*/ 0 w 49"/>
                <a:gd name="T3" fmla="*/ 12 h 149"/>
                <a:gd name="T4" fmla="*/ 0 w 49"/>
                <a:gd name="T5" fmla="*/ 21 h 149"/>
                <a:gd name="T6" fmla="*/ 0 w 49"/>
                <a:gd name="T7" fmla="*/ 45 h 149"/>
                <a:gd name="T8" fmla="*/ 0 w 49"/>
                <a:gd name="T9" fmla="*/ 149 h 149"/>
                <a:gd name="T10" fmla="*/ 5 w 49"/>
                <a:gd name="T11" fmla="*/ 149 h 149"/>
                <a:gd name="T12" fmla="*/ 5 w 49"/>
                <a:gd name="T13" fmla="*/ 45 h 149"/>
                <a:gd name="T14" fmla="*/ 25 w 49"/>
                <a:gd name="T15" fmla="*/ 40 h 149"/>
                <a:gd name="T16" fmla="*/ 49 w 49"/>
                <a:gd name="T17" fmla="*/ 45 h 149"/>
                <a:gd name="T18" fmla="*/ 49 w 49"/>
                <a:gd name="T19" fmla="*/ 12 h 149"/>
                <a:gd name="T20" fmla="*/ 25 w 49"/>
                <a:gd name="T21" fmla="*/ 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149">
                  <a:moveTo>
                    <a:pt x="25" y="6"/>
                  </a:moveTo>
                  <a:cubicBezTo>
                    <a:pt x="16" y="13"/>
                    <a:pt x="0" y="12"/>
                    <a:pt x="0" y="12"/>
                  </a:cubicBezTo>
                  <a:cubicBezTo>
                    <a:pt x="0" y="21"/>
                    <a:pt x="0" y="21"/>
                    <a:pt x="0" y="21"/>
                  </a:cubicBezTo>
                  <a:cubicBezTo>
                    <a:pt x="0" y="45"/>
                    <a:pt x="0" y="45"/>
                    <a:pt x="0" y="45"/>
                  </a:cubicBezTo>
                  <a:cubicBezTo>
                    <a:pt x="0" y="149"/>
                    <a:pt x="0" y="149"/>
                    <a:pt x="0" y="149"/>
                  </a:cubicBezTo>
                  <a:cubicBezTo>
                    <a:pt x="5" y="149"/>
                    <a:pt x="5" y="149"/>
                    <a:pt x="5" y="149"/>
                  </a:cubicBezTo>
                  <a:cubicBezTo>
                    <a:pt x="5" y="45"/>
                    <a:pt x="5" y="45"/>
                    <a:pt x="5" y="45"/>
                  </a:cubicBezTo>
                  <a:cubicBezTo>
                    <a:pt x="10" y="45"/>
                    <a:pt x="18" y="43"/>
                    <a:pt x="25" y="40"/>
                  </a:cubicBezTo>
                  <a:cubicBezTo>
                    <a:pt x="38" y="33"/>
                    <a:pt x="49" y="45"/>
                    <a:pt x="49" y="45"/>
                  </a:cubicBezTo>
                  <a:cubicBezTo>
                    <a:pt x="49" y="12"/>
                    <a:pt x="49" y="12"/>
                    <a:pt x="49" y="12"/>
                  </a:cubicBezTo>
                  <a:cubicBezTo>
                    <a:pt x="49" y="12"/>
                    <a:pt x="33" y="0"/>
                    <a:pt x="25" y="6"/>
                  </a:cubicBezTo>
                  <a:close/>
                </a:path>
              </a:pathLst>
            </a:custGeom>
            <a:solidFill>
              <a:srgbClr val="ED7D31"/>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40" name="Freeform 76"/>
            <p:cNvSpPr/>
            <p:nvPr>
              <p:custDataLst>
                <p:tags r:id="rId33"/>
              </p:custDataLst>
            </p:nvPr>
          </p:nvSpPr>
          <p:spPr bwMode="auto">
            <a:xfrm>
              <a:off x="10716954" y="3880969"/>
              <a:ext cx="260350" cy="384175"/>
            </a:xfrm>
            <a:custGeom>
              <a:avLst/>
              <a:gdLst>
                <a:gd name="T0" fmla="*/ 68 w 69"/>
                <a:gd name="T1" fmla="*/ 10 h 102"/>
                <a:gd name="T2" fmla="*/ 64 w 69"/>
                <a:gd name="T3" fmla="*/ 8 h 102"/>
                <a:gd name="T4" fmla="*/ 61 w 69"/>
                <a:gd name="T5" fmla="*/ 10 h 102"/>
                <a:gd name="T6" fmla="*/ 61 w 69"/>
                <a:gd name="T7" fmla="*/ 10 h 102"/>
                <a:gd name="T8" fmla="*/ 60 w 69"/>
                <a:gd name="T9" fmla="*/ 10 h 102"/>
                <a:gd name="T10" fmla="*/ 54 w 69"/>
                <a:gd name="T11" fmla="*/ 14 h 102"/>
                <a:gd name="T12" fmla="*/ 54 w 69"/>
                <a:gd name="T13" fmla="*/ 13 h 102"/>
                <a:gd name="T14" fmla="*/ 39 w 69"/>
                <a:gd name="T15" fmla="*/ 0 h 102"/>
                <a:gd name="T16" fmla="*/ 33 w 69"/>
                <a:gd name="T17" fmla="*/ 0 h 102"/>
                <a:gd name="T18" fmla="*/ 27 w 69"/>
                <a:gd name="T19" fmla="*/ 9 h 102"/>
                <a:gd name="T20" fmla="*/ 22 w 69"/>
                <a:gd name="T21" fmla="*/ 0 h 102"/>
                <a:gd name="T22" fmla="*/ 16 w 69"/>
                <a:gd name="T23" fmla="*/ 0 h 102"/>
                <a:gd name="T24" fmla="*/ 0 w 69"/>
                <a:gd name="T25" fmla="*/ 13 h 102"/>
                <a:gd name="T26" fmla="*/ 0 w 69"/>
                <a:gd name="T27" fmla="*/ 40 h 102"/>
                <a:gd name="T28" fmla="*/ 0 w 69"/>
                <a:gd name="T29" fmla="*/ 40 h 102"/>
                <a:gd name="T30" fmla="*/ 0 w 69"/>
                <a:gd name="T31" fmla="*/ 41 h 102"/>
                <a:gd name="T32" fmla="*/ 5 w 69"/>
                <a:gd name="T33" fmla="*/ 45 h 102"/>
                <a:gd name="T34" fmla="*/ 10 w 69"/>
                <a:gd name="T35" fmla="*/ 41 h 102"/>
                <a:gd name="T36" fmla="*/ 10 w 69"/>
                <a:gd name="T37" fmla="*/ 40 h 102"/>
                <a:gd name="T38" fmla="*/ 10 w 69"/>
                <a:gd name="T39" fmla="*/ 40 h 102"/>
                <a:gd name="T40" fmla="*/ 10 w 69"/>
                <a:gd name="T41" fmla="*/ 15 h 102"/>
                <a:gd name="T42" fmla="*/ 13 w 69"/>
                <a:gd name="T43" fmla="*/ 15 h 102"/>
                <a:gd name="T44" fmla="*/ 13 w 69"/>
                <a:gd name="T45" fmla="*/ 96 h 102"/>
                <a:gd name="T46" fmla="*/ 19 w 69"/>
                <a:gd name="T47" fmla="*/ 102 h 102"/>
                <a:gd name="T48" fmla="*/ 26 w 69"/>
                <a:gd name="T49" fmla="*/ 96 h 102"/>
                <a:gd name="T50" fmla="*/ 26 w 69"/>
                <a:gd name="T51" fmla="*/ 43 h 102"/>
                <a:gd name="T52" fmla="*/ 29 w 69"/>
                <a:gd name="T53" fmla="*/ 43 h 102"/>
                <a:gd name="T54" fmla="*/ 29 w 69"/>
                <a:gd name="T55" fmla="*/ 96 h 102"/>
                <a:gd name="T56" fmla="*/ 29 w 69"/>
                <a:gd name="T57" fmla="*/ 96 h 102"/>
                <a:gd name="T58" fmla="*/ 35 w 69"/>
                <a:gd name="T59" fmla="*/ 102 h 102"/>
                <a:gd name="T60" fmla="*/ 42 w 69"/>
                <a:gd name="T61" fmla="*/ 96 h 102"/>
                <a:gd name="T62" fmla="*/ 42 w 69"/>
                <a:gd name="T63" fmla="*/ 15 h 102"/>
                <a:gd name="T64" fmla="*/ 45 w 69"/>
                <a:gd name="T65" fmla="*/ 15 h 102"/>
                <a:gd name="T66" fmla="*/ 45 w 69"/>
                <a:gd name="T67" fmla="*/ 23 h 102"/>
                <a:gd name="T68" fmla="*/ 45 w 69"/>
                <a:gd name="T69" fmla="*/ 23 h 102"/>
                <a:gd name="T70" fmla="*/ 50 w 69"/>
                <a:gd name="T71" fmla="*/ 28 h 102"/>
                <a:gd name="T72" fmla="*/ 52 w 69"/>
                <a:gd name="T73" fmla="*/ 27 h 102"/>
                <a:gd name="T74" fmla="*/ 52 w 69"/>
                <a:gd name="T75" fmla="*/ 27 h 102"/>
                <a:gd name="T76" fmla="*/ 60 w 69"/>
                <a:gd name="T77" fmla="*/ 22 h 102"/>
                <a:gd name="T78" fmla="*/ 64 w 69"/>
                <a:gd name="T79" fmla="*/ 19 h 102"/>
                <a:gd name="T80" fmla="*/ 67 w 69"/>
                <a:gd name="T81" fmla="*/ 17 h 102"/>
                <a:gd name="T82" fmla="*/ 67 w 69"/>
                <a:gd name="T83" fmla="*/ 17 h 102"/>
                <a:gd name="T84" fmla="*/ 67 w 69"/>
                <a:gd name="T85" fmla="*/ 17 h 102"/>
                <a:gd name="T86" fmla="*/ 68 w 69"/>
                <a:gd name="T87" fmla="*/ 1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 h="102">
                  <a:moveTo>
                    <a:pt x="68" y="10"/>
                  </a:moveTo>
                  <a:cubicBezTo>
                    <a:pt x="67" y="9"/>
                    <a:pt x="66" y="9"/>
                    <a:pt x="64" y="8"/>
                  </a:cubicBezTo>
                  <a:cubicBezTo>
                    <a:pt x="63" y="8"/>
                    <a:pt x="62" y="9"/>
                    <a:pt x="61" y="10"/>
                  </a:cubicBezTo>
                  <a:cubicBezTo>
                    <a:pt x="61" y="10"/>
                    <a:pt x="61" y="10"/>
                    <a:pt x="61" y="10"/>
                  </a:cubicBezTo>
                  <a:cubicBezTo>
                    <a:pt x="60" y="10"/>
                    <a:pt x="60" y="10"/>
                    <a:pt x="60" y="10"/>
                  </a:cubicBezTo>
                  <a:cubicBezTo>
                    <a:pt x="54" y="14"/>
                    <a:pt x="54" y="14"/>
                    <a:pt x="54" y="14"/>
                  </a:cubicBezTo>
                  <a:cubicBezTo>
                    <a:pt x="54" y="13"/>
                    <a:pt x="54" y="13"/>
                    <a:pt x="54" y="13"/>
                  </a:cubicBezTo>
                  <a:cubicBezTo>
                    <a:pt x="53" y="0"/>
                    <a:pt x="39" y="0"/>
                    <a:pt x="39" y="0"/>
                  </a:cubicBezTo>
                  <a:cubicBezTo>
                    <a:pt x="33" y="0"/>
                    <a:pt x="33" y="0"/>
                    <a:pt x="33" y="0"/>
                  </a:cubicBezTo>
                  <a:cubicBezTo>
                    <a:pt x="27" y="9"/>
                    <a:pt x="27" y="9"/>
                    <a:pt x="27" y="9"/>
                  </a:cubicBezTo>
                  <a:cubicBezTo>
                    <a:pt x="22" y="0"/>
                    <a:pt x="22" y="0"/>
                    <a:pt x="22" y="0"/>
                  </a:cubicBezTo>
                  <a:cubicBezTo>
                    <a:pt x="16" y="0"/>
                    <a:pt x="16" y="0"/>
                    <a:pt x="16" y="0"/>
                  </a:cubicBezTo>
                  <a:cubicBezTo>
                    <a:pt x="0" y="1"/>
                    <a:pt x="0" y="13"/>
                    <a:pt x="0" y="13"/>
                  </a:cubicBezTo>
                  <a:cubicBezTo>
                    <a:pt x="0" y="40"/>
                    <a:pt x="0" y="40"/>
                    <a:pt x="0" y="40"/>
                  </a:cubicBezTo>
                  <a:cubicBezTo>
                    <a:pt x="0" y="40"/>
                    <a:pt x="0" y="40"/>
                    <a:pt x="0" y="40"/>
                  </a:cubicBezTo>
                  <a:cubicBezTo>
                    <a:pt x="0" y="40"/>
                    <a:pt x="0" y="41"/>
                    <a:pt x="0" y="41"/>
                  </a:cubicBezTo>
                  <a:cubicBezTo>
                    <a:pt x="0" y="43"/>
                    <a:pt x="3" y="45"/>
                    <a:pt x="5" y="45"/>
                  </a:cubicBezTo>
                  <a:cubicBezTo>
                    <a:pt x="8" y="45"/>
                    <a:pt x="10" y="43"/>
                    <a:pt x="10" y="41"/>
                  </a:cubicBezTo>
                  <a:cubicBezTo>
                    <a:pt x="10" y="41"/>
                    <a:pt x="10" y="40"/>
                    <a:pt x="10" y="40"/>
                  </a:cubicBezTo>
                  <a:cubicBezTo>
                    <a:pt x="10" y="40"/>
                    <a:pt x="10" y="40"/>
                    <a:pt x="10" y="40"/>
                  </a:cubicBezTo>
                  <a:cubicBezTo>
                    <a:pt x="10" y="15"/>
                    <a:pt x="10" y="15"/>
                    <a:pt x="10" y="15"/>
                  </a:cubicBezTo>
                  <a:cubicBezTo>
                    <a:pt x="13" y="15"/>
                    <a:pt x="13" y="15"/>
                    <a:pt x="13" y="15"/>
                  </a:cubicBezTo>
                  <a:cubicBezTo>
                    <a:pt x="13" y="96"/>
                    <a:pt x="13" y="96"/>
                    <a:pt x="13" y="96"/>
                  </a:cubicBezTo>
                  <a:cubicBezTo>
                    <a:pt x="13" y="99"/>
                    <a:pt x="16" y="102"/>
                    <a:pt x="19" y="102"/>
                  </a:cubicBezTo>
                  <a:cubicBezTo>
                    <a:pt x="23" y="102"/>
                    <a:pt x="26" y="99"/>
                    <a:pt x="26" y="96"/>
                  </a:cubicBezTo>
                  <a:cubicBezTo>
                    <a:pt x="26" y="43"/>
                    <a:pt x="26" y="43"/>
                    <a:pt x="26" y="43"/>
                  </a:cubicBezTo>
                  <a:cubicBezTo>
                    <a:pt x="29" y="43"/>
                    <a:pt x="29" y="43"/>
                    <a:pt x="29" y="43"/>
                  </a:cubicBezTo>
                  <a:cubicBezTo>
                    <a:pt x="29" y="96"/>
                    <a:pt x="29" y="96"/>
                    <a:pt x="29" y="96"/>
                  </a:cubicBezTo>
                  <a:cubicBezTo>
                    <a:pt x="29" y="96"/>
                    <a:pt x="29" y="96"/>
                    <a:pt x="29" y="96"/>
                  </a:cubicBezTo>
                  <a:cubicBezTo>
                    <a:pt x="29" y="99"/>
                    <a:pt x="32" y="102"/>
                    <a:pt x="35" y="102"/>
                  </a:cubicBezTo>
                  <a:cubicBezTo>
                    <a:pt x="39" y="102"/>
                    <a:pt x="42" y="99"/>
                    <a:pt x="42" y="96"/>
                  </a:cubicBezTo>
                  <a:cubicBezTo>
                    <a:pt x="42" y="15"/>
                    <a:pt x="42" y="15"/>
                    <a:pt x="42" y="15"/>
                  </a:cubicBezTo>
                  <a:cubicBezTo>
                    <a:pt x="45" y="15"/>
                    <a:pt x="45" y="15"/>
                    <a:pt x="45" y="15"/>
                  </a:cubicBezTo>
                  <a:cubicBezTo>
                    <a:pt x="45" y="23"/>
                    <a:pt x="45" y="23"/>
                    <a:pt x="45" y="23"/>
                  </a:cubicBezTo>
                  <a:cubicBezTo>
                    <a:pt x="45" y="23"/>
                    <a:pt x="45" y="23"/>
                    <a:pt x="45" y="23"/>
                  </a:cubicBezTo>
                  <a:cubicBezTo>
                    <a:pt x="45" y="26"/>
                    <a:pt x="47" y="28"/>
                    <a:pt x="50" y="28"/>
                  </a:cubicBezTo>
                  <a:cubicBezTo>
                    <a:pt x="50" y="28"/>
                    <a:pt x="51" y="28"/>
                    <a:pt x="52" y="27"/>
                  </a:cubicBezTo>
                  <a:cubicBezTo>
                    <a:pt x="52" y="27"/>
                    <a:pt x="52" y="27"/>
                    <a:pt x="52" y="27"/>
                  </a:cubicBezTo>
                  <a:cubicBezTo>
                    <a:pt x="60" y="22"/>
                    <a:pt x="60" y="22"/>
                    <a:pt x="60" y="22"/>
                  </a:cubicBezTo>
                  <a:cubicBezTo>
                    <a:pt x="64" y="19"/>
                    <a:pt x="64" y="19"/>
                    <a:pt x="64" y="19"/>
                  </a:cubicBezTo>
                  <a:cubicBezTo>
                    <a:pt x="67" y="17"/>
                    <a:pt x="67" y="17"/>
                    <a:pt x="67" y="17"/>
                  </a:cubicBezTo>
                  <a:cubicBezTo>
                    <a:pt x="67" y="17"/>
                    <a:pt x="67" y="17"/>
                    <a:pt x="67" y="17"/>
                  </a:cubicBezTo>
                  <a:cubicBezTo>
                    <a:pt x="67" y="17"/>
                    <a:pt x="67" y="17"/>
                    <a:pt x="67" y="17"/>
                  </a:cubicBezTo>
                  <a:cubicBezTo>
                    <a:pt x="69" y="15"/>
                    <a:pt x="69" y="12"/>
                    <a:pt x="6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41" name="Oval 77"/>
            <p:cNvSpPr>
              <a:spLocks noChangeArrowheads="1"/>
            </p:cNvSpPr>
            <p:nvPr>
              <p:custDataLst>
                <p:tags r:id="rId34"/>
              </p:custDataLst>
            </p:nvPr>
          </p:nvSpPr>
          <p:spPr bwMode="auto">
            <a:xfrm>
              <a:off x="10777279" y="3792069"/>
              <a:ext cx="87313" cy="82550"/>
            </a:xfrm>
            <a:prstGeom prst="ellipse">
              <a:avLst/>
            </a:prstGeom>
            <a:solidFill>
              <a:srgbClr val="008DCA"/>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grpSp>
      <p:grpSp>
        <p:nvGrpSpPr>
          <p:cNvPr id="42" name="组合 41"/>
          <p:cNvGrpSpPr/>
          <p:nvPr/>
        </p:nvGrpSpPr>
        <p:grpSpPr>
          <a:xfrm>
            <a:off x="8108078" y="1763638"/>
            <a:ext cx="1725310" cy="1451728"/>
            <a:chOff x="5146675" y="766763"/>
            <a:chExt cx="1590676" cy="1338263"/>
          </a:xfrm>
        </p:grpSpPr>
        <p:sp>
          <p:nvSpPr>
            <p:cNvPr id="43" name="Oval 18"/>
            <p:cNvSpPr>
              <a:spLocks noChangeArrowheads="1"/>
            </p:cNvSpPr>
            <p:nvPr>
              <p:custDataLst>
                <p:tags r:id="rId19"/>
              </p:custDataLst>
            </p:nvPr>
          </p:nvSpPr>
          <p:spPr bwMode="auto">
            <a:xfrm>
              <a:off x="5675313" y="766763"/>
              <a:ext cx="533400" cy="534988"/>
            </a:xfrm>
            <a:prstGeom prst="ellipse">
              <a:avLst/>
            </a:pr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44" name="Freeform 19"/>
            <p:cNvSpPr/>
            <p:nvPr>
              <p:custDataLst>
                <p:tags r:id="rId20"/>
              </p:custDataLst>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45" name="Freeform 20"/>
            <p:cNvSpPr/>
            <p:nvPr>
              <p:custDataLst>
                <p:tags r:id="rId21"/>
              </p:custDataLst>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46" name="Freeform 21"/>
            <p:cNvSpPr/>
            <p:nvPr>
              <p:custDataLst>
                <p:tags r:id="rId22"/>
              </p:custDataLst>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47" name="Freeform 22"/>
            <p:cNvSpPr/>
            <p:nvPr>
              <p:custDataLst>
                <p:tags r:id="rId23"/>
              </p:custDataLst>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48" name="Freeform 23"/>
            <p:cNvSpPr/>
            <p:nvPr>
              <p:custDataLst>
                <p:tags r:id="rId24"/>
              </p:custDataLst>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49" name="Freeform 24"/>
            <p:cNvSpPr/>
            <p:nvPr>
              <p:custDataLst>
                <p:tags r:id="rId25"/>
              </p:custDataLst>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50" name="Oval 25"/>
            <p:cNvSpPr>
              <a:spLocks noChangeArrowheads="1"/>
            </p:cNvSpPr>
            <p:nvPr>
              <p:custDataLst>
                <p:tags r:id="rId26"/>
              </p:custDataLst>
            </p:nvPr>
          </p:nvSpPr>
          <p:spPr bwMode="auto">
            <a:xfrm>
              <a:off x="5267325" y="966788"/>
              <a:ext cx="401638" cy="403225"/>
            </a:xfrm>
            <a:prstGeom prst="ellipse">
              <a:avLst/>
            </a:pr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51" name="Freeform 26"/>
            <p:cNvSpPr/>
            <p:nvPr>
              <p:custDataLst>
                <p:tags r:id="rId27"/>
              </p:custDataLst>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solidFill>
              <a:srgbClr val="ED7D31"/>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52" name="Freeform 27"/>
            <p:cNvSpPr/>
            <p:nvPr>
              <p:custDataLst>
                <p:tags r:id="rId28"/>
              </p:custDataLst>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solidFill>
              <a:srgbClr val="ED7D31"/>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53" name="Oval 28"/>
            <p:cNvSpPr>
              <a:spLocks noChangeArrowheads="1"/>
            </p:cNvSpPr>
            <p:nvPr>
              <p:custDataLst>
                <p:tags r:id="rId29"/>
              </p:custDataLst>
            </p:nvPr>
          </p:nvSpPr>
          <p:spPr bwMode="auto">
            <a:xfrm>
              <a:off x="6215063" y="966788"/>
              <a:ext cx="403225" cy="403225"/>
            </a:xfrm>
            <a:prstGeom prst="ellipse">
              <a:avLst/>
            </a:prstGeom>
            <a:solidFill>
              <a:srgbClr val="FF822D"/>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sp>
          <p:nvSpPr>
            <p:cNvPr id="54" name="Freeform 29"/>
            <p:cNvSpPr/>
            <p:nvPr>
              <p:custDataLst>
                <p:tags r:id="rId30"/>
              </p:custDataLst>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FF822D"/>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1800">
                <a:solidFill>
                  <a:schemeClr val="dk1"/>
                </a:solidFill>
              </a:endParaRPr>
            </a:p>
          </p:txBody>
        </p:sp>
      </p:grpSp>
      <p:sp>
        <p:nvSpPr>
          <p:cNvPr id="55" name="圆角矩形 54"/>
          <p:cNvSpPr/>
          <p:nvPr>
            <p:custDataLst>
              <p:tags r:id="rId4"/>
            </p:custDataLst>
          </p:nvPr>
        </p:nvSpPr>
        <p:spPr>
          <a:xfrm>
            <a:off x="865215" y="3433336"/>
            <a:ext cx="1971941" cy="588421"/>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r>
              <a:rPr lang="zh-CN" altLang="en-US" sz="2000" b="1" dirty="0">
                <a:solidFill>
                  <a:schemeClr val="lt1"/>
                </a:solidFill>
                <a:latin typeface="微软雅黑" panose="020B0503020204020204" pitchFamily="34" charset="-122"/>
                <a:ea typeface="微软雅黑" panose="020B0503020204020204" pitchFamily="34" charset="-122"/>
              </a:rPr>
              <a:t>缺乏安全和专业知识的人</a:t>
            </a:r>
          </a:p>
        </p:txBody>
      </p:sp>
      <p:sp>
        <p:nvSpPr>
          <p:cNvPr id="56" name="圆角矩形 55"/>
          <p:cNvSpPr/>
          <p:nvPr>
            <p:custDataLst>
              <p:tags r:id="rId5"/>
            </p:custDataLst>
          </p:nvPr>
        </p:nvSpPr>
        <p:spPr>
          <a:xfrm>
            <a:off x="3299172" y="3433336"/>
            <a:ext cx="2073306" cy="588421"/>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r>
              <a:rPr lang="zh-CN" altLang="en-US" sz="2000" b="1" dirty="0">
                <a:solidFill>
                  <a:schemeClr val="lt1"/>
                </a:solidFill>
                <a:latin typeface="微软雅黑" panose="020B0503020204020204" pitchFamily="34" charset="-122"/>
                <a:ea typeface="微软雅黑" panose="020B0503020204020204" pitchFamily="34" charset="-122"/>
              </a:rPr>
              <a:t>明知故犯的人</a:t>
            </a:r>
          </a:p>
        </p:txBody>
      </p:sp>
      <p:sp>
        <p:nvSpPr>
          <p:cNvPr id="57" name="圆角矩形 56"/>
          <p:cNvSpPr/>
          <p:nvPr>
            <p:custDataLst>
              <p:tags r:id="rId6"/>
            </p:custDataLst>
          </p:nvPr>
        </p:nvSpPr>
        <p:spPr>
          <a:xfrm>
            <a:off x="5834494" y="3433336"/>
            <a:ext cx="6041722" cy="588421"/>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r>
              <a:rPr lang="zh-CN" altLang="en-US" sz="2000" b="1" dirty="0">
                <a:solidFill>
                  <a:schemeClr val="lt1"/>
                </a:solidFill>
                <a:latin typeface="微软雅黑" panose="020B0503020204020204" pitchFamily="34" charset="-122"/>
                <a:ea typeface="微软雅黑" panose="020B0503020204020204" pitchFamily="34" charset="-122"/>
              </a:rPr>
              <a:t>存在心理、生理障碍或性格缺陷的人</a:t>
            </a:r>
          </a:p>
        </p:txBody>
      </p:sp>
      <p:grpSp>
        <p:nvGrpSpPr>
          <p:cNvPr id="3" name="组合 2"/>
          <p:cNvGrpSpPr/>
          <p:nvPr/>
        </p:nvGrpSpPr>
        <p:grpSpPr>
          <a:xfrm>
            <a:off x="865215" y="4178727"/>
            <a:ext cx="1971941" cy="1513294"/>
            <a:chOff x="648494" y="3135012"/>
            <a:chExt cx="1479412" cy="1135321"/>
          </a:xfrm>
        </p:grpSpPr>
        <p:sp>
          <p:nvSpPr>
            <p:cNvPr id="35" name="圆角矩形 34"/>
            <p:cNvSpPr/>
            <p:nvPr>
              <p:custDataLst>
                <p:tags r:id="rId17"/>
              </p:custDataLst>
            </p:nvPr>
          </p:nvSpPr>
          <p:spPr>
            <a:xfrm>
              <a:off x="648494" y="3135012"/>
              <a:ext cx="1479412" cy="1135321"/>
            </a:xfrm>
            <a:prstGeom prst="roundRect">
              <a:avLst>
                <a:gd name="adj" fmla="val 584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endParaRPr lang="zh-CN" altLang="en-US" sz="1800">
                <a:solidFill>
                  <a:schemeClr val="lt1"/>
                </a:solidFill>
              </a:endParaRPr>
            </a:p>
          </p:txBody>
        </p:sp>
        <p:sp>
          <p:nvSpPr>
            <p:cNvPr id="58" name="矩形 57"/>
            <p:cNvSpPr/>
            <p:nvPr>
              <p:custDataLst>
                <p:tags r:id="rId18"/>
              </p:custDataLst>
            </p:nvPr>
          </p:nvSpPr>
          <p:spPr>
            <a:xfrm>
              <a:off x="681684" y="3191504"/>
              <a:ext cx="1446222" cy="806540"/>
            </a:xfrm>
            <a:prstGeom prst="rect">
              <a:avLst/>
            </a:prstGeom>
          </p:spPr>
          <p:txBody>
            <a:bodyPr wrap="square" lIns="91413" tIns="45707" rIns="91413" bIns="45707">
              <a:spAutoFit/>
            </a:bodyPr>
            <a:lstStyle/>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初来乍到的新工人</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不记规程的糊涂人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不求上进的抛锚人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变换工种的改行人</a:t>
              </a:r>
            </a:p>
          </p:txBody>
        </p:sp>
      </p:grpSp>
      <p:grpSp>
        <p:nvGrpSpPr>
          <p:cNvPr id="4" name="组合 3"/>
          <p:cNvGrpSpPr/>
          <p:nvPr/>
        </p:nvGrpSpPr>
        <p:grpSpPr>
          <a:xfrm>
            <a:off x="3299172" y="4178727"/>
            <a:ext cx="2116889" cy="1513295"/>
            <a:chOff x="3297742" y="3135012"/>
            <a:chExt cx="1384471" cy="1135321"/>
          </a:xfrm>
        </p:grpSpPr>
        <p:sp>
          <p:nvSpPr>
            <p:cNvPr id="59" name="圆角矩形 58"/>
            <p:cNvSpPr/>
            <p:nvPr>
              <p:custDataLst>
                <p:tags r:id="rId15"/>
              </p:custDataLst>
            </p:nvPr>
          </p:nvSpPr>
          <p:spPr>
            <a:xfrm>
              <a:off x="3297742" y="3135012"/>
              <a:ext cx="1355967" cy="1135321"/>
            </a:xfrm>
            <a:prstGeom prst="roundRect">
              <a:avLst>
                <a:gd name="adj" fmla="val 584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endParaRPr lang="zh-CN" altLang="en-US" sz="1800">
                <a:solidFill>
                  <a:schemeClr val="lt1"/>
                </a:solidFill>
              </a:endParaRPr>
            </a:p>
          </p:txBody>
        </p:sp>
        <p:sp>
          <p:nvSpPr>
            <p:cNvPr id="63" name="矩形 62"/>
            <p:cNvSpPr/>
            <p:nvPr>
              <p:custDataLst>
                <p:tags r:id="rId16"/>
              </p:custDataLst>
            </p:nvPr>
          </p:nvSpPr>
          <p:spPr>
            <a:xfrm>
              <a:off x="3322724" y="3187621"/>
              <a:ext cx="1359489" cy="990905"/>
            </a:xfrm>
            <a:prstGeom prst="rect">
              <a:avLst/>
            </a:prstGeom>
          </p:spPr>
          <p:txBody>
            <a:bodyPr wrap="square" lIns="91413" tIns="45707" rIns="91413" bIns="45707">
              <a:spAutoFit/>
            </a:bodyPr>
            <a:lstStyle/>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投机取巧的大能人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盲目侥幸的麻痹人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冒失莽撞的勇敢人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冒险蛮干的危险人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追求指标的效益人</a:t>
              </a:r>
            </a:p>
          </p:txBody>
        </p:sp>
      </p:grpSp>
      <p:sp>
        <p:nvSpPr>
          <p:cNvPr id="61" name="圆角矩形 60"/>
          <p:cNvSpPr/>
          <p:nvPr>
            <p:custDataLst>
              <p:tags r:id="rId7"/>
            </p:custDataLst>
          </p:nvPr>
        </p:nvSpPr>
        <p:spPr>
          <a:xfrm>
            <a:off x="5834495" y="4178727"/>
            <a:ext cx="1939750" cy="1513295"/>
          </a:xfrm>
          <a:prstGeom prst="roundRect">
            <a:avLst>
              <a:gd name="adj" fmla="val 584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endParaRPr lang="zh-CN" altLang="en-US" sz="1800" dirty="0">
              <a:solidFill>
                <a:schemeClr val="lt1"/>
              </a:solidFill>
            </a:endParaRPr>
          </a:p>
        </p:txBody>
      </p:sp>
      <p:sp>
        <p:nvSpPr>
          <p:cNvPr id="64" name="矩形 63"/>
          <p:cNvSpPr/>
          <p:nvPr>
            <p:custDataLst>
              <p:tags r:id="rId8"/>
            </p:custDataLst>
          </p:nvPr>
        </p:nvSpPr>
        <p:spPr>
          <a:xfrm>
            <a:off x="5895475" y="4243274"/>
            <a:ext cx="1878769" cy="1320800"/>
          </a:xfrm>
          <a:prstGeom prst="rect">
            <a:avLst/>
          </a:prstGeom>
        </p:spPr>
        <p:txBody>
          <a:bodyPr wrap="square" lIns="91413" tIns="45707" rIns="91413" bIns="45707">
            <a:spAutoFit/>
          </a:bodyPr>
          <a:lstStyle/>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吊儿郎当的马虎人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满不在乎的粗心人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手忙脚乱的心急人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急于求成的草率人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凑凑合合的懒惰人</a:t>
            </a:r>
          </a:p>
        </p:txBody>
      </p:sp>
      <p:grpSp>
        <p:nvGrpSpPr>
          <p:cNvPr id="60" name="组合 12"/>
          <p:cNvGrpSpPr/>
          <p:nvPr/>
        </p:nvGrpSpPr>
        <p:grpSpPr bwMode="auto">
          <a:xfrm>
            <a:off x="302207" y="234682"/>
            <a:ext cx="7556446" cy="953054"/>
            <a:chOff x="0" y="0"/>
            <a:chExt cx="7555117" cy="954480"/>
          </a:xfrm>
        </p:grpSpPr>
        <p:grpSp>
          <p:nvGrpSpPr>
            <p:cNvPr id="62" name="组合 13"/>
            <p:cNvGrpSpPr/>
            <p:nvPr/>
          </p:nvGrpSpPr>
          <p:grpSpPr bwMode="auto">
            <a:xfrm>
              <a:off x="0" y="0"/>
              <a:ext cx="7555117" cy="900116"/>
              <a:chOff x="0" y="0"/>
              <a:chExt cx="7555117" cy="900116"/>
            </a:xfrm>
          </p:grpSpPr>
          <p:sp>
            <p:nvSpPr>
              <p:cNvPr id="67" name="文本框 15"/>
              <p:cNvSpPr>
                <a:spLocks noChangeArrowheads="1"/>
              </p:cNvSpPr>
              <p:nvPr/>
            </p:nvSpPr>
            <p:spPr bwMode="auto">
              <a:xfrm>
                <a:off x="1044934" y="0"/>
                <a:ext cx="6510183"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“三违”易发人群与作业环节</a:t>
                </a:r>
              </a:p>
            </p:txBody>
          </p:sp>
          <p:grpSp>
            <p:nvGrpSpPr>
              <p:cNvPr id="68" name="组合 16"/>
              <p:cNvGrpSpPr/>
              <p:nvPr/>
            </p:nvGrpSpPr>
            <p:grpSpPr bwMode="auto">
              <a:xfrm>
                <a:off x="0" y="5"/>
                <a:ext cx="981293" cy="900111"/>
                <a:chOff x="0" y="0"/>
                <a:chExt cx="981293" cy="900111"/>
              </a:xfrm>
            </p:grpSpPr>
            <p:sp>
              <p:nvSpPr>
                <p:cNvPr id="6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70" name="组合 18"/>
                <p:cNvGrpSpPr/>
                <p:nvPr/>
              </p:nvGrpSpPr>
              <p:grpSpPr bwMode="auto">
                <a:xfrm>
                  <a:off x="0" y="0"/>
                  <a:ext cx="704852" cy="900111"/>
                  <a:chOff x="0" y="0"/>
                  <a:chExt cx="704852" cy="900111"/>
                </a:xfrm>
              </p:grpSpPr>
              <p:sp>
                <p:nvSpPr>
                  <p:cNvPr id="7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72" name="组合 20"/>
                  <p:cNvGrpSpPr/>
                  <p:nvPr/>
                </p:nvGrpSpPr>
                <p:grpSpPr bwMode="auto">
                  <a:xfrm>
                    <a:off x="91136" y="0"/>
                    <a:ext cx="575833" cy="884128"/>
                    <a:chOff x="0" y="0"/>
                    <a:chExt cx="575833" cy="884128"/>
                  </a:xfrm>
                </p:grpSpPr>
                <p:sp>
                  <p:nvSpPr>
                    <p:cNvPr id="73" name="文本框 21"/>
                    <p:cNvSpPr>
                      <a:spLocks noChangeArrowheads="1"/>
                    </p:cNvSpPr>
                    <p:nvPr>
                      <p:custDataLst>
                        <p:tags r:id="rId13"/>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3</a:t>
                      </a:r>
                    </a:p>
                  </p:txBody>
                </p:sp>
                <p:sp>
                  <p:nvSpPr>
                    <p:cNvPr id="74" name="文本框 22"/>
                    <p:cNvSpPr>
                      <a:spLocks noChangeArrowheads="1"/>
                    </p:cNvSpPr>
                    <p:nvPr>
                      <p:custDataLst>
                        <p:tags r:id="rId14"/>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6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sp>
        <p:nvSpPr>
          <p:cNvPr id="75" name="任意多边形 19"/>
          <p:cNvSpPr/>
          <p:nvPr>
            <p:custDataLst>
              <p:tags r:id="rId9"/>
            </p:custDataLst>
          </p:nvPr>
        </p:nvSpPr>
        <p:spPr>
          <a:xfrm>
            <a:off x="9179356" y="234682"/>
            <a:ext cx="3012644"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“三违”易发人群</a:t>
            </a:r>
          </a:p>
        </p:txBody>
      </p:sp>
      <p:sp>
        <p:nvSpPr>
          <p:cNvPr id="76" name="矩形 75"/>
          <p:cNvSpPr/>
          <p:nvPr>
            <p:custDataLst>
              <p:tags r:id="rId10"/>
            </p:custDataLst>
          </p:nvPr>
        </p:nvSpPr>
        <p:spPr>
          <a:xfrm>
            <a:off x="7858653" y="4248851"/>
            <a:ext cx="1975520" cy="1320800"/>
          </a:xfrm>
          <a:prstGeom prst="rect">
            <a:avLst/>
          </a:prstGeom>
        </p:spPr>
        <p:txBody>
          <a:bodyPr wrap="square" lIns="91413" tIns="45707" rIns="91413" bIns="45707">
            <a:spAutoFit/>
          </a:bodyPr>
          <a:lstStyle/>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固执已见的怪癖人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好奇盲动的年轻人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难事缠身的忧愁人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满腹牢骚的气愤人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心神不定的心烦人</a:t>
            </a:r>
          </a:p>
        </p:txBody>
      </p:sp>
      <p:sp>
        <p:nvSpPr>
          <p:cNvPr id="78" name="圆角矩形 60"/>
          <p:cNvSpPr/>
          <p:nvPr>
            <p:custDataLst>
              <p:tags r:id="rId11"/>
            </p:custDataLst>
          </p:nvPr>
        </p:nvSpPr>
        <p:spPr>
          <a:xfrm>
            <a:off x="9936466" y="4175556"/>
            <a:ext cx="1939750" cy="1513295"/>
          </a:xfrm>
          <a:prstGeom prst="roundRect">
            <a:avLst>
              <a:gd name="adj" fmla="val 584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endParaRPr lang="zh-CN" altLang="en-US" sz="1800" dirty="0">
              <a:solidFill>
                <a:schemeClr val="lt1"/>
              </a:solidFill>
            </a:endParaRPr>
          </a:p>
        </p:txBody>
      </p:sp>
      <p:sp>
        <p:nvSpPr>
          <p:cNvPr id="79" name="矩形 78"/>
          <p:cNvSpPr/>
          <p:nvPr>
            <p:custDataLst>
              <p:tags r:id="rId12"/>
            </p:custDataLst>
          </p:nvPr>
        </p:nvSpPr>
        <p:spPr>
          <a:xfrm>
            <a:off x="9918581" y="4245681"/>
            <a:ext cx="1975520" cy="1320800"/>
          </a:xfrm>
          <a:prstGeom prst="rect">
            <a:avLst/>
          </a:prstGeom>
        </p:spPr>
        <p:txBody>
          <a:bodyPr wrap="square" lIns="91413" tIns="45707" rIns="91413" bIns="45707">
            <a:spAutoFit/>
          </a:bodyPr>
          <a:lstStyle/>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心余力亏的老年人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第二职业的疲惫人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力不从心的老工人</a:t>
            </a:r>
          </a:p>
          <a:p>
            <a:pPr algn="ctr"/>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带病工作的坚强 人</a:t>
            </a:r>
          </a:p>
          <a:p>
            <a:pPr algn="ctr"/>
            <a:endPar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custDataLst>
              <p:tags r:id="rId1"/>
            </p:custDataLst>
          </p:nvPr>
        </p:nvSpPr>
        <p:spPr>
          <a:xfrm>
            <a:off x="103450" y="280407"/>
            <a:ext cx="1063701" cy="397510"/>
          </a:xfrm>
          <a:prstGeom prst="rect">
            <a:avLst/>
          </a:prstGeom>
          <a:noFill/>
        </p:spPr>
        <p:txBody>
          <a:bodyPr wrap="square" lIns="91400" tIns="45699" rIns="91400" bIns="45699" rtlCol="0">
            <a:spAutoFit/>
          </a:bodyPr>
          <a:lstStyle/>
          <a:p>
            <a:pPr algn="r"/>
            <a:r>
              <a:rPr lang="en-US" altLang="zh-CN" sz="2000" dirty="0">
                <a:solidFill>
                  <a:schemeClr val="lt1"/>
                </a:solidFill>
                <a:latin typeface="微软雅黑" panose="020B0503020204020204" pitchFamily="34" charset="-122"/>
                <a:ea typeface="微软雅黑" panose="020B0503020204020204" pitchFamily="34" charset="-122"/>
              </a:rPr>
              <a:t>Part</a:t>
            </a:r>
            <a:r>
              <a:rPr lang="en-US" altLang="zh-CN" sz="1800" dirty="0">
                <a:solidFill>
                  <a:schemeClr val="lt1"/>
                </a:solidFill>
                <a:latin typeface="微软雅黑" panose="020B0503020204020204" pitchFamily="34" charset="-122"/>
                <a:ea typeface="微软雅黑" panose="020B0503020204020204" pitchFamily="34" charset="-122"/>
              </a:rPr>
              <a:t> 2</a:t>
            </a:r>
          </a:p>
        </p:txBody>
      </p:sp>
      <p:grpSp>
        <p:nvGrpSpPr>
          <p:cNvPr id="60" name="组合 12"/>
          <p:cNvGrpSpPr/>
          <p:nvPr/>
        </p:nvGrpSpPr>
        <p:grpSpPr bwMode="auto">
          <a:xfrm>
            <a:off x="363228" y="120130"/>
            <a:ext cx="7556446" cy="953054"/>
            <a:chOff x="0" y="0"/>
            <a:chExt cx="7555117" cy="954480"/>
          </a:xfrm>
        </p:grpSpPr>
        <p:grpSp>
          <p:nvGrpSpPr>
            <p:cNvPr id="62" name="组合 13"/>
            <p:cNvGrpSpPr/>
            <p:nvPr/>
          </p:nvGrpSpPr>
          <p:grpSpPr bwMode="auto">
            <a:xfrm>
              <a:off x="0" y="0"/>
              <a:ext cx="7555117" cy="900116"/>
              <a:chOff x="0" y="0"/>
              <a:chExt cx="7555117" cy="900116"/>
            </a:xfrm>
          </p:grpSpPr>
          <p:sp>
            <p:nvSpPr>
              <p:cNvPr id="67" name="文本框 15"/>
              <p:cNvSpPr>
                <a:spLocks noChangeArrowheads="1"/>
              </p:cNvSpPr>
              <p:nvPr/>
            </p:nvSpPr>
            <p:spPr bwMode="auto">
              <a:xfrm>
                <a:off x="1044934" y="0"/>
                <a:ext cx="6510183"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“三违”易发人群与作业环节</a:t>
                </a:r>
              </a:p>
            </p:txBody>
          </p:sp>
          <p:grpSp>
            <p:nvGrpSpPr>
              <p:cNvPr id="68" name="组合 16"/>
              <p:cNvGrpSpPr/>
              <p:nvPr/>
            </p:nvGrpSpPr>
            <p:grpSpPr bwMode="auto">
              <a:xfrm>
                <a:off x="0" y="5"/>
                <a:ext cx="981293" cy="900111"/>
                <a:chOff x="0" y="0"/>
                <a:chExt cx="981293" cy="900111"/>
              </a:xfrm>
            </p:grpSpPr>
            <p:sp>
              <p:nvSpPr>
                <p:cNvPr id="6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70" name="组合 18"/>
                <p:cNvGrpSpPr/>
                <p:nvPr/>
              </p:nvGrpSpPr>
              <p:grpSpPr bwMode="auto">
                <a:xfrm>
                  <a:off x="0" y="0"/>
                  <a:ext cx="704852" cy="900111"/>
                  <a:chOff x="0" y="0"/>
                  <a:chExt cx="704852" cy="900111"/>
                </a:xfrm>
              </p:grpSpPr>
              <p:sp>
                <p:nvSpPr>
                  <p:cNvPr id="7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72" name="组合 20"/>
                  <p:cNvGrpSpPr/>
                  <p:nvPr/>
                </p:nvGrpSpPr>
                <p:grpSpPr bwMode="auto">
                  <a:xfrm>
                    <a:off x="91136" y="0"/>
                    <a:ext cx="575833" cy="884128"/>
                    <a:chOff x="0" y="0"/>
                    <a:chExt cx="575833" cy="884128"/>
                  </a:xfrm>
                </p:grpSpPr>
                <p:sp>
                  <p:nvSpPr>
                    <p:cNvPr id="73" name="文本框 21"/>
                    <p:cNvSpPr>
                      <a:spLocks noChangeArrowheads="1"/>
                    </p:cNvSpPr>
                    <p:nvPr>
                      <p:custDataLst>
                        <p:tags r:id="rId21"/>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3</a:t>
                      </a:r>
                    </a:p>
                  </p:txBody>
                </p:sp>
                <p:sp>
                  <p:nvSpPr>
                    <p:cNvPr id="74" name="文本框 22"/>
                    <p:cNvSpPr>
                      <a:spLocks noChangeArrowheads="1"/>
                    </p:cNvSpPr>
                    <p:nvPr>
                      <p:custDataLst>
                        <p:tags r:id="rId22"/>
                      </p:custDataLst>
                    </p:nvPr>
                  </p:nvSpPr>
                  <p:spPr bwMode="auto">
                    <a:xfrm>
                      <a:off x="0" y="545067"/>
                      <a:ext cx="575833" cy="33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6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sp>
        <p:nvSpPr>
          <p:cNvPr id="80" name="Freeform 14"/>
          <p:cNvSpPr/>
          <p:nvPr>
            <p:custDataLst>
              <p:tags r:id="rId2"/>
            </p:custDataLst>
          </p:nvPr>
        </p:nvSpPr>
        <p:spPr bwMode="auto">
          <a:xfrm>
            <a:off x="2614524" y="2641000"/>
            <a:ext cx="663226" cy="260640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rgbClr val="0070C0"/>
          </a:solidFill>
          <a:ln>
            <a:noFill/>
          </a:ln>
        </p:spPr>
        <p:txBody>
          <a:bodyPr vert="horz" wrap="square" lIns="91400" tIns="45699" rIns="91400" bIns="45699" numCol="1" anchor="t" anchorCtr="0" compatLnSpc="1"/>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82" name="Oval 16"/>
          <p:cNvSpPr>
            <a:spLocks noChangeArrowheads="1"/>
          </p:cNvSpPr>
          <p:nvPr>
            <p:custDataLst>
              <p:tags r:id="rId3"/>
            </p:custDataLst>
          </p:nvPr>
        </p:nvSpPr>
        <p:spPr bwMode="auto">
          <a:xfrm>
            <a:off x="700213" y="3200846"/>
            <a:ext cx="1553551" cy="1556316"/>
          </a:xfrm>
          <a:prstGeom prst="ellipse">
            <a:avLst/>
          </a:prstGeom>
          <a:solidFill>
            <a:srgbClr val="0070C0"/>
          </a:solidFill>
          <a:ln w="10" cap="flat">
            <a:solidFill>
              <a:srgbClr val="0070C0"/>
            </a:solidFill>
            <a:prstDash val="solid"/>
            <a:miter lim="800000"/>
          </a:ln>
        </p:spPr>
        <p:txBody>
          <a:bodyPr vert="horz" wrap="square" lIns="91400" tIns="45699" rIns="91400" bIns="45699" numCol="1" anchor="t" anchorCtr="0" compatLnSpc="1"/>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84" name="组合 83"/>
          <p:cNvGrpSpPr/>
          <p:nvPr/>
        </p:nvGrpSpPr>
        <p:grpSpPr>
          <a:xfrm>
            <a:off x="3495162" y="2678272"/>
            <a:ext cx="2717896" cy="525041"/>
            <a:chOff x="3670398" y="2817261"/>
            <a:chExt cx="2555478" cy="525040"/>
          </a:xfrm>
        </p:grpSpPr>
        <p:sp>
          <p:nvSpPr>
            <p:cNvPr id="85" name="Freeform 9"/>
            <p:cNvSpPr/>
            <p:nvPr>
              <p:custDataLst>
                <p:tags r:id="rId19"/>
              </p:custDataLst>
            </p:nvPr>
          </p:nvSpPr>
          <p:spPr bwMode="auto">
            <a:xfrm>
              <a:off x="3670398" y="2817261"/>
              <a:ext cx="2555478"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ln>
          </p:spPr>
          <p:txBody>
            <a:bodyPr vert="horz" wrap="square" lIns="121882" tIns="60941" rIns="121882" bIns="60941" numCol="1" anchor="t" anchorCtr="0" compatLnSpc="1"/>
            <a:lstStyle/>
            <a:p>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86" name="TextBox 14"/>
            <p:cNvSpPr txBox="1"/>
            <p:nvPr>
              <p:custDataLst>
                <p:tags r:id="rId20"/>
              </p:custDataLst>
            </p:nvPr>
          </p:nvSpPr>
          <p:spPr>
            <a:xfrm>
              <a:off x="3706623" y="2877105"/>
              <a:ext cx="2519253" cy="368299"/>
            </a:xfrm>
            <a:prstGeom prst="rect">
              <a:avLst/>
            </a:prstGeom>
            <a:noFill/>
          </p:spPr>
          <p:txBody>
            <a:bodyPr wrap="square" rtlCol="0">
              <a:spAutoFit/>
            </a:bodyPr>
            <a:lstStyle/>
            <a:p>
              <a:pPr algn="ctr"/>
              <a:r>
                <a:rPr lang="zh-CN" altLang="en-US" sz="1800" dirty="0">
                  <a:solidFill>
                    <a:schemeClr val="lt1"/>
                  </a:solidFill>
                  <a:latin typeface="微软雅黑" panose="020B0503020204020204" pitchFamily="34" charset="-122"/>
                  <a:ea typeface="微软雅黑" panose="020B0503020204020204" pitchFamily="34" charset="-122"/>
                </a:rPr>
                <a:t>工作间断后复工环节</a:t>
              </a:r>
            </a:p>
          </p:txBody>
        </p:sp>
      </p:grpSp>
      <p:grpSp>
        <p:nvGrpSpPr>
          <p:cNvPr id="87" name="组合 86"/>
          <p:cNvGrpSpPr/>
          <p:nvPr/>
        </p:nvGrpSpPr>
        <p:grpSpPr>
          <a:xfrm>
            <a:off x="6602145" y="2678269"/>
            <a:ext cx="5099075" cy="694013"/>
            <a:chOff x="5934506" y="2817261"/>
            <a:chExt cx="1931287" cy="694012"/>
          </a:xfrm>
        </p:grpSpPr>
        <p:sp>
          <p:nvSpPr>
            <p:cNvPr id="88" name="Freeform 5"/>
            <p:cNvSpPr/>
            <p:nvPr>
              <p:custDataLst>
                <p:tags r:id="rId17"/>
              </p:custDataLst>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ln>
          </p:spPr>
          <p:txBody>
            <a:bodyPr vert="horz" wrap="square" lIns="121882" tIns="60941" rIns="121882" bIns="60941" numCol="1" anchor="t" anchorCtr="0" compatLnSpc="1"/>
            <a:lstStyle/>
            <a:p>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89" name="TextBox 19"/>
            <p:cNvSpPr txBox="1"/>
            <p:nvPr>
              <p:custDataLst>
                <p:tags r:id="rId18"/>
              </p:custDataLst>
            </p:nvPr>
          </p:nvSpPr>
          <p:spPr>
            <a:xfrm>
              <a:off x="5934506" y="2866114"/>
              <a:ext cx="1931285" cy="645159"/>
            </a:xfrm>
            <a:prstGeom prst="rect">
              <a:avLst/>
            </a:prstGeom>
            <a:noFill/>
          </p:spPr>
          <p:txBody>
            <a:bodyPr wrap="square" rtlCol="0">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急于下班；产假、病假后不能进入工作状态</a:t>
              </a:r>
            </a:p>
            <a:p>
              <a:endParaRPr lang="zh-CN" altLang="en-US" sz="1800" dirty="0">
                <a:solidFill>
                  <a:schemeClr val="lt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3495162" y="3360971"/>
            <a:ext cx="2717897" cy="525041"/>
            <a:chOff x="3670398" y="3499961"/>
            <a:chExt cx="2719326" cy="525040"/>
          </a:xfrm>
        </p:grpSpPr>
        <p:sp>
          <p:nvSpPr>
            <p:cNvPr id="91" name="Freeform 10"/>
            <p:cNvSpPr/>
            <p:nvPr>
              <p:custDataLst>
                <p:tags r:id="rId15"/>
              </p:custDataLst>
            </p:nvPr>
          </p:nvSpPr>
          <p:spPr bwMode="auto">
            <a:xfrm>
              <a:off x="3670398" y="3499961"/>
              <a:ext cx="2719325"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ln>
          </p:spPr>
          <p:txBody>
            <a:bodyPr vert="horz" wrap="square" lIns="121882" tIns="60941" rIns="121882" bIns="60941" numCol="1" anchor="t" anchorCtr="0" compatLnSpc="1"/>
            <a:lstStyle/>
            <a:p>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92" name="TextBox 22"/>
            <p:cNvSpPr txBox="1"/>
            <p:nvPr>
              <p:custDataLst>
                <p:tags r:id="rId16"/>
              </p:custDataLst>
            </p:nvPr>
          </p:nvSpPr>
          <p:spPr>
            <a:xfrm>
              <a:off x="3670399" y="3556578"/>
              <a:ext cx="2719325" cy="368299"/>
            </a:xfrm>
            <a:prstGeom prst="rect">
              <a:avLst/>
            </a:prstGeom>
            <a:noFill/>
          </p:spPr>
          <p:txBody>
            <a:bodyPr wrap="square" rtlCol="0">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工作条件发生变化的环节</a:t>
              </a:r>
            </a:p>
          </p:txBody>
        </p:sp>
      </p:grpSp>
      <p:grpSp>
        <p:nvGrpSpPr>
          <p:cNvPr id="93" name="组合 92"/>
          <p:cNvGrpSpPr/>
          <p:nvPr/>
        </p:nvGrpSpPr>
        <p:grpSpPr>
          <a:xfrm>
            <a:off x="6602143" y="3360968"/>
            <a:ext cx="5099072" cy="525041"/>
            <a:chOff x="5934504" y="3499961"/>
            <a:chExt cx="4950032" cy="525040"/>
          </a:xfrm>
        </p:grpSpPr>
        <p:sp>
          <p:nvSpPr>
            <p:cNvPr id="94" name="Freeform 6"/>
            <p:cNvSpPr/>
            <p:nvPr>
              <p:custDataLst>
                <p:tags r:id="rId13"/>
              </p:custDataLst>
            </p:nvPr>
          </p:nvSpPr>
          <p:spPr bwMode="auto">
            <a:xfrm>
              <a:off x="5934506" y="3499961"/>
              <a:ext cx="4950030"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ln>
          </p:spPr>
          <p:txBody>
            <a:bodyPr vert="horz" wrap="square" lIns="121882" tIns="60941" rIns="121882" bIns="60941" numCol="1" anchor="t" anchorCtr="0" compatLnSpc="1"/>
            <a:lstStyle/>
            <a:p>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95" name="TextBox 25"/>
            <p:cNvSpPr txBox="1"/>
            <p:nvPr>
              <p:custDataLst>
                <p:tags r:id="rId14"/>
              </p:custDataLst>
            </p:nvPr>
          </p:nvSpPr>
          <p:spPr>
            <a:xfrm>
              <a:off x="5934504" y="3525720"/>
              <a:ext cx="4950027" cy="368299"/>
            </a:xfrm>
            <a:prstGeom prst="rect">
              <a:avLst/>
            </a:prstGeom>
            <a:noFill/>
          </p:spPr>
          <p:txBody>
            <a:bodyPr wrap="square" rtlCol="0">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恶劣天气；照明不充足；设备更换；新工作场所</a:t>
              </a:r>
            </a:p>
          </p:txBody>
        </p:sp>
      </p:grpSp>
      <p:grpSp>
        <p:nvGrpSpPr>
          <p:cNvPr id="96" name="组合 95"/>
          <p:cNvGrpSpPr/>
          <p:nvPr/>
        </p:nvGrpSpPr>
        <p:grpSpPr>
          <a:xfrm>
            <a:off x="3495162" y="4049617"/>
            <a:ext cx="2717895" cy="526526"/>
            <a:chOff x="3670399" y="4188610"/>
            <a:chExt cx="2555477" cy="526527"/>
          </a:xfrm>
        </p:grpSpPr>
        <p:sp>
          <p:nvSpPr>
            <p:cNvPr id="97" name="Freeform 11"/>
            <p:cNvSpPr/>
            <p:nvPr>
              <p:custDataLst>
                <p:tags r:id="rId11"/>
              </p:custDataLst>
            </p:nvPr>
          </p:nvSpPr>
          <p:spPr bwMode="auto">
            <a:xfrm>
              <a:off x="3670399" y="4188610"/>
              <a:ext cx="255547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ln>
          </p:spPr>
          <p:txBody>
            <a:bodyPr vert="horz" wrap="square" lIns="121882" tIns="60941" rIns="121882" bIns="60941" numCol="1" anchor="t" anchorCtr="0" compatLnSpc="1"/>
            <a:lstStyle/>
            <a:p>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98" name="TextBox 28"/>
            <p:cNvSpPr txBox="1"/>
            <p:nvPr>
              <p:custDataLst>
                <p:tags r:id="rId12"/>
              </p:custDataLst>
            </p:nvPr>
          </p:nvSpPr>
          <p:spPr>
            <a:xfrm>
              <a:off x="3670399" y="4234267"/>
              <a:ext cx="2555477" cy="368301"/>
            </a:xfrm>
            <a:prstGeom prst="rect">
              <a:avLst/>
            </a:prstGeom>
            <a:noFill/>
          </p:spPr>
          <p:txBody>
            <a:bodyPr wrap="square" rtlCol="0">
              <a:spAutoFit/>
            </a:bodyPr>
            <a:lstStyle/>
            <a:p>
              <a:pPr algn="ctr"/>
              <a:r>
                <a:rPr lang="zh-CN" altLang="en-US" sz="1800" dirty="0">
                  <a:solidFill>
                    <a:schemeClr val="lt1"/>
                  </a:solidFill>
                  <a:latin typeface="微软雅黑" panose="020B0503020204020204" pitchFamily="34" charset="-122"/>
                  <a:ea typeface="微软雅黑" panose="020B0503020204020204" pitchFamily="34" charset="-122"/>
                </a:rPr>
                <a:t>工作终结的环节</a:t>
              </a:r>
            </a:p>
          </p:txBody>
        </p:sp>
      </p:grpSp>
      <p:grpSp>
        <p:nvGrpSpPr>
          <p:cNvPr id="99" name="组合 98"/>
          <p:cNvGrpSpPr/>
          <p:nvPr/>
        </p:nvGrpSpPr>
        <p:grpSpPr>
          <a:xfrm>
            <a:off x="6602143" y="4049619"/>
            <a:ext cx="5099067" cy="690817"/>
            <a:chOff x="5934504" y="4188610"/>
            <a:chExt cx="5101749" cy="690818"/>
          </a:xfrm>
        </p:grpSpPr>
        <p:sp>
          <p:nvSpPr>
            <p:cNvPr id="100" name="Freeform 7"/>
            <p:cNvSpPr/>
            <p:nvPr>
              <p:custDataLst>
                <p:tags r:id="rId9"/>
              </p:custDataLst>
            </p:nvPr>
          </p:nvSpPr>
          <p:spPr bwMode="auto">
            <a:xfrm>
              <a:off x="5934505" y="4188610"/>
              <a:ext cx="5101748"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ln>
          </p:spPr>
          <p:txBody>
            <a:bodyPr vert="horz" wrap="square" lIns="121882" tIns="60941" rIns="121882" bIns="60941" numCol="1" anchor="t" anchorCtr="0" compatLnSpc="1"/>
            <a:lstStyle/>
            <a:p>
              <a:endParaRPr lang="zh-CN" altLang="en-US" sz="1800" dirty="0">
                <a:solidFill>
                  <a:schemeClr val="lt1"/>
                </a:solidFill>
                <a:latin typeface="微软雅黑" panose="020B0503020204020204" pitchFamily="34" charset="-122"/>
                <a:ea typeface="微软雅黑" panose="020B0503020204020204" pitchFamily="34" charset="-122"/>
              </a:endParaRPr>
            </a:p>
          </p:txBody>
        </p:sp>
        <p:sp>
          <p:nvSpPr>
            <p:cNvPr id="101" name="TextBox 31"/>
            <p:cNvSpPr txBox="1"/>
            <p:nvPr>
              <p:custDataLst>
                <p:tags r:id="rId10"/>
              </p:custDataLst>
            </p:nvPr>
          </p:nvSpPr>
          <p:spPr>
            <a:xfrm>
              <a:off x="5934504" y="4234267"/>
              <a:ext cx="5101749" cy="645161"/>
            </a:xfrm>
            <a:prstGeom prst="rect">
              <a:avLst/>
            </a:prstGeom>
            <a:noFill/>
          </p:spPr>
          <p:txBody>
            <a:bodyPr wrap="square" rtlCol="0">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疲惫劳累；急于下班；放松警惕</a:t>
              </a:r>
            </a:p>
            <a:p>
              <a:endParaRPr lang="zh-CN" altLang="en-US" sz="1800" dirty="0">
                <a:solidFill>
                  <a:schemeClr val="lt1"/>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3495162" y="4733810"/>
            <a:ext cx="2717895" cy="525041"/>
            <a:chOff x="3670398" y="4872797"/>
            <a:chExt cx="2719324" cy="525040"/>
          </a:xfrm>
        </p:grpSpPr>
        <p:sp>
          <p:nvSpPr>
            <p:cNvPr id="103" name="Freeform 12"/>
            <p:cNvSpPr/>
            <p:nvPr>
              <p:custDataLst>
                <p:tags r:id="rId7"/>
              </p:custDataLst>
            </p:nvPr>
          </p:nvSpPr>
          <p:spPr bwMode="auto">
            <a:xfrm>
              <a:off x="3670399" y="4872797"/>
              <a:ext cx="2719323"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ln>
          </p:spPr>
          <p:txBody>
            <a:bodyPr vert="horz" wrap="square" lIns="121882" tIns="60941" rIns="121882" bIns="60941" numCol="1" anchor="t" anchorCtr="0" compatLnSpc="1"/>
            <a:lstStyle/>
            <a:p>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104" name="TextBox 34"/>
            <p:cNvSpPr txBox="1"/>
            <p:nvPr>
              <p:custDataLst>
                <p:tags r:id="rId8"/>
              </p:custDataLst>
            </p:nvPr>
          </p:nvSpPr>
          <p:spPr>
            <a:xfrm>
              <a:off x="3670398" y="4924730"/>
              <a:ext cx="2719324" cy="368299"/>
            </a:xfrm>
            <a:prstGeom prst="rect">
              <a:avLst/>
            </a:prstGeom>
            <a:noFill/>
          </p:spPr>
          <p:txBody>
            <a:bodyPr wrap="square" rtlCol="0">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节假日前后、加班的环节</a:t>
              </a:r>
            </a:p>
          </p:txBody>
        </p:sp>
      </p:grpSp>
      <p:grpSp>
        <p:nvGrpSpPr>
          <p:cNvPr id="105" name="组合 104"/>
          <p:cNvGrpSpPr/>
          <p:nvPr/>
        </p:nvGrpSpPr>
        <p:grpSpPr>
          <a:xfrm>
            <a:off x="6602144" y="4733810"/>
            <a:ext cx="5099066" cy="525041"/>
            <a:chOff x="5934505" y="4872797"/>
            <a:chExt cx="4950027" cy="525040"/>
          </a:xfrm>
          <a:solidFill>
            <a:srgbClr val="0070C0"/>
          </a:solidFill>
        </p:grpSpPr>
        <p:sp>
          <p:nvSpPr>
            <p:cNvPr id="106" name="Freeform 8"/>
            <p:cNvSpPr/>
            <p:nvPr>
              <p:custDataLst>
                <p:tags r:id="rId5"/>
              </p:custDataLst>
            </p:nvPr>
          </p:nvSpPr>
          <p:spPr bwMode="auto">
            <a:xfrm>
              <a:off x="5934505" y="4872797"/>
              <a:ext cx="495002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121882" tIns="60941" rIns="121882" bIns="60941" numCol="1" anchor="t" anchorCtr="0" compatLnSpc="1"/>
            <a:lstStyle/>
            <a:p>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107" name="TextBox 37"/>
            <p:cNvSpPr txBox="1"/>
            <p:nvPr>
              <p:custDataLst>
                <p:tags r:id="rId6"/>
              </p:custDataLst>
            </p:nvPr>
          </p:nvSpPr>
          <p:spPr>
            <a:xfrm>
              <a:off x="5934505" y="4924730"/>
              <a:ext cx="4745110" cy="368299"/>
            </a:xfrm>
            <a:prstGeom prst="rect">
              <a:avLst/>
            </a:prstGeom>
            <a:noFill/>
          </p:spPr>
          <p:txBody>
            <a:bodyPr wrap="square" rtlCol="0">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节日综合征；抱怨加班；工作图快</a:t>
              </a:r>
            </a:p>
          </p:txBody>
        </p:sp>
      </p:grpSp>
      <p:sp>
        <p:nvSpPr>
          <p:cNvPr id="109" name="TextBox 39"/>
          <p:cNvSpPr txBox="1"/>
          <p:nvPr>
            <p:custDataLst>
              <p:tags r:id="rId4"/>
            </p:custDataLst>
          </p:nvPr>
        </p:nvSpPr>
        <p:spPr>
          <a:xfrm>
            <a:off x="741631" y="3410074"/>
            <a:ext cx="1430958" cy="1197610"/>
          </a:xfrm>
          <a:prstGeom prst="rect">
            <a:avLst/>
          </a:prstGeom>
          <a:noFill/>
        </p:spPr>
        <p:txBody>
          <a:bodyPr wrap="square" lIns="91400" tIns="45699" rIns="91400" bIns="45699" rtlCol="0">
            <a:spAutoFit/>
          </a:bodyPr>
          <a:lstStyle/>
          <a:p>
            <a:pPr algn="ctr"/>
            <a:r>
              <a:rPr lang="en-US" altLang="zh-CN" sz="2400" b="1" dirty="0">
                <a:solidFill>
                  <a:schemeClr val="lt1"/>
                </a:solidFill>
                <a:latin typeface="微软雅黑" panose="020B0503020204020204" pitchFamily="34" charset="-122"/>
                <a:ea typeface="微软雅黑" panose="020B0503020204020204" pitchFamily="34" charset="-122"/>
              </a:rPr>
              <a:t>“</a:t>
            </a:r>
            <a:r>
              <a:rPr lang="zh-CN" altLang="en-US" sz="2400" b="1" dirty="0">
                <a:solidFill>
                  <a:schemeClr val="lt1"/>
                </a:solidFill>
                <a:latin typeface="微软雅黑" panose="020B0503020204020204" pitchFamily="34" charset="-122"/>
                <a:ea typeface="微软雅黑" panose="020B0503020204020204" pitchFamily="34" charset="-122"/>
              </a:rPr>
              <a:t>三违</a:t>
            </a:r>
            <a:r>
              <a:rPr lang="en-US" altLang="zh-CN" sz="2400" b="1" dirty="0">
                <a:solidFill>
                  <a:schemeClr val="lt1"/>
                </a:solidFill>
                <a:latin typeface="微软雅黑" panose="020B0503020204020204" pitchFamily="34" charset="-122"/>
                <a:ea typeface="微软雅黑" panose="020B0503020204020204" pitchFamily="34" charset="-122"/>
              </a:rPr>
              <a:t>”</a:t>
            </a:r>
            <a:r>
              <a:rPr lang="zh-CN" altLang="en-US" sz="2400" b="1" dirty="0">
                <a:solidFill>
                  <a:schemeClr val="lt1"/>
                </a:solidFill>
                <a:latin typeface="微软雅黑" panose="020B0503020204020204" pitchFamily="34" charset="-122"/>
                <a:ea typeface="微软雅黑" panose="020B0503020204020204" pitchFamily="34" charset="-122"/>
              </a:rPr>
              <a:t>易发作业环节</a:t>
            </a:r>
          </a:p>
        </p:txBody>
      </p:sp>
      <p:sp>
        <p:nvSpPr>
          <p:cNvPr id="110" name="TextBox 40"/>
          <p:cNvSpPr txBox="1"/>
          <p:nvPr/>
        </p:nvSpPr>
        <p:spPr>
          <a:xfrm>
            <a:off x="762715" y="1234620"/>
            <a:ext cx="10786860" cy="967105"/>
          </a:xfrm>
          <a:prstGeom prst="rect">
            <a:avLst/>
          </a:prstGeom>
          <a:noFill/>
        </p:spPr>
        <p:txBody>
          <a:bodyPr wrap="square" lIns="91400" tIns="45699" rIns="91400" bIns="45699" rtlCol="0">
            <a:spAutoFit/>
          </a:bodyPr>
          <a:lstStyle/>
          <a:p>
            <a:pPr>
              <a:lnSpc>
                <a:spcPct val="150000"/>
              </a:lnSpc>
            </a:pPr>
            <a:r>
              <a:rPr lang="zh-CN" altLang="en-US" sz="2000" b="1" kern="0" dirty="0">
                <a:solidFill>
                  <a:srgbClr val="000000"/>
                </a:solidFill>
                <a:latin typeface="微软雅黑" panose="020B0503020204020204" pitchFamily="34" charset="-122"/>
                <a:ea typeface="微软雅黑" panose="020B0503020204020204" pitchFamily="34" charset="-122"/>
                <a:cs typeface="+mn-ea"/>
              </a:rPr>
              <a:t>       “三违”易发环节</a:t>
            </a:r>
            <a:r>
              <a:rPr lang="zh-CN" altLang="en-US" sz="1800" dirty="0">
                <a:solidFill>
                  <a:srgbClr val="000000"/>
                </a:solidFill>
                <a:latin typeface="微软雅黑" panose="020B0503020204020204" pitchFamily="34" charset="-122"/>
                <a:ea typeface="微软雅黑" panose="020B0503020204020204" pitchFamily="34" charset="-122"/>
              </a:rPr>
              <a:t>进行严格监督，制定相应的管理制度，定期对员工进行安全教育，预防员工放松警惕，产生懈怠心理。</a:t>
            </a:r>
          </a:p>
        </p:txBody>
      </p:sp>
    </p:spTree>
  </p:cSld>
  <p:clrMapOvr>
    <a:masterClrMapping/>
  </p:clrMapOvr>
</p:sld>
</file>

<file path=ppt/slides/slide5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14"/>
          <p:cNvPicPr preferRelativeResize="0">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2192000" cy="2990850"/>
          </a:xfrm>
          <a:custGeom>
            <a:avLst/>
            <a:gdLst>
              <a:gd name="T0" fmla="*/ 0 w 12192000"/>
              <a:gd name="T1" fmla="*/ 0 h 2609850"/>
              <a:gd name="T2" fmla="*/ 12192000 w 12192000"/>
              <a:gd name="T3" fmla="*/ 0 h 2609850"/>
              <a:gd name="T4" fmla="*/ 6096000 w 12192000"/>
              <a:gd name="T5" fmla="*/ 2609850 h 2609850"/>
              <a:gd name="T6" fmla="*/ 0 w 12192000"/>
              <a:gd name="T7" fmla="*/ 0 h 2609850"/>
              <a:gd name="T8" fmla="*/ 12192000 w 12192000"/>
              <a:gd name="T9" fmla="*/ 2609850 h 2609850"/>
            </a:gdLst>
            <a:ahLst/>
            <a:cxnLst>
              <a:cxn ang="0">
                <a:pos x="T0" y="T1"/>
              </a:cxn>
              <a:cxn ang="0">
                <a:pos x="T2" y="T3"/>
              </a:cxn>
              <a:cxn ang="0">
                <a:pos x="T4" y="T5"/>
              </a:cxn>
            </a:cxnLst>
            <a:rect l="T6" t="T7" r="T8" b="T9"/>
            <a:pathLst>
              <a:path w="12192000" h="2609850">
                <a:moveTo>
                  <a:pt x="0" y="0"/>
                </a:moveTo>
                <a:lnTo>
                  <a:pt x="12192000" y="0"/>
                </a:lnTo>
                <a:lnTo>
                  <a:pt x="6096000" y="260985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grpSp>
        <p:nvGrpSpPr>
          <p:cNvPr id="24579" name="组合 10"/>
          <p:cNvGrpSpPr/>
          <p:nvPr/>
        </p:nvGrpSpPr>
        <p:grpSpPr bwMode="auto">
          <a:xfrm flipV="1">
            <a:off x="2667000" y="4568825"/>
            <a:ext cx="7258050" cy="2435225"/>
            <a:chOff x="0" y="0"/>
            <a:chExt cx="7110389" cy="2443343"/>
          </a:xfrm>
        </p:grpSpPr>
        <p:grpSp>
          <p:nvGrpSpPr>
            <p:cNvPr id="24583" name="组合 1"/>
            <p:cNvGrpSpPr/>
            <p:nvPr/>
          </p:nvGrpSpPr>
          <p:grpSpPr bwMode="auto">
            <a:xfrm>
              <a:off x="1583972" y="0"/>
              <a:ext cx="3528130" cy="2443343"/>
              <a:chOff x="0" y="0"/>
              <a:chExt cx="3182548" cy="2036641"/>
            </a:xfrm>
          </p:grpSpPr>
          <p:sp>
            <p:nvSpPr>
              <p:cNvPr id="24590" name="等腰三角形 2"/>
              <p:cNvSpPr>
                <a:spLocks noChangeArrowheads="1"/>
              </p:cNvSpPr>
              <p:nvPr/>
            </p:nvSpPr>
            <p:spPr bwMode="auto">
              <a:xfrm flipV="1">
                <a:off x="0" y="55803"/>
                <a:ext cx="3175876" cy="1980838"/>
              </a:xfrm>
              <a:prstGeom prst="triangle">
                <a:avLst>
                  <a:gd name="adj" fmla="val 50000"/>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24591" name="等腰三角形 7"/>
              <p:cNvSpPr>
                <a:spLocks noChangeArrowheads="1"/>
              </p:cNvSpPr>
              <p:nvPr>
                <p:custDataLst>
                  <p:tags r:id="rId5"/>
                </p:custDataLst>
              </p:nvPr>
            </p:nvSpPr>
            <p:spPr bwMode="auto">
              <a:xfrm rot="5400000">
                <a:off x="1366923" y="221015"/>
                <a:ext cx="2036640" cy="1594610"/>
              </a:xfrm>
              <a:custGeom>
                <a:avLst/>
                <a:gdLst>
                  <a:gd name="T0" fmla="*/ 0 w 3109533"/>
                  <a:gd name="T1" fmla="*/ 1299251 h 1138237"/>
                  <a:gd name="T2" fmla="*/ 38500 w 3109533"/>
                  <a:gd name="T3" fmla="*/ 0 h 1138237"/>
                  <a:gd name="T4" fmla="*/ 1333931 w 3109533"/>
                  <a:gd name="T5" fmla="*/ 2233965 h 1138237"/>
                  <a:gd name="T6" fmla="*/ 0 w 3109533"/>
                  <a:gd name="T7" fmla="*/ 1299251 h 1138237"/>
                  <a:gd name="T8" fmla="*/ 0 60000 65536"/>
                  <a:gd name="T9" fmla="*/ 0 60000 65536"/>
                  <a:gd name="T10" fmla="*/ 0 60000 65536"/>
                  <a:gd name="T11" fmla="*/ 0 60000 65536"/>
                  <a:gd name="T12" fmla="*/ 0 w 3109533"/>
                  <a:gd name="T13" fmla="*/ 0 h 1138237"/>
                  <a:gd name="T14" fmla="*/ 3109533 w 3109533"/>
                  <a:gd name="T15" fmla="*/ 1138237 h 1138237"/>
                </a:gdLst>
                <a:ahLst/>
                <a:cxnLst>
                  <a:cxn ang="T8">
                    <a:pos x="T0" y="T1"/>
                  </a:cxn>
                  <a:cxn ang="T9">
                    <a:pos x="T2" y="T3"/>
                  </a:cxn>
                  <a:cxn ang="T10">
                    <a:pos x="T4" y="T5"/>
                  </a:cxn>
                  <a:cxn ang="T11">
                    <a:pos x="T6" y="T7"/>
                  </a:cxn>
                </a:cxnLst>
                <a:rect l="T12" t="T13" r="T14" b="T15"/>
                <a:pathLst>
                  <a:path w="3109533" h="1138237">
                    <a:moveTo>
                      <a:pt x="0" y="661987"/>
                    </a:moveTo>
                    <a:lnTo>
                      <a:pt x="89747" y="0"/>
                    </a:lnTo>
                    <a:lnTo>
                      <a:pt x="3109533" y="1138237"/>
                    </a:lnTo>
                    <a:lnTo>
                      <a:pt x="0" y="661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grpSp>
          <p:nvGrpSpPr>
            <p:cNvPr id="24584" name="组合 4"/>
            <p:cNvGrpSpPr/>
            <p:nvPr/>
          </p:nvGrpSpPr>
          <p:grpSpPr bwMode="auto">
            <a:xfrm>
              <a:off x="3568070" y="27383"/>
              <a:ext cx="3542319" cy="1708211"/>
              <a:chOff x="0" y="0"/>
              <a:chExt cx="4223383" cy="2036640"/>
            </a:xfrm>
          </p:grpSpPr>
          <p:sp>
            <p:nvSpPr>
              <p:cNvPr id="24588" name="等腰三角形 5"/>
              <p:cNvSpPr>
                <a:spLocks noChangeArrowheads="1"/>
              </p:cNvSpPr>
              <p:nvPr/>
            </p:nvSpPr>
            <p:spPr bwMode="auto">
              <a:xfrm flipV="1">
                <a:off x="0" y="27902"/>
                <a:ext cx="4190029" cy="1980838"/>
              </a:xfrm>
              <a:prstGeom prst="triangle">
                <a:avLst>
                  <a:gd name="adj" fmla="val 50000"/>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24589" name="等腰三角形 7"/>
              <p:cNvSpPr>
                <a:spLocks noChangeArrowheads="1"/>
              </p:cNvSpPr>
              <p:nvPr>
                <p:custDataLst>
                  <p:tags r:id="rId4"/>
                </p:custDataLst>
              </p:nvPr>
            </p:nvSpPr>
            <p:spPr bwMode="auto">
              <a:xfrm rot="5400000">
                <a:off x="2140878" y="-45865"/>
                <a:ext cx="2036640" cy="2128370"/>
              </a:xfrm>
              <a:custGeom>
                <a:avLst/>
                <a:gdLst>
                  <a:gd name="T0" fmla="*/ 0 w 3109533"/>
                  <a:gd name="T1" fmla="*/ 2047020 h 1519237"/>
                  <a:gd name="T2" fmla="*/ 20227 w 3109533"/>
                  <a:gd name="T3" fmla="*/ 0 h 1519237"/>
                  <a:gd name="T4" fmla="*/ 1333931 w 3109533"/>
                  <a:gd name="T5" fmla="*/ 2981733 h 1519237"/>
                  <a:gd name="T6" fmla="*/ 0 w 3109533"/>
                  <a:gd name="T7" fmla="*/ 2047020 h 1519237"/>
                  <a:gd name="T8" fmla="*/ 0 60000 65536"/>
                  <a:gd name="T9" fmla="*/ 0 60000 65536"/>
                  <a:gd name="T10" fmla="*/ 0 60000 65536"/>
                  <a:gd name="T11" fmla="*/ 0 60000 65536"/>
                  <a:gd name="T12" fmla="*/ 0 w 3109533"/>
                  <a:gd name="T13" fmla="*/ 0 h 1519237"/>
                  <a:gd name="T14" fmla="*/ 3109533 w 3109533"/>
                  <a:gd name="T15" fmla="*/ 1519237 h 1519237"/>
                </a:gdLst>
                <a:ahLst/>
                <a:cxnLst>
                  <a:cxn ang="T8">
                    <a:pos x="T0" y="T1"/>
                  </a:cxn>
                  <a:cxn ang="T9">
                    <a:pos x="T2" y="T3"/>
                  </a:cxn>
                  <a:cxn ang="T10">
                    <a:pos x="T4" y="T5"/>
                  </a:cxn>
                  <a:cxn ang="T11">
                    <a:pos x="T6" y="T7"/>
                  </a:cxn>
                </a:cxnLst>
                <a:rect l="T12" t="T13" r="T14" b="T15"/>
                <a:pathLst>
                  <a:path w="3109533" h="1519237">
                    <a:moveTo>
                      <a:pt x="0" y="1042987"/>
                    </a:moveTo>
                    <a:lnTo>
                      <a:pt x="47151" y="0"/>
                    </a:lnTo>
                    <a:lnTo>
                      <a:pt x="3109533" y="1519237"/>
                    </a:lnTo>
                    <a:lnTo>
                      <a:pt x="0" y="1042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grpSp>
          <p:nvGrpSpPr>
            <p:cNvPr id="24585" name="组合 7"/>
            <p:cNvGrpSpPr/>
            <p:nvPr/>
          </p:nvGrpSpPr>
          <p:grpSpPr bwMode="auto">
            <a:xfrm>
              <a:off x="0" y="53826"/>
              <a:ext cx="3027130" cy="1839448"/>
              <a:chOff x="0" y="0"/>
              <a:chExt cx="2451714" cy="1534624"/>
            </a:xfrm>
          </p:grpSpPr>
          <p:sp>
            <p:nvSpPr>
              <p:cNvPr id="24586" name="等腰三角形 8"/>
              <p:cNvSpPr>
                <a:spLocks noChangeArrowheads="1"/>
              </p:cNvSpPr>
              <p:nvPr/>
            </p:nvSpPr>
            <p:spPr bwMode="auto">
              <a:xfrm flipV="1">
                <a:off x="0" y="10648"/>
                <a:ext cx="2443388" cy="1523975"/>
              </a:xfrm>
              <a:prstGeom prst="triangle">
                <a:avLst>
                  <a:gd name="adj" fmla="val 50000"/>
                </a:avLst>
              </a:prstGeom>
              <a:solidFill>
                <a:srgbClr val="BBD6EE">
                  <a:alpha val="6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24587" name="等腰三角形 7"/>
              <p:cNvSpPr>
                <a:spLocks noChangeArrowheads="1"/>
              </p:cNvSpPr>
              <p:nvPr>
                <p:custDataLst>
                  <p:tags r:id="rId3"/>
                </p:custDataLst>
              </p:nvPr>
            </p:nvSpPr>
            <p:spPr bwMode="auto">
              <a:xfrm rot="5400000">
                <a:off x="1057694" y="140602"/>
                <a:ext cx="1534624" cy="1253415"/>
              </a:xfrm>
              <a:custGeom>
                <a:avLst/>
                <a:gdLst>
                  <a:gd name="T0" fmla="*/ 19436 w 1953048"/>
                  <a:gd name="T1" fmla="*/ 1182531 h 807056"/>
                  <a:gd name="T2" fmla="*/ 0 w 1953048"/>
                  <a:gd name="T3" fmla="*/ 0 h 807056"/>
                  <a:gd name="T4" fmla="*/ 1205844 w 1953048"/>
                  <a:gd name="T5" fmla="*/ 1946642 h 807056"/>
                  <a:gd name="T6" fmla="*/ 19436 w 1953048"/>
                  <a:gd name="T7" fmla="*/ 1182531 h 807056"/>
                  <a:gd name="T8" fmla="*/ 0 60000 65536"/>
                  <a:gd name="T9" fmla="*/ 0 60000 65536"/>
                  <a:gd name="T10" fmla="*/ 0 60000 65536"/>
                  <a:gd name="T11" fmla="*/ 0 60000 65536"/>
                  <a:gd name="T12" fmla="*/ 0 w 1953048"/>
                  <a:gd name="T13" fmla="*/ 0 h 807056"/>
                  <a:gd name="T14" fmla="*/ 1953048 w 1953048"/>
                  <a:gd name="T15" fmla="*/ 807056 h 807056"/>
                </a:gdLst>
                <a:ahLst/>
                <a:cxnLst>
                  <a:cxn ang="T8">
                    <a:pos x="T0" y="T1"/>
                  </a:cxn>
                  <a:cxn ang="T9">
                    <a:pos x="T2" y="T3"/>
                  </a:cxn>
                  <a:cxn ang="T10">
                    <a:pos x="T4" y="T5"/>
                  </a:cxn>
                  <a:cxn ang="T11">
                    <a:pos x="T6" y="T7"/>
                  </a:cxn>
                </a:cxnLst>
                <a:rect l="T12" t="T13" r="T14" b="T15"/>
                <a:pathLst>
                  <a:path w="1953048" h="807056">
                    <a:moveTo>
                      <a:pt x="31479" y="490264"/>
                    </a:moveTo>
                    <a:lnTo>
                      <a:pt x="0" y="0"/>
                    </a:lnTo>
                    <a:lnTo>
                      <a:pt x="1953048" y="807056"/>
                    </a:lnTo>
                    <a:lnTo>
                      <a:pt x="31479" y="490264"/>
                    </a:lnTo>
                    <a:close/>
                  </a:path>
                </a:pathLst>
              </a:custGeom>
              <a:solidFill>
                <a:schemeClr val="accent6">
                  <a:alpha val="3803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grpSp>
      <p:sp>
        <p:nvSpPr>
          <p:cNvPr id="24580" name="文本框 15"/>
          <p:cNvSpPr>
            <a:spLocks noChangeArrowheads="1"/>
          </p:cNvSpPr>
          <p:nvPr>
            <p:custDataLst>
              <p:tags r:id="rId1"/>
            </p:custDataLst>
          </p:nvPr>
        </p:nvSpPr>
        <p:spPr bwMode="auto">
          <a:xfrm>
            <a:off x="5153025" y="1495425"/>
            <a:ext cx="18859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a:solidFill>
                  <a:schemeClr val="dk1">
                    <a:lumMod val="85000"/>
                    <a:lumOff val="15000"/>
                  </a:schemeClr>
                </a:solidFill>
                <a:latin typeface="+mn-lt"/>
                <a:ea typeface="+mn-ea"/>
                <a:cs typeface="+mn-ea"/>
                <a:sym typeface="+mn-lt"/>
              </a:rPr>
              <a:t>Part</a:t>
            </a:r>
          </a:p>
        </p:txBody>
      </p:sp>
      <p:sp>
        <p:nvSpPr>
          <p:cNvPr id="24581" name="文本框 16"/>
          <p:cNvSpPr>
            <a:spLocks noChangeArrowheads="1"/>
          </p:cNvSpPr>
          <p:nvPr/>
        </p:nvSpPr>
        <p:spPr bwMode="auto">
          <a:xfrm>
            <a:off x="4805361" y="2912524"/>
            <a:ext cx="2619375"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6000" dirty="0">
                <a:solidFill>
                  <a:srgbClr val="000000"/>
                </a:solidFill>
                <a:latin typeface="微软雅黑" panose="020B0503020204020204" pitchFamily="34" charset="-122"/>
                <a:ea typeface="微软雅黑" panose="020B0503020204020204" pitchFamily="34" charset="-122"/>
                <a:cs typeface="+mn-ea"/>
                <a:sym typeface="+mn-lt"/>
              </a:rPr>
              <a:t>FOUR</a:t>
            </a:r>
          </a:p>
        </p:txBody>
      </p:sp>
      <p:sp>
        <p:nvSpPr>
          <p:cNvPr id="24582" name="等腰三角形 7"/>
          <p:cNvSpPr>
            <a:spLocks noChangeArrowheads="1"/>
          </p:cNvSpPr>
          <p:nvPr>
            <p:custDataLst>
              <p:tags r:id="rId2"/>
            </p:custDataLst>
          </p:nvPr>
        </p:nvSpPr>
        <p:spPr bwMode="auto">
          <a:xfrm rot="-5400000" flipH="1" flipV="1">
            <a:off x="7646193" y="-1547018"/>
            <a:ext cx="3014663" cy="6076950"/>
          </a:xfrm>
          <a:custGeom>
            <a:avLst/>
            <a:gdLst>
              <a:gd name="T0" fmla="*/ 0 w 3005078"/>
              <a:gd name="T1" fmla="*/ 2290769 h 6057962"/>
              <a:gd name="T2" fmla="*/ 9582 w 3005078"/>
              <a:gd name="T3" fmla="*/ 0 h 6057962"/>
              <a:gd name="T4" fmla="*/ 3024279 w 3005078"/>
              <a:gd name="T5" fmla="*/ 6095998 h 6057962"/>
              <a:gd name="T6" fmla="*/ 0 w 3005078"/>
              <a:gd name="T7" fmla="*/ 2290769 h 6057962"/>
              <a:gd name="T8" fmla="*/ 0 60000 65536"/>
              <a:gd name="T9" fmla="*/ 0 60000 65536"/>
              <a:gd name="T10" fmla="*/ 0 60000 65536"/>
              <a:gd name="T11" fmla="*/ 0 60000 65536"/>
              <a:gd name="T12" fmla="*/ 0 w 3005078"/>
              <a:gd name="T13" fmla="*/ 0 h 6057962"/>
              <a:gd name="T14" fmla="*/ 3005078 w 3005078"/>
              <a:gd name="T15" fmla="*/ 6057962 h 6057962"/>
            </a:gdLst>
            <a:ahLst/>
            <a:cxnLst>
              <a:cxn ang="T8">
                <a:pos x="T0" y="T1"/>
              </a:cxn>
              <a:cxn ang="T9">
                <a:pos x="T2" y="T3"/>
              </a:cxn>
              <a:cxn ang="T10">
                <a:pos x="T4" y="T5"/>
              </a:cxn>
              <a:cxn ang="T11">
                <a:pos x="T6" y="T7"/>
              </a:cxn>
            </a:cxnLst>
            <a:rect l="T12" t="T13" r="T14" b="T15"/>
            <a:pathLst>
              <a:path w="3005078" h="6057962">
                <a:moveTo>
                  <a:pt x="0" y="2276476"/>
                </a:moveTo>
                <a:lnTo>
                  <a:pt x="9522" y="0"/>
                </a:lnTo>
                <a:lnTo>
                  <a:pt x="3005078" y="6057962"/>
                </a:lnTo>
                <a:lnTo>
                  <a:pt x="0" y="2276476"/>
                </a:lnTo>
                <a:close/>
              </a:path>
            </a:pathLst>
          </a:custGeom>
          <a:solidFill>
            <a:schemeClr val="accent6">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16" name="文本框 11"/>
          <p:cNvSpPr>
            <a:spLocks noChangeArrowheads="1"/>
          </p:cNvSpPr>
          <p:nvPr/>
        </p:nvSpPr>
        <p:spPr bwMode="auto">
          <a:xfrm>
            <a:off x="2668048" y="3882815"/>
            <a:ext cx="6968784"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None/>
            </a:pPr>
            <a:r>
              <a:rPr lang="zh-CN" altLang="en-US" sz="4000" dirty="0">
                <a:solidFill>
                  <a:srgbClr val="000000"/>
                </a:solidFill>
                <a:latin typeface="微软雅黑" panose="020B0503020204020204" pitchFamily="34" charset="-122"/>
                <a:ea typeface="微软雅黑" panose="020B0503020204020204" pitchFamily="34" charset="-122"/>
                <a:cs typeface="+mn-ea"/>
                <a:sym typeface="+mn-lt"/>
              </a:rPr>
              <a:t>反“三违”的管理方法</a:t>
            </a:r>
          </a:p>
        </p:txBody>
      </p:sp>
    </p:spTree>
  </p:cSld>
  <p:clrMapOvr>
    <a:masterClrMapping/>
  </p:clrMapOvr>
</p:sld>
</file>

<file path=ppt/slides/slide5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MH_SubTitle_1"/>
          <p:cNvSpPr/>
          <p:nvPr>
            <p:custDataLst>
              <p:tags r:id="rId2"/>
            </p:custDataLst>
          </p:nvPr>
        </p:nvSpPr>
        <p:spPr bwMode="auto">
          <a:xfrm>
            <a:off x="-1" y="1510195"/>
            <a:ext cx="1307563" cy="4401718"/>
          </a:xfrm>
          <a:custGeom>
            <a:avLst/>
            <a:gdLst>
              <a:gd name="T0" fmla="*/ 0 w 1333499"/>
              <a:gd name="T1" fmla="*/ 0 h 6857999"/>
              <a:gd name="T2" fmla="*/ 711727 w 1333499"/>
              <a:gd name="T3" fmla="*/ 0 h 6857999"/>
              <a:gd name="T4" fmla="*/ 806635 w 1333499"/>
              <a:gd name="T5" fmla="*/ 204820 h 6857999"/>
              <a:gd name="T6" fmla="*/ 1333500 w 1333499"/>
              <a:gd name="T7" fmla="*/ 3428999 h 6857999"/>
              <a:gd name="T8" fmla="*/ 806636 w 1333499"/>
              <a:gd name="T9" fmla="*/ 6653180 h 6857999"/>
              <a:gd name="T10" fmla="*/ 711727 w 1333499"/>
              <a:gd name="T11" fmla="*/ 6858000 h 6857999"/>
              <a:gd name="T12" fmla="*/ 0 w 1333499"/>
              <a:gd name="T13" fmla="*/ 6858000 h 6857999"/>
              <a:gd name="T14" fmla="*/ 0 60000 65536"/>
              <a:gd name="T15" fmla="*/ 0 60000 65536"/>
              <a:gd name="T16" fmla="*/ 0 60000 65536"/>
              <a:gd name="T17" fmla="*/ 0 60000 65536"/>
              <a:gd name="T18" fmla="*/ 0 60000 65536"/>
              <a:gd name="T19" fmla="*/ 0 60000 65536"/>
              <a:gd name="T20" fmla="*/ 0 60000 65536"/>
              <a:gd name="T21" fmla="*/ 0 w 1333499"/>
              <a:gd name="T22" fmla="*/ 0 h 6857999"/>
              <a:gd name="T23" fmla="*/ 1333499 w 1333499"/>
              <a:gd name="T24" fmla="*/ 6857999 h 68579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3499" h="6857999">
                <a:moveTo>
                  <a:pt x="0" y="0"/>
                </a:moveTo>
                <a:lnTo>
                  <a:pt x="711726" y="0"/>
                </a:lnTo>
                <a:lnTo>
                  <a:pt x="806634" y="204820"/>
                </a:lnTo>
                <a:cubicBezTo>
                  <a:pt x="1128404" y="971182"/>
                  <a:pt x="1333499" y="2130969"/>
                  <a:pt x="1333499" y="3428999"/>
                </a:cubicBezTo>
                <a:cubicBezTo>
                  <a:pt x="1333499" y="4727031"/>
                  <a:pt x="1128404" y="5886817"/>
                  <a:pt x="806635" y="6653179"/>
                </a:cubicBezTo>
                <a:lnTo>
                  <a:pt x="711726" y="6857999"/>
                </a:lnTo>
                <a:lnTo>
                  <a:pt x="0" y="6857999"/>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rIns="504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a:solidFill>
                  <a:srgbClr val="FFFFFF"/>
                </a:solidFill>
                <a:latin typeface="微软雅黑" panose="020B0503020204020204" pitchFamily="34" charset="-122"/>
                <a:ea typeface="微软雅黑" panose="020B0503020204020204" pitchFamily="34" charset="-122"/>
                <a:cs typeface="+mn-ea"/>
                <a:sym typeface="+mn-lt"/>
              </a:rPr>
              <a:t>破窗理论</a:t>
            </a:r>
          </a:p>
        </p:txBody>
      </p:sp>
      <p:sp>
        <p:nvSpPr>
          <p:cNvPr id="5" name="MH_Text_1"/>
          <p:cNvSpPr/>
          <p:nvPr>
            <p:custDataLst>
              <p:tags r:id="rId3"/>
            </p:custDataLst>
          </p:nvPr>
        </p:nvSpPr>
        <p:spPr>
          <a:xfrm>
            <a:off x="1878499" y="1183515"/>
            <a:ext cx="5008317" cy="4290461"/>
          </a:xfrm>
          <a:prstGeom prst="rect">
            <a:avLst/>
          </a:prstGeom>
          <a:noFill/>
        </p:spPr>
        <p:txBody>
          <a:bodyPr anchor="ctr">
            <a:normAutofit/>
          </a:bodyPr>
          <a:lstStyle/>
          <a:p>
            <a:pPr algn="just" eaLnBrk="1" fontAlgn="auto" hangingPunct="1">
              <a:lnSpc>
                <a:spcPct val="130000"/>
              </a:lnSpc>
              <a:spcBef>
                <a:spcPts val="0"/>
              </a:spcBef>
              <a:spcAft>
                <a:spcPts val="0"/>
              </a:spcAft>
              <a:buClr>
                <a:schemeClr val="accent1"/>
              </a:buClr>
              <a:defRPr/>
            </a:pP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         如果有人打坏了一个建筑物的窗户玻璃，而这扇窗户又得不到及时的维修，别人就可能受到某些</a:t>
            </a:r>
            <a:r>
              <a:rPr lang="zh-CN" altLang="en-US" sz="2400" b="1" dirty="0">
                <a:solidFill>
                  <a:srgbClr val="000000"/>
                </a:solidFill>
                <a:latin typeface="微软雅黑" panose="020B0503020204020204" pitchFamily="34" charset="-122"/>
                <a:ea typeface="微软雅黑" panose="020B0503020204020204" pitchFamily="34" charset="-122"/>
                <a:cs typeface="+mn-ea"/>
                <a:sym typeface="+mn-lt"/>
              </a:rPr>
              <a:t>暗示性</a:t>
            </a: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的纵容去打烂更多的窗户玻璃。久而久之，这些破窗户就给人造成一种</a:t>
            </a:r>
            <a:r>
              <a:rPr lang="zh-CN" altLang="en-US" sz="2400" b="1" dirty="0">
                <a:solidFill>
                  <a:srgbClr val="000000"/>
                </a:solidFill>
                <a:latin typeface="微软雅黑" panose="020B0503020204020204" pitchFamily="34" charset="-122"/>
                <a:ea typeface="微软雅黑" panose="020B0503020204020204" pitchFamily="34" charset="-122"/>
                <a:cs typeface="+mn-ea"/>
                <a:sym typeface="+mn-lt"/>
              </a:rPr>
              <a:t>无序</a:t>
            </a: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的感觉。</a:t>
            </a:r>
            <a:endParaRPr lang="en-US" altLang="zh-CN" sz="1800" dirty="0">
              <a:solidFill>
                <a:srgbClr val="000000"/>
              </a:solidFill>
              <a:latin typeface="微软雅黑" panose="020B0503020204020204" pitchFamily="34" charset="-122"/>
              <a:ea typeface="微软雅黑" panose="020B0503020204020204" pitchFamily="34" charset="-122"/>
              <a:cs typeface="+mn-ea"/>
              <a:sym typeface="+mn-lt"/>
            </a:endParaRPr>
          </a:p>
          <a:p>
            <a:pPr algn="just" eaLnBrk="1" fontAlgn="auto" hangingPunct="1">
              <a:lnSpc>
                <a:spcPct val="130000"/>
              </a:lnSpc>
              <a:spcBef>
                <a:spcPts val="0"/>
              </a:spcBef>
              <a:spcAft>
                <a:spcPts val="0"/>
              </a:spcAft>
              <a:buClr>
                <a:schemeClr val="accent1"/>
              </a:buClr>
              <a:defRPr/>
            </a:pPr>
            <a:r>
              <a:rPr lang="en-US" altLang="zh-CN" sz="1800" dirty="0">
                <a:solidFill>
                  <a:srgbClr val="000000"/>
                </a:solidFill>
                <a:latin typeface="微软雅黑" panose="020B0503020204020204" pitchFamily="34" charset="-122"/>
                <a:ea typeface="微软雅黑" panose="020B0503020204020204" pitchFamily="34" charset="-122"/>
                <a:cs typeface="+mn-ea"/>
                <a:sym typeface="+mn-lt"/>
              </a:rPr>
              <a:t>       </a:t>
            </a:r>
            <a:r>
              <a:rPr lang="zh-CN" altLang="en-US" sz="1800" dirty="0">
                <a:solidFill>
                  <a:srgbClr val="000000"/>
                </a:solidFill>
                <a:latin typeface="微软雅黑" panose="020B0503020204020204" pitchFamily="34" charset="-122"/>
                <a:ea typeface="微软雅黑" panose="020B0503020204020204" pitchFamily="34" charset="-122"/>
                <a:cs typeface="+mn-ea"/>
                <a:sym typeface="+mn-lt"/>
              </a:rPr>
              <a:t>结果在这种公众麻木不仁的氛围中，不良风气就会滋生、繁荣。</a:t>
            </a:r>
          </a:p>
        </p:txBody>
      </p:sp>
      <p:grpSp>
        <p:nvGrpSpPr>
          <p:cNvPr id="14" name="组合 12"/>
          <p:cNvGrpSpPr/>
          <p:nvPr/>
        </p:nvGrpSpPr>
        <p:grpSpPr bwMode="auto">
          <a:xfrm>
            <a:off x="-4763" y="57150"/>
            <a:ext cx="5900738" cy="953054"/>
            <a:chOff x="0" y="0"/>
            <a:chExt cx="5899700" cy="954480"/>
          </a:xfrm>
        </p:grpSpPr>
        <p:grpSp>
          <p:nvGrpSpPr>
            <p:cNvPr id="15" name="组合 13"/>
            <p:cNvGrpSpPr/>
            <p:nvPr/>
          </p:nvGrpSpPr>
          <p:grpSpPr bwMode="auto">
            <a:xfrm>
              <a:off x="0" y="0"/>
              <a:ext cx="5888396" cy="900116"/>
              <a:chOff x="0" y="0"/>
              <a:chExt cx="5888396" cy="900116"/>
            </a:xfrm>
          </p:grpSpPr>
          <p:sp>
            <p:nvSpPr>
              <p:cNvPr id="17"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反“三违”的管理方法</a:t>
                </a:r>
              </a:p>
            </p:txBody>
          </p:sp>
          <p:grpSp>
            <p:nvGrpSpPr>
              <p:cNvPr id="18" name="组合 16"/>
              <p:cNvGrpSpPr/>
              <p:nvPr/>
            </p:nvGrpSpPr>
            <p:grpSpPr bwMode="auto">
              <a:xfrm>
                <a:off x="0" y="5"/>
                <a:ext cx="981293" cy="900111"/>
                <a:chOff x="0" y="0"/>
                <a:chExt cx="981293" cy="900111"/>
              </a:xfrm>
            </p:grpSpPr>
            <p:sp>
              <p:nvSpPr>
                <p:cNvPr id="1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0" name="组合 18"/>
                <p:cNvGrpSpPr/>
                <p:nvPr/>
              </p:nvGrpSpPr>
              <p:grpSpPr bwMode="auto">
                <a:xfrm>
                  <a:off x="0" y="0"/>
                  <a:ext cx="704852" cy="900111"/>
                  <a:chOff x="0" y="0"/>
                  <a:chExt cx="704852" cy="900111"/>
                </a:xfrm>
              </p:grpSpPr>
              <p:sp>
                <p:nvSpPr>
                  <p:cNvPr id="2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2" name="组合 20"/>
                  <p:cNvGrpSpPr/>
                  <p:nvPr/>
                </p:nvGrpSpPr>
                <p:grpSpPr bwMode="auto">
                  <a:xfrm>
                    <a:off x="91136" y="0"/>
                    <a:ext cx="575833" cy="884127"/>
                    <a:chOff x="0" y="0"/>
                    <a:chExt cx="575833" cy="884127"/>
                  </a:xfrm>
                </p:grpSpPr>
                <p:sp>
                  <p:nvSpPr>
                    <p:cNvPr id="23" name="文本框 21"/>
                    <p:cNvSpPr>
                      <a:spLocks noChangeArrowheads="1"/>
                    </p:cNvSpPr>
                    <p:nvPr>
                      <p:custDataLst>
                        <p:tags r:id="rId10"/>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4</a:t>
                      </a:r>
                    </a:p>
                  </p:txBody>
                </p:sp>
                <p:sp>
                  <p:nvSpPr>
                    <p:cNvPr id="24" name="文本框 22"/>
                    <p:cNvSpPr>
                      <a:spLocks noChangeArrowheads="1"/>
                    </p:cNvSpPr>
                    <p:nvPr>
                      <p:custDataLst>
                        <p:tags r:id="rId11"/>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37" name="图片 36"/>
          <p:cNvPicPr>
            <a:picLocks noChangeAspect="1"/>
          </p:cNvPicPr>
          <p:nvPr/>
        </p:nvPicPr>
        <p:blipFill>
          <a:blip r:embed="rId13" cstate="print">
            <a:extLst>
              <a:ext uri="{28A0092B-C50C-407E-A947-70E740481C1C}">
                <a14:useLocalDpi xmlns:a14="http://schemas.microsoft.com/office/drawing/2010/main" val="0"/>
              </a:ext>
            </a:extLst>
          </a:blip>
          <a:srcRect l="20168" t="-7500" r="63361" b="100000"/>
          <a:stretch>
            <a:fillRect/>
          </a:stretch>
        </p:blipFill>
        <p:spPr>
          <a:xfrm>
            <a:off x="7439574" y="-514350"/>
            <a:ext cx="980526" cy="514350"/>
          </a:xfrm>
          <a:custGeom>
            <a:avLst/>
            <a:gdLst>
              <a:gd name="connsiteX0" fmla="*/ 109172 w 980526"/>
              <a:gd name="connsiteY0" fmla="*/ 0 h 514350"/>
              <a:gd name="connsiteX1" fmla="*/ 980526 w 980526"/>
              <a:gd name="connsiteY1" fmla="*/ 0 h 514350"/>
              <a:gd name="connsiteX2" fmla="*/ 871353 w 980526"/>
              <a:gd name="connsiteY2" fmla="*/ 514350 h 514350"/>
              <a:gd name="connsiteX3" fmla="*/ 0 w 980526"/>
              <a:gd name="connsiteY3" fmla="*/ 514350 h 514350"/>
              <a:gd name="connsiteX4" fmla="*/ 109172 w 980526"/>
              <a:gd name="connsiteY4" fmla="*/ 0 h 514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0526" h="514350">
                <a:moveTo>
                  <a:pt x="109172" y="0"/>
                </a:moveTo>
                <a:lnTo>
                  <a:pt x="980526" y="0"/>
                </a:lnTo>
                <a:lnTo>
                  <a:pt x="871353" y="514350"/>
                </a:lnTo>
                <a:lnTo>
                  <a:pt x="0" y="514350"/>
                </a:lnTo>
                <a:lnTo>
                  <a:pt x="109172" y="0"/>
                </a:lnTo>
                <a:close/>
              </a:path>
            </a:pathLst>
          </a:custGeom>
        </p:spPr>
      </p:pic>
      <p:pic>
        <p:nvPicPr>
          <p:cNvPr id="35" name="图片 34"/>
          <p:cNvPicPr>
            <a:picLocks noChangeAspect="1"/>
          </p:cNvPicPr>
          <p:nvPr/>
        </p:nvPicPr>
        <p:blipFill>
          <a:blip r:embed="rId13" cstate="print">
            <a:extLst>
              <a:ext uri="{28A0092B-C50C-407E-A947-70E740481C1C}">
                <a14:useLocalDpi xmlns:a14="http://schemas.microsoft.com/office/drawing/2010/main" val="0"/>
              </a:ext>
            </a:extLst>
          </a:blip>
          <a:srcRect l="10354"/>
          <a:stretch>
            <a:fillRect/>
          </a:stretch>
        </p:blipFill>
        <p:spPr>
          <a:xfrm>
            <a:off x="6855292" y="0"/>
            <a:ext cx="5336709" cy="6858000"/>
          </a:xfrm>
          <a:custGeom>
            <a:avLst/>
            <a:gdLst>
              <a:gd name="connsiteX0" fmla="*/ 1455636 w 5336709"/>
              <a:gd name="connsiteY0" fmla="*/ 0 h 6858000"/>
              <a:gd name="connsiteX1" fmla="*/ 5336709 w 5336709"/>
              <a:gd name="connsiteY1" fmla="*/ 0 h 6858000"/>
              <a:gd name="connsiteX2" fmla="*/ 5336709 w 5336709"/>
              <a:gd name="connsiteY2" fmla="*/ 6858000 h 6858000"/>
              <a:gd name="connsiteX3" fmla="*/ 0 w 5336709"/>
              <a:gd name="connsiteY3" fmla="*/ 6858000 h 6858000"/>
              <a:gd name="connsiteX4" fmla="*/ 1455636 w 5336709"/>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709" h="6858000">
                <a:moveTo>
                  <a:pt x="1455636" y="0"/>
                </a:moveTo>
                <a:lnTo>
                  <a:pt x="5336709" y="0"/>
                </a:lnTo>
                <a:lnTo>
                  <a:pt x="5336709" y="6858000"/>
                </a:lnTo>
                <a:lnTo>
                  <a:pt x="0" y="6858000"/>
                </a:lnTo>
                <a:lnTo>
                  <a:pt x="1455636" y="0"/>
                </a:lnTo>
                <a:close/>
              </a:path>
            </a:pathLst>
          </a:custGeom>
        </p:spPr>
      </p:pic>
      <p:pic>
        <p:nvPicPr>
          <p:cNvPr id="34" name="图片 33"/>
          <p:cNvPicPr>
            <a:picLocks noChangeAspect="1"/>
          </p:cNvPicPr>
          <p:nvPr/>
        </p:nvPicPr>
        <p:blipFill>
          <a:blip r:embed="rId13" cstate="print">
            <a:extLst>
              <a:ext uri="{28A0092B-C50C-407E-A947-70E740481C1C}">
                <a14:useLocalDpi xmlns:a14="http://schemas.microsoft.com/office/drawing/2010/main" val="0"/>
              </a:ext>
            </a:extLst>
          </a:blip>
          <a:srcRect l="5599" t="100000" r="89646" b="-19444"/>
          <a:stretch>
            <a:fillRect/>
          </a:stretch>
        </p:blipFill>
        <p:spPr>
          <a:xfrm>
            <a:off x="6572251" y="6858000"/>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sp>
        <p:nvSpPr>
          <p:cNvPr id="39" name="MH_Other_2"/>
          <p:cNvSpPr/>
          <p:nvPr>
            <p:custDataLst>
              <p:tags r:id="rId4"/>
            </p:custDataLst>
          </p:nvPr>
        </p:nvSpPr>
        <p:spPr>
          <a:xfrm>
            <a:off x="6664325" y="0"/>
            <a:ext cx="1841500" cy="1897063"/>
          </a:xfrm>
          <a:custGeom>
            <a:avLst/>
            <a:gdLst>
              <a:gd name="connsiteX0" fmla="*/ 0 w 1841718"/>
              <a:gd name="connsiteY0" fmla="*/ 0 h 1897003"/>
              <a:gd name="connsiteX1" fmla="*/ 1841718 w 1841718"/>
              <a:gd name="connsiteY1" fmla="*/ 0 h 1897003"/>
              <a:gd name="connsiteX2" fmla="*/ 1841718 w 1841718"/>
              <a:gd name="connsiteY2" fmla="*/ 1 h 1897003"/>
              <a:gd name="connsiteX3" fmla="*/ 1630574 w 1841718"/>
              <a:gd name="connsiteY3" fmla="*/ 1 h 1897003"/>
              <a:gd name="connsiteX4" fmla="*/ 1232623 w 1841718"/>
              <a:gd name="connsiteY4" fmla="*/ 1897003 h 189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18" h="1897003">
                <a:moveTo>
                  <a:pt x="0" y="0"/>
                </a:moveTo>
                <a:lnTo>
                  <a:pt x="1841718" y="0"/>
                </a:lnTo>
                <a:lnTo>
                  <a:pt x="1841718" y="1"/>
                </a:lnTo>
                <a:lnTo>
                  <a:pt x="1630574" y="1"/>
                </a:lnTo>
                <a:lnTo>
                  <a:pt x="1232623" y="1897003"/>
                </a:lnTo>
                <a:close/>
              </a:path>
            </a:pathLst>
          </a:custGeom>
          <a:solidFill>
            <a:schemeClr val="accent1">
              <a:lumMod val="60000"/>
              <a:lumOff val="40000"/>
            </a:schemeClr>
          </a:solidFill>
        </p:spPr>
        <p:txBody>
          <a:bodyPr anchor="ctr"/>
          <a:lstStyle/>
          <a:p>
            <a:pPr algn="just" eaLnBrk="1" fontAlgn="auto" hangingPunct="1">
              <a:lnSpc>
                <a:spcPct val="130000"/>
              </a:lnSpc>
              <a:spcBef>
                <a:spcPts val="0"/>
              </a:spcBef>
              <a:spcAft>
                <a:spcPts val="0"/>
              </a:spcAft>
              <a:defRPr/>
            </a:pPr>
            <a:endParaRPr lang="zh-CN" altLang="en-US" sz="1800" dirty="0" err="1">
              <a:solidFill>
                <a:srgbClr val="FFFFFF"/>
              </a:solidFill>
              <a:latin typeface="+mn-lt"/>
              <a:ea typeface="+mn-ea"/>
              <a:cs typeface="+mn-ea"/>
              <a:sym typeface="+mn-lt"/>
            </a:endParaRPr>
          </a:p>
        </p:txBody>
      </p:sp>
      <p:sp>
        <p:nvSpPr>
          <p:cNvPr id="40" name="任意多边形 63"/>
          <p:cNvSpPr/>
          <p:nvPr>
            <p:custDataLst>
              <p:tags r:id="rId5"/>
            </p:custDataLst>
          </p:nvPr>
        </p:nvSpPr>
        <p:spPr bwMode="auto">
          <a:xfrm>
            <a:off x="7593013" y="0"/>
            <a:ext cx="4598987" cy="3419475"/>
          </a:xfrm>
          <a:custGeom>
            <a:avLst/>
            <a:gdLst>
              <a:gd name="T0" fmla="*/ 0 w 4599711"/>
              <a:gd name="T1" fmla="*/ 4472 h 3419477"/>
              <a:gd name="T2" fmla="*/ 1 w 4599711"/>
              <a:gd name="T3" fmla="*/ 4472 h 3419477"/>
              <a:gd name="T4" fmla="*/ 1 w 4599711"/>
              <a:gd name="T5" fmla="*/ 3419471 h 3419477"/>
              <a:gd name="T6" fmla="*/ 0 w 4599711"/>
              <a:gd name="T7" fmla="*/ 3419475 h 3419477"/>
              <a:gd name="T8" fmla="*/ 1 w 4599711"/>
              <a:gd name="T9" fmla="*/ 0 h 3419477"/>
              <a:gd name="T10" fmla="*/ 4599711 w 4599711"/>
              <a:gd name="T11" fmla="*/ 0 h 3419477"/>
              <a:gd name="T12" fmla="*/ 4599711 w 4599711"/>
              <a:gd name="T13" fmla="*/ 3419477 h 3419477"/>
              <a:gd name="T14" fmla="*/ 1 w 4599711"/>
              <a:gd name="T15" fmla="*/ 3419477 h 3419477"/>
              <a:gd name="T16" fmla="*/ 1 w 4599711"/>
              <a:gd name="T17" fmla="*/ 3419471 h 3419477"/>
              <a:gd name="T18" fmla="*/ 723173 w 4599711"/>
              <a:gd name="T19" fmla="*/ 4472 h 3419477"/>
              <a:gd name="T20" fmla="*/ 1 w 4599711"/>
              <a:gd name="T21" fmla="*/ 4472 h 34194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599711" h="3419477">
                <a:moveTo>
                  <a:pt x="0" y="4472"/>
                </a:moveTo>
                <a:lnTo>
                  <a:pt x="1" y="4472"/>
                </a:lnTo>
                <a:lnTo>
                  <a:pt x="1" y="3419471"/>
                </a:lnTo>
                <a:lnTo>
                  <a:pt x="0" y="3419475"/>
                </a:lnTo>
                <a:lnTo>
                  <a:pt x="0" y="4472"/>
                </a:lnTo>
                <a:close/>
                <a:moveTo>
                  <a:pt x="1" y="0"/>
                </a:moveTo>
                <a:lnTo>
                  <a:pt x="4599711" y="0"/>
                </a:lnTo>
                <a:lnTo>
                  <a:pt x="4599711" y="3419477"/>
                </a:lnTo>
                <a:lnTo>
                  <a:pt x="1" y="3419477"/>
                </a:lnTo>
                <a:lnTo>
                  <a:pt x="1" y="3419471"/>
                </a:lnTo>
                <a:lnTo>
                  <a:pt x="723173" y="4472"/>
                </a:lnTo>
                <a:lnTo>
                  <a:pt x="1" y="4472"/>
                </a:lnTo>
                <a:lnTo>
                  <a:pt x="1" y="0"/>
                </a:lnTo>
                <a:close/>
              </a:path>
            </a:pathLst>
          </a:custGeom>
          <a:solidFill>
            <a:srgbClr val="7030A0">
              <a:alpha val="20000"/>
            </a:srgbClr>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sz="1800">
              <a:solidFill>
                <a:schemeClr val="dk1"/>
              </a:solidFill>
              <a:latin typeface="+mn-lt"/>
              <a:ea typeface="+mn-ea"/>
              <a:cs typeface="+mn-ea"/>
              <a:sym typeface="+mn-lt"/>
            </a:endParaRPr>
          </a:p>
        </p:txBody>
      </p:sp>
      <p:sp>
        <p:nvSpPr>
          <p:cNvPr id="41" name="MH_Other_1"/>
          <p:cNvSpPr/>
          <p:nvPr>
            <p:custDataLst>
              <p:tags r:id="rId6"/>
            </p:custDataLst>
          </p:nvPr>
        </p:nvSpPr>
        <p:spPr>
          <a:xfrm>
            <a:off x="6843713" y="5810250"/>
            <a:ext cx="822325" cy="1066800"/>
          </a:xfrm>
          <a:custGeom>
            <a:avLst/>
            <a:gdLst>
              <a:gd name="connsiteX0" fmla="*/ 219802 w 824735"/>
              <a:gd name="connsiteY0" fmla="*/ 0 h 1047774"/>
              <a:gd name="connsiteX1" fmla="*/ 824735 w 824735"/>
              <a:gd name="connsiteY1" fmla="*/ 1047774 h 1047774"/>
              <a:gd name="connsiteX2" fmla="*/ 0 w 824735"/>
              <a:gd name="connsiteY2" fmla="*/ 1047774 h 1047774"/>
            </a:gdLst>
            <a:ahLst/>
            <a:cxnLst>
              <a:cxn ang="0">
                <a:pos x="connsiteX0" y="connsiteY0"/>
              </a:cxn>
              <a:cxn ang="0">
                <a:pos x="connsiteX1" y="connsiteY1"/>
              </a:cxn>
              <a:cxn ang="0">
                <a:pos x="connsiteX2" y="connsiteY2"/>
              </a:cxn>
            </a:cxnLst>
            <a:rect l="l" t="t" r="r" b="b"/>
            <a:pathLst>
              <a:path w="824735" h="1047774">
                <a:moveTo>
                  <a:pt x="219802" y="0"/>
                </a:moveTo>
                <a:lnTo>
                  <a:pt x="824735" y="1047774"/>
                </a:lnTo>
                <a:lnTo>
                  <a:pt x="0" y="1047774"/>
                </a:lnTo>
                <a:close/>
              </a:path>
            </a:pathLst>
          </a:custGeom>
          <a:solidFill>
            <a:schemeClr val="accent1">
              <a:lumMod val="40000"/>
              <a:lumOff val="60000"/>
            </a:schemeClr>
          </a:solidFill>
        </p:spPr>
        <p:txBody>
          <a:bodyPr anchor="ctr"/>
          <a:lstStyle/>
          <a:p>
            <a:pPr algn="just" eaLnBrk="1" fontAlgn="auto" hangingPunct="1">
              <a:lnSpc>
                <a:spcPct val="130000"/>
              </a:lnSpc>
              <a:spcBef>
                <a:spcPts val="0"/>
              </a:spcBef>
              <a:spcAft>
                <a:spcPts val="0"/>
              </a:spcAft>
              <a:defRPr/>
            </a:pPr>
            <a:endParaRPr lang="zh-CN" altLang="en-US" sz="1800" dirty="0" err="1">
              <a:solidFill>
                <a:srgbClr val="FFFFFF"/>
              </a:solidFill>
              <a:latin typeface="+mn-lt"/>
              <a:ea typeface="+mn-ea"/>
              <a:cs typeface="+mn-ea"/>
              <a:sym typeface="+mn-lt"/>
            </a:endParaRPr>
          </a:p>
        </p:txBody>
      </p:sp>
      <p:cxnSp>
        <p:nvCxnSpPr>
          <p:cNvPr id="10" name="直接连接符 9"/>
          <p:cNvCxnSpPr>
            <a:endCxn id="40" idx="6"/>
          </p:cNvCxnSpPr>
          <p:nvPr>
            <p:custDataLst>
              <p:tags r:id="rId7"/>
            </p:custDataLst>
          </p:nvPr>
        </p:nvCxnSpPr>
        <p:spPr bwMode="auto">
          <a:xfrm>
            <a:off x="7593013" y="3419475"/>
            <a:ext cx="4598987" cy="0"/>
          </a:xfrm>
          <a:prstGeom prst="line">
            <a:avLst/>
          </a:prstGeom>
          <a:solidFill>
            <a:schemeClr val="accent1"/>
          </a:solidFill>
          <a:ln w="9525" cap="flat" cmpd="sng" algn="ctr">
            <a:solidFill>
              <a:schemeClr val="l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直接连接符 43"/>
          <p:cNvCxnSpPr/>
          <p:nvPr>
            <p:custDataLst>
              <p:tags r:id="rId8"/>
            </p:custDataLst>
          </p:nvPr>
        </p:nvCxnSpPr>
        <p:spPr bwMode="auto">
          <a:xfrm>
            <a:off x="7058025" y="5795962"/>
            <a:ext cx="608013" cy="1095375"/>
          </a:xfrm>
          <a:prstGeom prst="line">
            <a:avLst/>
          </a:prstGeom>
          <a:solidFill>
            <a:schemeClr val="accent1"/>
          </a:solidFill>
          <a:ln w="38100" cap="flat" cmpd="sng" algn="ctr">
            <a:solidFill>
              <a:schemeClr val="l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a:stCxn id="40" idx="9"/>
          </p:cNvCxnSpPr>
          <p:nvPr>
            <p:custDataLst>
              <p:tags r:id="rId9"/>
            </p:custDataLst>
          </p:nvPr>
        </p:nvCxnSpPr>
        <p:spPr bwMode="auto">
          <a:xfrm flipH="1">
            <a:off x="7835900" y="4472"/>
            <a:ext cx="480172" cy="2134538"/>
          </a:xfrm>
          <a:prstGeom prst="line">
            <a:avLst/>
          </a:prstGeom>
          <a:solidFill>
            <a:schemeClr val="accent1"/>
          </a:solidFill>
          <a:ln w="38100" cap="flat" cmpd="sng" algn="ctr">
            <a:solidFill>
              <a:schemeClr val="l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cSld>
  <p:clrMapOvr>
    <a:masterClrMapping/>
  </p:clrMapOvr>
</p:sld>
</file>

<file path=ppt/slides/slide5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2"/>
          <p:cNvGrpSpPr/>
          <p:nvPr/>
        </p:nvGrpSpPr>
        <p:grpSpPr bwMode="auto">
          <a:xfrm>
            <a:off x="-4763" y="57150"/>
            <a:ext cx="5900738" cy="953054"/>
            <a:chOff x="0" y="0"/>
            <a:chExt cx="5899700" cy="954480"/>
          </a:xfrm>
        </p:grpSpPr>
        <p:grpSp>
          <p:nvGrpSpPr>
            <p:cNvPr id="15" name="组合 13"/>
            <p:cNvGrpSpPr/>
            <p:nvPr/>
          </p:nvGrpSpPr>
          <p:grpSpPr bwMode="auto">
            <a:xfrm>
              <a:off x="0" y="0"/>
              <a:ext cx="5888396" cy="900116"/>
              <a:chOff x="0" y="0"/>
              <a:chExt cx="5888396" cy="900116"/>
            </a:xfrm>
          </p:grpSpPr>
          <p:sp>
            <p:nvSpPr>
              <p:cNvPr id="17"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反“三违”的管理方法</a:t>
                </a:r>
              </a:p>
            </p:txBody>
          </p:sp>
          <p:grpSp>
            <p:nvGrpSpPr>
              <p:cNvPr id="18" name="组合 16"/>
              <p:cNvGrpSpPr/>
              <p:nvPr/>
            </p:nvGrpSpPr>
            <p:grpSpPr bwMode="auto">
              <a:xfrm>
                <a:off x="0" y="5"/>
                <a:ext cx="981293" cy="900111"/>
                <a:chOff x="0" y="0"/>
                <a:chExt cx="981293" cy="900111"/>
              </a:xfrm>
            </p:grpSpPr>
            <p:sp>
              <p:nvSpPr>
                <p:cNvPr id="1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0" name="组合 18"/>
                <p:cNvGrpSpPr/>
                <p:nvPr/>
              </p:nvGrpSpPr>
              <p:grpSpPr bwMode="auto">
                <a:xfrm>
                  <a:off x="0" y="0"/>
                  <a:ext cx="704852" cy="900111"/>
                  <a:chOff x="0" y="0"/>
                  <a:chExt cx="704852" cy="900111"/>
                </a:xfrm>
              </p:grpSpPr>
              <p:sp>
                <p:nvSpPr>
                  <p:cNvPr id="2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2" name="组合 20"/>
                  <p:cNvGrpSpPr/>
                  <p:nvPr/>
                </p:nvGrpSpPr>
                <p:grpSpPr bwMode="auto">
                  <a:xfrm>
                    <a:off x="91136" y="0"/>
                    <a:ext cx="575833" cy="884127"/>
                    <a:chOff x="0" y="0"/>
                    <a:chExt cx="575833" cy="884127"/>
                  </a:xfrm>
                </p:grpSpPr>
                <p:sp>
                  <p:nvSpPr>
                    <p:cNvPr id="23" name="文本框 21"/>
                    <p:cNvSpPr>
                      <a:spLocks noChangeArrowheads="1"/>
                    </p:cNvSpPr>
                    <p:nvPr>
                      <p:custDataLst>
                        <p:tags r:id="rId6"/>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4</a:t>
                      </a:r>
                    </a:p>
                  </p:txBody>
                </p:sp>
                <p:sp>
                  <p:nvSpPr>
                    <p:cNvPr id="24" name="文本框 22"/>
                    <p:cNvSpPr>
                      <a:spLocks noChangeArrowheads="1"/>
                    </p:cNvSpPr>
                    <p:nvPr>
                      <p:custDataLst>
                        <p:tags r:id="rId7"/>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34" name="图片 33"/>
          <p:cNvPicPr>
            <a:picLocks noChangeAspect="1"/>
          </p:cNvPicPr>
          <p:nvPr/>
        </p:nvPicPr>
        <p:blipFill>
          <a:blip r:embed="rId9" cstate="print">
            <a:extLst>
              <a:ext uri="{28A0092B-C50C-407E-A947-70E740481C1C}">
                <a14:useLocalDpi xmlns:a14="http://schemas.microsoft.com/office/drawing/2010/main" val="0"/>
              </a:ext>
            </a:extLst>
          </a:blip>
          <a:srcRect l="5599" t="100000" r="89646" b="-19444"/>
          <a:stretch>
            <a:fillRect/>
          </a:stretch>
        </p:blipFill>
        <p:spPr>
          <a:xfrm>
            <a:off x="6572251" y="6858000"/>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sp>
        <p:nvSpPr>
          <p:cNvPr id="164" name="任意多边形 19"/>
          <p:cNvSpPr/>
          <p:nvPr>
            <p:custDataLst>
              <p:tags r:id="rId2"/>
            </p:custDataLst>
          </p:nvPr>
        </p:nvSpPr>
        <p:spPr>
          <a:xfrm>
            <a:off x="8317531" y="234682"/>
            <a:ext cx="3874469"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班组现场反“三违”管理</a:t>
            </a:r>
          </a:p>
        </p:txBody>
      </p:sp>
      <p:sp>
        <p:nvSpPr>
          <p:cNvPr id="168" name="矩形 7"/>
          <p:cNvSpPr>
            <a:spLocks noChangeArrowheads="1"/>
          </p:cNvSpPr>
          <p:nvPr>
            <p:custDataLst>
              <p:tags r:id="rId3"/>
            </p:custDataLst>
          </p:nvPr>
        </p:nvSpPr>
        <p:spPr bwMode="auto">
          <a:xfrm>
            <a:off x="971000" y="3904850"/>
            <a:ext cx="2964717" cy="397510"/>
          </a:xfrm>
          <a:prstGeom prst="rect">
            <a:avLst/>
          </a:prstGeom>
          <a:solidFill>
            <a:srgbClr val="0070C0"/>
          </a:solidFill>
          <a:ln>
            <a:noFill/>
          </a:ln>
        </p:spPr>
        <p:txBody>
          <a:bodyPr wrap="square" lIns="91400" tIns="45699" rIns="91400" bIns="45699">
            <a:spAutoFit/>
          </a:bodyPr>
          <a:lstStyle/>
          <a:p>
            <a:pPr algn="ctr"/>
            <a:r>
              <a:rPr lang="zh-CN" altLang="en-US" sz="2000" b="1" dirty="0">
                <a:solidFill>
                  <a:schemeClr val="lt1"/>
                </a:solidFill>
                <a:latin typeface="微软雅黑" panose="020B0503020204020204" pitchFamily="34" charset="-122"/>
                <a:ea typeface="微软雅黑" panose="020B0503020204020204" pitchFamily="34" charset="-122"/>
              </a:rPr>
              <a:t>班前</a:t>
            </a:r>
          </a:p>
        </p:txBody>
      </p:sp>
      <p:sp>
        <p:nvSpPr>
          <p:cNvPr id="169" name="TextBox 28"/>
          <p:cNvSpPr txBox="1"/>
          <p:nvPr/>
        </p:nvSpPr>
        <p:spPr>
          <a:xfrm>
            <a:off x="456846" y="4475306"/>
            <a:ext cx="1983368" cy="1136015"/>
          </a:xfrm>
          <a:prstGeom prst="rect">
            <a:avLst/>
          </a:prstGeom>
          <a:noFill/>
        </p:spPr>
        <p:txBody>
          <a:bodyPr wrap="square" lIns="91400" tIns="45699" rIns="91400" bIns="45699">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en-US" altLang="zh-CN" sz="2000" b="1" dirty="0">
                <a:solidFill>
                  <a:srgbClr val="000000"/>
                </a:solidFill>
              </a:rPr>
              <a:t>【</a:t>
            </a:r>
            <a:r>
              <a:rPr lang="zh-CN" altLang="en-US" sz="2000" b="1" dirty="0">
                <a:solidFill>
                  <a:srgbClr val="000000"/>
                </a:solidFill>
              </a:rPr>
              <a:t>三查</a:t>
            </a:r>
            <a:r>
              <a:rPr lang="en-US" altLang="zh-CN" sz="2000" b="1" dirty="0">
                <a:solidFill>
                  <a:srgbClr val="000000"/>
                </a:solidFill>
              </a:rPr>
              <a:t>】</a:t>
            </a:r>
          </a:p>
          <a:p>
            <a:pPr marL="285750" indent="-285750">
              <a:buFont typeface="Wingdings" panose="05000000000000000000" pitchFamily="2" charset="2"/>
              <a:buChar char="p"/>
            </a:pPr>
            <a:r>
              <a:rPr lang="zh-CN" altLang="en-US" sz="1600" dirty="0">
                <a:solidFill>
                  <a:srgbClr val="000000"/>
                </a:solidFill>
              </a:rPr>
              <a:t>查着装</a:t>
            </a:r>
            <a:endParaRPr lang="en-US" altLang="zh-CN" sz="1600" dirty="0">
              <a:solidFill>
                <a:srgbClr val="000000"/>
              </a:solidFill>
            </a:endParaRPr>
          </a:p>
          <a:p>
            <a:pPr marL="285750" indent="-285750">
              <a:buFont typeface="Wingdings" panose="05000000000000000000" pitchFamily="2" charset="2"/>
              <a:buChar char="p"/>
            </a:pPr>
            <a:r>
              <a:rPr lang="zh-CN" altLang="en-US" sz="1600" dirty="0">
                <a:solidFill>
                  <a:srgbClr val="000000"/>
                </a:solidFill>
              </a:rPr>
              <a:t>查精神</a:t>
            </a:r>
            <a:endParaRPr lang="en-US" altLang="zh-CN" sz="1600" dirty="0">
              <a:solidFill>
                <a:srgbClr val="000000"/>
              </a:solidFill>
            </a:endParaRPr>
          </a:p>
          <a:p>
            <a:pPr marL="285750" indent="-285750">
              <a:buFont typeface="Wingdings" panose="05000000000000000000" pitchFamily="2" charset="2"/>
              <a:buChar char="p"/>
            </a:pPr>
            <a:r>
              <a:rPr lang="zh-CN" altLang="en-US" sz="1600" dirty="0">
                <a:solidFill>
                  <a:srgbClr val="000000"/>
                </a:solidFill>
              </a:rPr>
              <a:t>查个人安全用具</a:t>
            </a:r>
          </a:p>
        </p:txBody>
      </p:sp>
      <p:pic>
        <p:nvPicPr>
          <p:cNvPr id="170" name="图片 169"/>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971000" y="1586591"/>
            <a:ext cx="2964717" cy="2127418"/>
          </a:xfrm>
          <a:prstGeom prst="rect">
            <a:avLst/>
          </a:prstGeom>
        </p:spPr>
      </p:pic>
      <p:sp>
        <p:nvSpPr>
          <p:cNvPr id="171" name="矩形 170"/>
          <p:cNvSpPr>
            <a:spLocks noChangeArrowheads="1"/>
          </p:cNvSpPr>
          <p:nvPr>
            <p:custDataLst>
              <p:tags r:id="rId4"/>
            </p:custDataLst>
          </p:nvPr>
        </p:nvSpPr>
        <p:spPr bwMode="auto">
          <a:xfrm>
            <a:off x="4600194" y="3904850"/>
            <a:ext cx="2964717" cy="397510"/>
          </a:xfrm>
          <a:prstGeom prst="rect">
            <a:avLst/>
          </a:prstGeom>
          <a:solidFill>
            <a:srgbClr val="0070C0"/>
          </a:solidFill>
          <a:ln>
            <a:noFill/>
          </a:ln>
        </p:spPr>
        <p:txBody>
          <a:bodyPr wrap="square" lIns="91400" tIns="45699" rIns="91400" bIns="45699">
            <a:spAutoFit/>
          </a:bodyPr>
          <a:lstStyle/>
          <a:p>
            <a:pPr algn="ctr"/>
            <a:r>
              <a:rPr lang="zh-CN" altLang="en-US" sz="2000" b="1" dirty="0">
                <a:solidFill>
                  <a:schemeClr val="lt1"/>
                </a:solidFill>
                <a:latin typeface="微软雅黑" panose="020B0503020204020204" pitchFamily="34" charset="-122"/>
                <a:ea typeface="微软雅黑" panose="020B0503020204020204" pitchFamily="34" charset="-122"/>
              </a:rPr>
              <a:t>班中</a:t>
            </a:r>
          </a:p>
        </p:txBody>
      </p:sp>
      <p:sp>
        <p:nvSpPr>
          <p:cNvPr id="172" name="TextBox 8"/>
          <p:cNvSpPr txBox="1"/>
          <p:nvPr/>
        </p:nvSpPr>
        <p:spPr>
          <a:xfrm>
            <a:off x="4519655" y="4459572"/>
            <a:ext cx="3083344" cy="1382395"/>
          </a:xfrm>
          <a:prstGeom prst="rect">
            <a:avLst/>
          </a:prstGeom>
          <a:noFill/>
        </p:spPr>
        <p:txBody>
          <a:bodyPr wrap="square" lIns="91400" tIns="45699" rIns="91400" bIns="45699">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en-US" altLang="zh-CN" sz="2000" b="1" dirty="0">
                <a:solidFill>
                  <a:srgbClr val="000000"/>
                </a:solidFill>
              </a:rPr>
              <a:t>【</a:t>
            </a:r>
            <a:r>
              <a:rPr lang="zh-CN" altLang="en-US" sz="2000" b="1" dirty="0">
                <a:solidFill>
                  <a:srgbClr val="000000"/>
                </a:solidFill>
              </a:rPr>
              <a:t>四查</a:t>
            </a:r>
            <a:r>
              <a:rPr lang="en-US" altLang="zh-CN" sz="2000" b="1" dirty="0">
                <a:solidFill>
                  <a:srgbClr val="000000"/>
                </a:solidFill>
              </a:rPr>
              <a:t>】</a:t>
            </a:r>
          </a:p>
          <a:p>
            <a:pPr marL="285750" indent="-285750" algn="ctr">
              <a:buFont typeface="Wingdings" panose="05000000000000000000" pitchFamily="2" charset="2"/>
              <a:buChar char="u"/>
            </a:pPr>
            <a:r>
              <a:rPr lang="zh-CN" altLang="en-US" sz="1600" dirty="0">
                <a:solidFill>
                  <a:srgbClr val="000000"/>
                </a:solidFill>
              </a:rPr>
              <a:t>查思想</a:t>
            </a:r>
            <a:endParaRPr lang="en-US" altLang="zh-CN" sz="1600" dirty="0">
              <a:solidFill>
                <a:srgbClr val="000000"/>
              </a:solidFill>
            </a:endParaRPr>
          </a:p>
          <a:p>
            <a:pPr marL="285750" indent="-285750" algn="ctr">
              <a:buFont typeface="Wingdings" panose="05000000000000000000" pitchFamily="2" charset="2"/>
              <a:buChar char="u"/>
            </a:pPr>
            <a:r>
              <a:rPr lang="zh-CN" altLang="en-US" sz="1600" dirty="0">
                <a:solidFill>
                  <a:srgbClr val="000000"/>
                </a:solidFill>
              </a:rPr>
              <a:t>查行为</a:t>
            </a:r>
            <a:endParaRPr lang="en-US" altLang="zh-CN" sz="1600" dirty="0">
              <a:solidFill>
                <a:srgbClr val="000000"/>
              </a:solidFill>
            </a:endParaRPr>
          </a:p>
          <a:p>
            <a:pPr marL="285750" indent="-285750" algn="ctr">
              <a:buFont typeface="Wingdings" panose="05000000000000000000" pitchFamily="2" charset="2"/>
              <a:buChar char="u"/>
            </a:pPr>
            <a:r>
              <a:rPr lang="zh-CN" altLang="en-US" sz="1600" dirty="0">
                <a:solidFill>
                  <a:srgbClr val="000000"/>
                </a:solidFill>
              </a:rPr>
              <a:t>查管理</a:t>
            </a:r>
            <a:endParaRPr lang="en-US" altLang="zh-CN" sz="1600" dirty="0">
              <a:solidFill>
                <a:srgbClr val="000000"/>
              </a:solidFill>
            </a:endParaRPr>
          </a:p>
          <a:p>
            <a:pPr marL="285750" indent="-285750" algn="ctr">
              <a:buFont typeface="Wingdings" panose="05000000000000000000" pitchFamily="2" charset="2"/>
              <a:buChar char="u"/>
            </a:pPr>
            <a:r>
              <a:rPr lang="zh-CN" altLang="en-US" sz="1600" dirty="0">
                <a:solidFill>
                  <a:srgbClr val="000000"/>
                </a:solidFill>
              </a:rPr>
              <a:t>查隐患</a:t>
            </a:r>
          </a:p>
        </p:txBody>
      </p:sp>
      <p:pic>
        <p:nvPicPr>
          <p:cNvPr id="173" name="图片 172"/>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4600195" y="1586591"/>
            <a:ext cx="2964714" cy="2127418"/>
          </a:xfrm>
          <a:prstGeom prst="rect">
            <a:avLst/>
          </a:prstGeom>
        </p:spPr>
      </p:pic>
      <p:sp>
        <p:nvSpPr>
          <p:cNvPr id="174" name="矩形 173"/>
          <p:cNvSpPr>
            <a:spLocks noChangeArrowheads="1"/>
          </p:cNvSpPr>
          <p:nvPr>
            <p:custDataLst>
              <p:tags r:id="rId5"/>
            </p:custDataLst>
          </p:nvPr>
        </p:nvSpPr>
        <p:spPr bwMode="auto">
          <a:xfrm>
            <a:off x="8256665" y="3904850"/>
            <a:ext cx="2964717" cy="397510"/>
          </a:xfrm>
          <a:prstGeom prst="rect">
            <a:avLst/>
          </a:prstGeom>
          <a:solidFill>
            <a:srgbClr val="0070C0"/>
          </a:solidFill>
          <a:ln>
            <a:noFill/>
          </a:ln>
        </p:spPr>
        <p:txBody>
          <a:bodyPr wrap="square" lIns="91400" tIns="45699" rIns="91400" bIns="45699">
            <a:spAutoFit/>
          </a:bodyPr>
          <a:lstStyle/>
          <a:p>
            <a:pPr algn="ctr"/>
            <a:r>
              <a:rPr lang="zh-CN" altLang="en-US" sz="2000" b="1" dirty="0">
                <a:solidFill>
                  <a:schemeClr val="lt1"/>
                </a:solidFill>
                <a:latin typeface="微软雅黑" panose="020B0503020204020204" pitchFamily="34" charset="-122"/>
                <a:ea typeface="微软雅黑" panose="020B0503020204020204" pitchFamily="34" charset="-122"/>
              </a:rPr>
              <a:t>班后</a:t>
            </a:r>
          </a:p>
        </p:txBody>
      </p:sp>
      <p:sp>
        <p:nvSpPr>
          <p:cNvPr id="175" name="TextBox 11"/>
          <p:cNvSpPr txBox="1"/>
          <p:nvPr/>
        </p:nvSpPr>
        <p:spPr>
          <a:xfrm>
            <a:off x="8176126" y="4459572"/>
            <a:ext cx="3083344" cy="1382395"/>
          </a:xfrm>
          <a:prstGeom prst="rect">
            <a:avLst/>
          </a:prstGeom>
          <a:noFill/>
        </p:spPr>
        <p:txBody>
          <a:bodyPr wrap="square" lIns="91400" tIns="45699" rIns="91400" bIns="45699">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en-US" altLang="zh-CN" sz="2000" b="1" dirty="0">
                <a:solidFill>
                  <a:srgbClr val="000000"/>
                </a:solidFill>
              </a:rPr>
              <a:t>【</a:t>
            </a:r>
            <a:r>
              <a:rPr lang="zh-CN" altLang="en-US" sz="2000" b="1" dirty="0">
                <a:solidFill>
                  <a:srgbClr val="000000"/>
                </a:solidFill>
              </a:rPr>
              <a:t>四结合</a:t>
            </a:r>
            <a:r>
              <a:rPr lang="en-US" altLang="zh-CN" sz="2000" b="1" dirty="0">
                <a:solidFill>
                  <a:srgbClr val="000000"/>
                </a:solidFill>
              </a:rPr>
              <a:t>】</a:t>
            </a:r>
          </a:p>
          <a:p>
            <a:pPr algn="ctr"/>
            <a:r>
              <a:rPr lang="zh-CN" altLang="en-US" sz="1600" dirty="0">
                <a:solidFill>
                  <a:srgbClr val="000000"/>
                </a:solidFill>
              </a:rPr>
              <a:t>与技能锻炼结合</a:t>
            </a:r>
          </a:p>
          <a:p>
            <a:pPr algn="ctr"/>
            <a:r>
              <a:rPr lang="zh-CN" altLang="en-US" sz="1600" dirty="0">
                <a:solidFill>
                  <a:srgbClr val="000000"/>
                </a:solidFill>
              </a:rPr>
              <a:t>与员工个体差异结合</a:t>
            </a:r>
          </a:p>
          <a:p>
            <a:pPr algn="ctr"/>
            <a:r>
              <a:rPr lang="zh-CN" altLang="en-US" sz="1600" dirty="0">
                <a:solidFill>
                  <a:srgbClr val="000000"/>
                </a:solidFill>
              </a:rPr>
              <a:t>与警示教育结合</a:t>
            </a:r>
          </a:p>
          <a:p>
            <a:pPr algn="ctr"/>
            <a:r>
              <a:rPr lang="zh-CN" altLang="en-US" sz="1600" dirty="0">
                <a:solidFill>
                  <a:srgbClr val="000000"/>
                </a:solidFill>
              </a:rPr>
              <a:t>与班组活动结合</a:t>
            </a:r>
          </a:p>
        </p:txBody>
      </p:sp>
      <p:pic>
        <p:nvPicPr>
          <p:cNvPr id="176" name="图片 175"/>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8256667" y="1586591"/>
            <a:ext cx="2964714" cy="2127418"/>
          </a:xfrm>
          <a:prstGeom prst="rect">
            <a:avLst/>
          </a:prstGeom>
        </p:spPr>
      </p:pic>
      <p:sp>
        <p:nvSpPr>
          <p:cNvPr id="177" name="TextBox 28"/>
          <p:cNvSpPr txBox="1"/>
          <p:nvPr/>
        </p:nvSpPr>
        <p:spPr>
          <a:xfrm>
            <a:off x="2249724" y="4459572"/>
            <a:ext cx="1983368" cy="1136015"/>
          </a:xfrm>
          <a:prstGeom prst="rect">
            <a:avLst/>
          </a:prstGeom>
          <a:noFill/>
        </p:spPr>
        <p:txBody>
          <a:bodyPr wrap="square" lIns="91400" tIns="45699" rIns="91400" bIns="45699">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ctr"/>
            <a:r>
              <a:rPr lang="en-US" altLang="zh-CN" sz="2000" b="1" dirty="0">
                <a:solidFill>
                  <a:srgbClr val="000000"/>
                </a:solidFill>
              </a:rPr>
              <a:t>【</a:t>
            </a:r>
            <a:r>
              <a:rPr lang="zh-CN" altLang="en-US" sz="2000" b="1" dirty="0">
                <a:solidFill>
                  <a:srgbClr val="000000"/>
                </a:solidFill>
              </a:rPr>
              <a:t>三交</a:t>
            </a:r>
            <a:r>
              <a:rPr lang="en-US" altLang="zh-CN" sz="2000" b="1" dirty="0">
                <a:solidFill>
                  <a:srgbClr val="000000"/>
                </a:solidFill>
              </a:rPr>
              <a:t>】</a:t>
            </a:r>
          </a:p>
          <a:p>
            <a:pPr marL="285750" indent="-285750" algn="ctr">
              <a:buFont typeface="Wingdings" panose="05000000000000000000" pitchFamily="2" charset="2"/>
              <a:buChar char="p"/>
            </a:pPr>
            <a:r>
              <a:rPr lang="zh-CN" altLang="en-US" sz="1600" dirty="0">
                <a:solidFill>
                  <a:srgbClr val="000000"/>
                </a:solidFill>
              </a:rPr>
              <a:t>交任务</a:t>
            </a:r>
            <a:endParaRPr lang="en-US" altLang="zh-CN" sz="1600" dirty="0">
              <a:solidFill>
                <a:srgbClr val="000000"/>
              </a:solidFill>
            </a:endParaRPr>
          </a:p>
          <a:p>
            <a:pPr marL="285750" indent="-285750" algn="ctr">
              <a:buFont typeface="Wingdings" panose="05000000000000000000" pitchFamily="2" charset="2"/>
              <a:buChar char="p"/>
            </a:pPr>
            <a:r>
              <a:rPr lang="zh-CN" altLang="en-US" sz="1600" dirty="0">
                <a:solidFill>
                  <a:srgbClr val="000000"/>
                </a:solidFill>
              </a:rPr>
              <a:t>交安全</a:t>
            </a:r>
            <a:endParaRPr lang="en-US" altLang="zh-CN" sz="1600" dirty="0">
              <a:solidFill>
                <a:srgbClr val="000000"/>
              </a:solidFill>
            </a:endParaRPr>
          </a:p>
          <a:p>
            <a:pPr marL="285750" indent="-285750" algn="ctr">
              <a:buFont typeface="Wingdings" panose="05000000000000000000" pitchFamily="2" charset="2"/>
              <a:buChar char="p"/>
            </a:pPr>
            <a:r>
              <a:rPr lang="zh-CN" altLang="en-US" sz="1600" dirty="0">
                <a:solidFill>
                  <a:srgbClr val="000000"/>
                </a:solidFill>
              </a:rPr>
              <a:t>交技术</a:t>
            </a:r>
          </a:p>
        </p:txBody>
      </p:sp>
    </p:spTree>
    <p:custDataLst>
      <p:tags r:id="rId1"/>
    </p:custDataLst>
  </p:cSld>
  <p:clrMapOvr>
    <a:masterClrMapping/>
  </p:clrMapOvr>
</p:sld>
</file>

<file path=ppt/slides/slide5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2"/>
          <p:cNvGrpSpPr/>
          <p:nvPr/>
        </p:nvGrpSpPr>
        <p:grpSpPr bwMode="auto">
          <a:xfrm>
            <a:off x="-4763" y="57150"/>
            <a:ext cx="5900738" cy="953054"/>
            <a:chOff x="0" y="0"/>
            <a:chExt cx="5899700" cy="954480"/>
          </a:xfrm>
        </p:grpSpPr>
        <p:grpSp>
          <p:nvGrpSpPr>
            <p:cNvPr id="15" name="组合 13"/>
            <p:cNvGrpSpPr/>
            <p:nvPr/>
          </p:nvGrpSpPr>
          <p:grpSpPr bwMode="auto">
            <a:xfrm>
              <a:off x="0" y="0"/>
              <a:ext cx="5888396" cy="900116"/>
              <a:chOff x="0" y="0"/>
              <a:chExt cx="5888396" cy="900116"/>
            </a:xfrm>
          </p:grpSpPr>
          <p:sp>
            <p:nvSpPr>
              <p:cNvPr id="17"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反“三违”的管理方法</a:t>
                </a:r>
              </a:p>
            </p:txBody>
          </p:sp>
          <p:grpSp>
            <p:nvGrpSpPr>
              <p:cNvPr id="18" name="组合 16"/>
              <p:cNvGrpSpPr/>
              <p:nvPr/>
            </p:nvGrpSpPr>
            <p:grpSpPr bwMode="auto">
              <a:xfrm>
                <a:off x="0" y="5"/>
                <a:ext cx="981293" cy="900111"/>
                <a:chOff x="0" y="0"/>
                <a:chExt cx="981293" cy="900111"/>
              </a:xfrm>
            </p:grpSpPr>
            <p:sp>
              <p:nvSpPr>
                <p:cNvPr id="1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0" name="组合 18"/>
                <p:cNvGrpSpPr/>
                <p:nvPr/>
              </p:nvGrpSpPr>
              <p:grpSpPr bwMode="auto">
                <a:xfrm>
                  <a:off x="0" y="0"/>
                  <a:ext cx="704852" cy="900111"/>
                  <a:chOff x="0" y="0"/>
                  <a:chExt cx="704852" cy="900111"/>
                </a:xfrm>
              </p:grpSpPr>
              <p:sp>
                <p:nvSpPr>
                  <p:cNvPr id="2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2" name="组合 20"/>
                  <p:cNvGrpSpPr/>
                  <p:nvPr/>
                </p:nvGrpSpPr>
                <p:grpSpPr bwMode="auto">
                  <a:xfrm>
                    <a:off x="91136" y="0"/>
                    <a:ext cx="575833" cy="884127"/>
                    <a:chOff x="0" y="0"/>
                    <a:chExt cx="575833" cy="884127"/>
                  </a:xfrm>
                </p:grpSpPr>
                <p:sp>
                  <p:nvSpPr>
                    <p:cNvPr id="23" name="文本框 21"/>
                    <p:cNvSpPr>
                      <a:spLocks noChangeArrowheads="1"/>
                    </p:cNvSpPr>
                    <p:nvPr>
                      <p:custDataLst>
                        <p:tags r:id="rId36"/>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4</a:t>
                      </a:r>
                    </a:p>
                  </p:txBody>
                </p:sp>
                <p:sp>
                  <p:nvSpPr>
                    <p:cNvPr id="24" name="文本框 22"/>
                    <p:cNvSpPr>
                      <a:spLocks noChangeArrowheads="1"/>
                    </p:cNvSpPr>
                    <p:nvPr>
                      <p:custDataLst>
                        <p:tags r:id="rId37"/>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34" name="图片 33"/>
          <p:cNvPicPr>
            <a:picLocks noChangeAspect="1"/>
          </p:cNvPicPr>
          <p:nvPr/>
        </p:nvPicPr>
        <p:blipFill>
          <a:blip r:embed="rId39" cstate="print">
            <a:extLst>
              <a:ext uri="{28A0092B-C50C-407E-A947-70E740481C1C}">
                <a14:useLocalDpi xmlns:a14="http://schemas.microsoft.com/office/drawing/2010/main" val="0"/>
              </a:ext>
            </a:extLst>
          </a:blip>
          <a:srcRect l="5599" t="100000" r="89646" b="-19444"/>
          <a:stretch>
            <a:fillRect/>
          </a:stretch>
        </p:blipFill>
        <p:spPr>
          <a:xfrm>
            <a:off x="6572251" y="6858000"/>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grpSp>
        <p:nvGrpSpPr>
          <p:cNvPr id="70" name="组合 69"/>
          <p:cNvGrpSpPr/>
          <p:nvPr/>
        </p:nvGrpSpPr>
        <p:grpSpPr>
          <a:xfrm>
            <a:off x="816903" y="2273132"/>
            <a:ext cx="2003184" cy="1798883"/>
            <a:chOff x="890168" y="2584752"/>
            <a:chExt cx="1502388" cy="1349162"/>
          </a:xfrm>
        </p:grpSpPr>
        <p:sp>
          <p:nvSpPr>
            <p:cNvPr id="71" name="Freeform 46"/>
            <p:cNvSpPr/>
            <p:nvPr>
              <p:custDataLst>
                <p:tags r:id="rId32"/>
              </p:custDataLst>
            </p:nvPr>
          </p:nvSpPr>
          <p:spPr bwMode="auto">
            <a:xfrm>
              <a:off x="890168" y="2584752"/>
              <a:ext cx="1502388" cy="1349162"/>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72" name="Freeform 47"/>
            <p:cNvSpPr>
              <a:spLocks noEditPoints="1"/>
            </p:cNvSpPr>
            <p:nvPr>
              <p:custDataLst>
                <p:tags r:id="rId33"/>
              </p:custDataLst>
            </p:nvPr>
          </p:nvSpPr>
          <p:spPr bwMode="auto">
            <a:xfrm>
              <a:off x="890168" y="2584752"/>
              <a:ext cx="1502388" cy="1349162"/>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6AC40"/>
            </a:solidFill>
            <a:ln>
              <a:noFill/>
            </a:ln>
            <a:effectLst>
              <a:outerShdw blurRad="50800" dist="38100" algn="l" rotWithShape="0">
                <a:prstClr val="black">
                  <a:alpha val="40000"/>
                </a:prstClr>
              </a:outerShdw>
            </a:effectLst>
          </p:spPr>
          <p:txBody>
            <a:bodyPr vert="horz" wrap="square" lIns="121920" tIns="60960" rIns="121920" bIns="60960" numCol="1" anchor="t" anchorCtr="0" compatLnSpc="1"/>
            <a:lstStyle/>
            <a:p>
              <a:endParaRPr lang="zh-CN" altLang="en-US" sz="1800">
                <a:solidFill>
                  <a:schemeClr val="dk1"/>
                </a:solidFill>
              </a:endParaRPr>
            </a:p>
          </p:txBody>
        </p:sp>
        <p:sp>
          <p:nvSpPr>
            <p:cNvPr id="73" name="Freeform 51"/>
            <p:cNvSpPr/>
            <p:nvPr>
              <p:custDataLst>
                <p:tags r:id="rId34"/>
              </p:custDataLst>
            </p:nvPr>
          </p:nvSpPr>
          <p:spPr bwMode="auto">
            <a:xfrm>
              <a:off x="1251547" y="2887640"/>
              <a:ext cx="649292" cy="309081"/>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4" name="文本框 73"/>
            <p:cNvSpPr txBox="1"/>
            <p:nvPr>
              <p:custDataLst>
                <p:tags r:id="rId35"/>
              </p:custDataLst>
            </p:nvPr>
          </p:nvSpPr>
          <p:spPr>
            <a:xfrm>
              <a:off x="1117785" y="3235476"/>
              <a:ext cx="932853" cy="561975"/>
            </a:xfrm>
            <a:prstGeom prst="rect">
              <a:avLst/>
            </a:prstGeom>
            <a:noFill/>
          </p:spPr>
          <p:txBody>
            <a:bodyPr wrap="square" rtlCol="0">
              <a:spAutoFit/>
            </a:bodyPr>
            <a:lstStyle/>
            <a:p>
              <a:pPr algn="ctr"/>
              <a:r>
                <a:rPr lang="zh-CN" altLang="en-US" sz="2135" dirty="0">
                  <a:solidFill>
                    <a:schemeClr val="dk1"/>
                  </a:solidFill>
                  <a:latin typeface="微软雅黑" panose="020B0503020204020204" pitchFamily="34" charset="-122"/>
                  <a:ea typeface="微软雅黑" panose="020B0503020204020204" pitchFamily="34" charset="-122"/>
                </a:rPr>
                <a:t>教育培训法</a:t>
              </a:r>
            </a:p>
          </p:txBody>
        </p:sp>
      </p:grpSp>
      <p:grpSp>
        <p:nvGrpSpPr>
          <p:cNvPr id="75" name="组合 74"/>
          <p:cNvGrpSpPr/>
          <p:nvPr/>
        </p:nvGrpSpPr>
        <p:grpSpPr>
          <a:xfrm>
            <a:off x="2953078" y="2273134"/>
            <a:ext cx="2001489" cy="1798883"/>
            <a:chOff x="2458609" y="2560895"/>
            <a:chExt cx="1501117" cy="1349162"/>
          </a:xfrm>
        </p:grpSpPr>
        <p:grpSp>
          <p:nvGrpSpPr>
            <p:cNvPr id="76" name="组合 75"/>
            <p:cNvGrpSpPr/>
            <p:nvPr/>
          </p:nvGrpSpPr>
          <p:grpSpPr>
            <a:xfrm>
              <a:off x="2458609" y="2560895"/>
              <a:ext cx="1501117" cy="1349162"/>
              <a:chOff x="2458609" y="2560895"/>
              <a:chExt cx="1501117" cy="1349162"/>
            </a:xfrm>
          </p:grpSpPr>
          <p:sp>
            <p:nvSpPr>
              <p:cNvPr id="78" name="Freeform 44"/>
              <p:cNvSpPr/>
              <p:nvPr>
                <p:custDataLst>
                  <p:tags r:id="rId29"/>
                </p:custDataLst>
              </p:nvPr>
            </p:nvSpPr>
            <p:spPr bwMode="auto">
              <a:xfrm>
                <a:off x="2458609" y="2560895"/>
                <a:ext cx="1501117" cy="1349162"/>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79" name="Freeform 45"/>
              <p:cNvSpPr>
                <a:spLocks noEditPoints="1"/>
              </p:cNvSpPr>
              <p:nvPr>
                <p:custDataLst>
                  <p:tags r:id="rId30"/>
                </p:custDataLst>
              </p:nvPr>
            </p:nvSpPr>
            <p:spPr bwMode="auto">
              <a:xfrm>
                <a:off x="2458609" y="2560895"/>
                <a:ext cx="1501117" cy="1349162"/>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F3698A"/>
              </a:solidFill>
              <a:ln>
                <a:noFill/>
              </a:ln>
              <a:effectLst>
                <a:outerShdw blurRad="50800" dist="38100" algn="l" rotWithShape="0">
                  <a:prstClr val="black">
                    <a:alpha val="40000"/>
                  </a:prstClr>
                </a:outerShdw>
              </a:effectLst>
            </p:spPr>
            <p:txBody>
              <a:bodyPr vert="horz" wrap="square" lIns="121920" tIns="60960" rIns="121920" bIns="60960" numCol="1" anchor="t" anchorCtr="0" compatLnSpc="1"/>
              <a:lstStyle/>
              <a:p>
                <a:endParaRPr lang="zh-CN" altLang="en-US" sz="1800">
                  <a:solidFill>
                    <a:schemeClr val="dk1"/>
                  </a:solidFill>
                </a:endParaRPr>
              </a:p>
            </p:txBody>
          </p:sp>
          <p:sp>
            <p:nvSpPr>
              <p:cNvPr id="80" name="Freeform 48"/>
              <p:cNvSpPr>
                <a:spLocks noEditPoints="1"/>
              </p:cNvSpPr>
              <p:nvPr>
                <p:custDataLst>
                  <p:tags r:id="rId31"/>
                </p:custDataLst>
              </p:nvPr>
            </p:nvSpPr>
            <p:spPr bwMode="auto">
              <a:xfrm>
                <a:off x="2989393" y="2842737"/>
                <a:ext cx="347994" cy="347994"/>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sp>
          <p:nvSpPr>
            <p:cNvPr id="77" name="文本框 76"/>
            <p:cNvSpPr txBox="1"/>
            <p:nvPr>
              <p:custDataLst>
                <p:tags r:id="rId28"/>
              </p:custDataLst>
            </p:nvPr>
          </p:nvSpPr>
          <p:spPr>
            <a:xfrm>
              <a:off x="2684003" y="3235476"/>
              <a:ext cx="932853" cy="561975"/>
            </a:xfrm>
            <a:prstGeom prst="rect">
              <a:avLst/>
            </a:prstGeom>
            <a:noFill/>
          </p:spPr>
          <p:txBody>
            <a:bodyPr wrap="square" rtlCol="0">
              <a:spAutoFit/>
            </a:bodyPr>
            <a:lstStyle/>
            <a:p>
              <a:pPr algn="ctr"/>
              <a:r>
                <a:rPr lang="zh-CN" altLang="en-US" sz="2135" dirty="0">
                  <a:solidFill>
                    <a:schemeClr val="dk1"/>
                  </a:solidFill>
                  <a:latin typeface="微软雅黑" panose="020B0503020204020204" pitchFamily="34" charset="-122"/>
                  <a:ea typeface="微软雅黑" panose="020B0503020204020204" pitchFamily="34" charset="-122"/>
                </a:rPr>
                <a:t>工作复核法</a:t>
              </a:r>
            </a:p>
          </p:txBody>
        </p:sp>
      </p:grpSp>
      <p:grpSp>
        <p:nvGrpSpPr>
          <p:cNvPr id="81" name="组合 80"/>
          <p:cNvGrpSpPr/>
          <p:nvPr/>
        </p:nvGrpSpPr>
        <p:grpSpPr>
          <a:xfrm>
            <a:off x="7223732" y="2273131"/>
            <a:ext cx="2003184" cy="1798882"/>
            <a:chOff x="5640867" y="2560895"/>
            <a:chExt cx="1502388" cy="1349162"/>
          </a:xfrm>
        </p:grpSpPr>
        <p:grpSp>
          <p:nvGrpSpPr>
            <p:cNvPr id="82" name="组合 81"/>
            <p:cNvGrpSpPr/>
            <p:nvPr/>
          </p:nvGrpSpPr>
          <p:grpSpPr>
            <a:xfrm>
              <a:off x="5640867" y="2560895"/>
              <a:ext cx="1502388" cy="1349162"/>
              <a:chOff x="5152412" y="2560895"/>
              <a:chExt cx="1502388" cy="1349162"/>
            </a:xfrm>
          </p:grpSpPr>
          <p:sp>
            <p:nvSpPr>
              <p:cNvPr id="85" name="Freeform 40"/>
              <p:cNvSpPr/>
              <p:nvPr>
                <p:custDataLst>
                  <p:tags r:id="rId26"/>
                </p:custDataLst>
              </p:nvPr>
            </p:nvSpPr>
            <p:spPr bwMode="auto">
              <a:xfrm>
                <a:off x="5152412" y="2560895"/>
                <a:ext cx="1502388" cy="1349162"/>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86" name="Freeform 41"/>
              <p:cNvSpPr>
                <a:spLocks noEditPoints="1"/>
              </p:cNvSpPr>
              <p:nvPr>
                <p:custDataLst>
                  <p:tags r:id="rId27"/>
                </p:custDataLst>
              </p:nvPr>
            </p:nvSpPr>
            <p:spPr bwMode="auto">
              <a:xfrm>
                <a:off x="5152412" y="2560895"/>
                <a:ext cx="1502388" cy="1349162"/>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4BAEE2"/>
              </a:solidFill>
              <a:ln>
                <a:noFill/>
              </a:ln>
              <a:effectLst>
                <a:outerShdw blurRad="50800" dist="38100" algn="l" rotWithShape="0">
                  <a:prstClr val="black">
                    <a:alpha val="40000"/>
                  </a:prstClr>
                </a:outerShdw>
              </a:effectLst>
            </p:spPr>
            <p:txBody>
              <a:bodyPr vert="horz" wrap="square" lIns="121920" tIns="60960" rIns="121920" bIns="60960" numCol="1" anchor="t" anchorCtr="0" compatLnSpc="1"/>
              <a:lstStyle/>
              <a:p>
                <a:endParaRPr lang="zh-CN" altLang="en-US" sz="1800">
                  <a:solidFill>
                    <a:schemeClr val="dk1"/>
                  </a:solidFill>
                </a:endParaRPr>
              </a:p>
            </p:txBody>
          </p:sp>
        </p:grpSp>
        <p:sp>
          <p:nvSpPr>
            <p:cNvPr id="83" name="文本框 82"/>
            <p:cNvSpPr txBox="1"/>
            <p:nvPr>
              <p:custDataLst>
                <p:tags r:id="rId24"/>
              </p:custDataLst>
            </p:nvPr>
          </p:nvSpPr>
          <p:spPr>
            <a:xfrm>
              <a:off x="5830154" y="3358586"/>
              <a:ext cx="997289" cy="315278"/>
            </a:xfrm>
            <a:prstGeom prst="rect">
              <a:avLst/>
            </a:prstGeom>
            <a:noFill/>
          </p:spPr>
          <p:txBody>
            <a:bodyPr wrap="square" rtlCol="0">
              <a:spAutoFit/>
            </a:bodyPr>
            <a:lstStyle/>
            <a:p>
              <a:pPr algn="ctr"/>
              <a:r>
                <a:rPr lang="zh-CN" altLang="en-US" sz="2135" dirty="0">
                  <a:solidFill>
                    <a:schemeClr val="dk1"/>
                  </a:solidFill>
                  <a:latin typeface="微软雅黑" panose="020B0503020204020204" pitchFamily="34" charset="-122"/>
                  <a:ea typeface="微软雅黑" panose="020B0503020204020204" pitchFamily="34" charset="-122"/>
                </a:rPr>
                <a:t>奖励法</a:t>
              </a:r>
            </a:p>
          </p:txBody>
        </p:sp>
        <p:sp>
          <p:nvSpPr>
            <p:cNvPr id="84" name="Freeform 85"/>
            <p:cNvSpPr>
              <a:spLocks noEditPoints="1"/>
            </p:cNvSpPr>
            <p:nvPr>
              <p:custDataLst>
                <p:tags r:id="rId25"/>
              </p:custDataLst>
            </p:nvPr>
          </p:nvSpPr>
          <p:spPr bwMode="auto">
            <a:xfrm>
              <a:off x="6172333" y="2832658"/>
              <a:ext cx="312929" cy="368151"/>
            </a:xfrm>
            <a:custGeom>
              <a:avLst/>
              <a:gdLst>
                <a:gd name="T0" fmla="*/ 170 w 224"/>
                <a:gd name="T1" fmla="*/ 0 h 264"/>
                <a:gd name="T2" fmla="*/ 200 w 224"/>
                <a:gd name="T3" fmla="*/ 30 h 264"/>
                <a:gd name="T4" fmla="*/ 188 w 224"/>
                <a:gd name="T5" fmla="*/ 104 h 264"/>
                <a:gd name="T6" fmla="*/ 183 w 224"/>
                <a:gd name="T7" fmla="*/ 18 h 264"/>
                <a:gd name="T8" fmla="*/ 56 w 224"/>
                <a:gd name="T9" fmla="*/ 13 h 264"/>
                <a:gd name="T10" fmla="*/ 75 w 224"/>
                <a:gd name="T11" fmla="*/ 37 h 264"/>
                <a:gd name="T12" fmla="*/ 12 w 224"/>
                <a:gd name="T13" fmla="*/ 112 h 264"/>
                <a:gd name="T14" fmla="*/ 17 w 224"/>
                <a:gd name="T15" fmla="*/ 240 h 264"/>
                <a:gd name="T16" fmla="*/ 67 w 224"/>
                <a:gd name="T17" fmla="*/ 245 h 264"/>
                <a:gd name="T18" fmla="*/ 29 w 224"/>
                <a:gd name="T19" fmla="*/ 257 h 264"/>
                <a:gd name="T20" fmla="*/ 0 w 224"/>
                <a:gd name="T21" fmla="*/ 228 h 264"/>
                <a:gd name="T22" fmla="*/ 0 w 224"/>
                <a:gd name="T23" fmla="*/ 108 h 264"/>
                <a:gd name="T24" fmla="*/ 34 w 224"/>
                <a:gd name="T25" fmla="*/ 3 h 264"/>
                <a:gd name="T26" fmla="*/ 34 w 224"/>
                <a:gd name="T27" fmla="*/ 3 h 264"/>
                <a:gd name="T28" fmla="*/ 34 w 224"/>
                <a:gd name="T29" fmla="*/ 3 h 264"/>
                <a:gd name="T30" fmla="*/ 36 w 224"/>
                <a:gd name="T31" fmla="*/ 2 h 264"/>
                <a:gd name="T32" fmla="*/ 36 w 224"/>
                <a:gd name="T33" fmla="*/ 2 h 264"/>
                <a:gd name="T34" fmla="*/ 36 w 224"/>
                <a:gd name="T35" fmla="*/ 2 h 264"/>
                <a:gd name="T36" fmla="*/ 36 w 224"/>
                <a:gd name="T37" fmla="*/ 2 h 264"/>
                <a:gd name="T38" fmla="*/ 38 w 224"/>
                <a:gd name="T39" fmla="*/ 0 h 264"/>
                <a:gd name="T40" fmla="*/ 38 w 224"/>
                <a:gd name="T41" fmla="*/ 0 h 264"/>
                <a:gd name="T42" fmla="*/ 38 w 224"/>
                <a:gd name="T43" fmla="*/ 0 h 264"/>
                <a:gd name="T44" fmla="*/ 38 w 224"/>
                <a:gd name="T45" fmla="*/ 0 h 264"/>
                <a:gd name="T46" fmla="*/ 38 w 224"/>
                <a:gd name="T47" fmla="*/ 0 h 264"/>
                <a:gd name="T48" fmla="*/ 39 w 224"/>
                <a:gd name="T49" fmla="*/ 0 h 264"/>
                <a:gd name="T50" fmla="*/ 40 w 224"/>
                <a:gd name="T51" fmla="*/ 0 h 264"/>
                <a:gd name="T52" fmla="*/ 37 w 224"/>
                <a:gd name="T53" fmla="*/ 180 h 264"/>
                <a:gd name="T54" fmla="*/ 101 w 224"/>
                <a:gd name="T55" fmla="*/ 170 h 264"/>
                <a:gd name="T56" fmla="*/ 37 w 224"/>
                <a:gd name="T57" fmla="*/ 143 h 264"/>
                <a:gd name="T58" fmla="*/ 101 w 224"/>
                <a:gd name="T59" fmla="*/ 153 h 264"/>
                <a:gd name="T60" fmla="*/ 37 w 224"/>
                <a:gd name="T61" fmla="*/ 143 h 264"/>
                <a:gd name="T62" fmla="*/ 37 w 224"/>
                <a:gd name="T63" fmla="*/ 127 h 264"/>
                <a:gd name="T64" fmla="*/ 166 w 224"/>
                <a:gd name="T65" fmla="*/ 117 h 264"/>
                <a:gd name="T66" fmla="*/ 104 w 224"/>
                <a:gd name="T67" fmla="*/ 86 h 264"/>
                <a:gd name="T68" fmla="*/ 166 w 224"/>
                <a:gd name="T69" fmla="*/ 96 h 264"/>
                <a:gd name="T70" fmla="*/ 104 w 224"/>
                <a:gd name="T71" fmla="*/ 86 h 264"/>
                <a:gd name="T72" fmla="*/ 104 w 224"/>
                <a:gd name="T73" fmla="*/ 69 h 264"/>
                <a:gd name="T74" fmla="*/ 166 w 224"/>
                <a:gd name="T75" fmla="*/ 59 h 264"/>
                <a:gd name="T76" fmla="*/ 104 w 224"/>
                <a:gd name="T77" fmla="*/ 34 h 264"/>
                <a:gd name="T78" fmla="*/ 166 w 224"/>
                <a:gd name="T79" fmla="*/ 44 h 264"/>
                <a:gd name="T80" fmla="*/ 104 w 224"/>
                <a:gd name="T81" fmla="*/ 34 h 264"/>
                <a:gd name="T82" fmla="*/ 94 w 224"/>
                <a:gd name="T83" fmla="*/ 217 h 264"/>
                <a:gd name="T84" fmla="*/ 224 w 224"/>
                <a:gd name="T85" fmla="*/ 147 h 264"/>
                <a:gd name="T86" fmla="*/ 90 w 224"/>
                <a:gd name="T87" fmla="*/ 222 h 264"/>
                <a:gd name="T88" fmla="*/ 88 w 224"/>
                <a:gd name="T89" fmla="*/ 264 h 264"/>
                <a:gd name="T90" fmla="*/ 90 w 224"/>
                <a:gd name="T91" fmla="*/ 222 h 264"/>
                <a:gd name="T92" fmla="*/ 188 w 224"/>
                <a:gd name="T93" fmla="*/ 205 h 264"/>
                <a:gd name="T94" fmla="*/ 183 w 224"/>
                <a:gd name="T95" fmla="*/ 240 h 264"/>
                <a:gd name="T96" fmla="*/ 147 w 224"/>
                <a:gd name="T97" fmla="*/ 245 h 264"/>
                <a:gd name="T98" fmla="*/ 145 w 224"/>
                <a:gd name="T99" fmla="*/ 257 h 264"/>
                <a:gd name="T100" fmla="*/ 191 w 224"/>
                <a:gd name="T101" fmla="*/ 248 h 264"/>
                <a:gd name="T102" fmla="*/ 200 w 224"/>
                <a:gd name="T103" fmla="*/ 192 h 264"/>
                <a:gd name="T104" fmla="*/ 62 w 224"/>
                <a:gd name="T105" fmla="*/ 34 h 264"/>
                <a:gd name="T106" fmla="*/ 22 w 224"/>
                <a:gd name="T107" fmla="*/ 8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64">
                  <a:moveTo>
                    <a:pt x="40" y="0"/>
                  </a:moveTo>
                  <a:cubicBezTo>
                    <a:pt x="170" y="0"/>
                    <a:pt x="170" y="0"/>
                    <a:pt x="170" y="0"/>
                  </a:cubicBezTo>
                  <a:cubicBezTo>
                    <a:pt x="179" y="0"/>
                    <a:pt x="186" y="3"/>
                    <a:pt x="191" y="9"/>
                  </a:cubicBezTo>
                  <a:cubicBezTo>
                    <a:pt x="197" y="14"/>
                    <a:pt x="200" y="21"/>
                    <a:pt x="200" y="30"/>
                  </a:cubicBezTo>
                  <a:cubicBezTo>
                    <a:pt x="200" y="92"/>
                    <a:pt x="200" y="92"/>
                    <a:pt x="200" y="92"/>
                  </a:cubicBezTo>
                  <a:cubicBezTo>
                    <a:pt x="188" y="104"/>
                    <a:pt x="188" y="104"/>
                    <a:pt x="188" y="104"/>
                  </a:cubicBezTo>
                  <a:cubicBezTo>
                    <a:pt x="188" y="30"/>
                    <a:pt x="188" y="30"/>
                    <a:pt x="188" y="30"/>
                  </a:cubicBezTo>
                  <a:cubicBezTo>
                    <a:pt x="188" y="25"/>
                    <a:pt x="186" y="21"/>
                    <a:pt x="183" y="18"/>
                  </a:cubicBezTo>
                  <a:cubicBezTo>
                    <a:pt x="179" y="14"/>
                    <a:pt x="175" y="13"/>
                    <a:pt x="170" y="13"/>
                  </a:cubicBezTo>
                  <a:cubicBezTo>
                    <a:pt x="56" y="13"/>
                    <a:pt x="56" y="13"/>
                    <a:pt x="56" y="13"/>
                  </a:cubicBezTo>
                  <a:cubicBezTo>
                    <a:pt x="75" y="28"/>
                    <a:pt x="75" y="28"/>
                    <a:pt x="75" y="28"/>
                  </a:cubicBezTo>
                  <a:cubicBezTo>
                    <a:pt x="77" y="30"/>
                    <a:pt x="77" y="34"/>
                    <a:pt x="75" y="37"/>
                  </a:cubicBezTo>
                  <a:cubicBezTo>
                    <a:pt x="75" y="37"/>
                    <a:pt x="75" y="37"/>
                    <a:pt x="75" y="37"/>
                  </a:cubicBezTo>
                  <a:cubicBezTo>
                    <a:pt x="12" y="112"/>
                    <a:pt x="12" y="112"/>
                    <a:pt x="12" y="112"/>
                  </a:cubicBezTo>
                  <a:cubicBezTo>
                    <a:pt x="12" y="228"/>
                    <a:pt x="12" y="228"/>
                    <a:pt x="12" y="228"/>
                  </a:cubicBezTo>
                  <a:cubicBezTo>
                    <a:pt x="12" y="232"/>
                    <a:pt x="14" y="236"/>
                    <a:pt x="17" y="240"/>
                  </a:cubicBezTo>
                  <a:cubicBezTo>
                    <a:pt x="20" y="243"/>
                    <a:pt x="25" y="245"/>
                    <a:pt x="29" y="245"/>
                  </a:cubicBezTo>
                  <a:cubicBezTo>
                    <a:pt x="67" y="245"/>
                    <a:pt x="67" y="245"/>
                    <a:pt x="67" y="245"/>
                  </a:cubicBezTo>
                  <a:cubicBezTo>
                    <a:pt x="62" y="257"/>
                    <a:pt x="62" y="257"/>
                    <a:pt x="62" y="257"/>
                  </a:cubicBezTo>
                  <a:cubicBezTo>
                    <a:pt x="29" y="257"/>
                    <a:pt x="29" y="257"/>
                    <a:pt x="29" y="257"/>
                  </a:cubicBezTo>
                  <a:cubicBezTo>
                    <a:pt x="21" y="257"/>
                    <a:pt x="14" y="254"/>
                    <a:pt x="9" y="248"/>
                  </a:cubicBezTo>
                  <a:cubicBezTo>
                    <a:pt x="3" y="243"/>
                    <a:pt x="0" y="236"/>
                    <a:pt x="0" y="228"/>
                  </a:cubicBezTo>
                  <a:cubicBezTo>
                    <a:pt x="0" y="110"/>
                    <a:pt x="0" y="110"/>
                    <a:pt x="0" y="110"/>
                  </a:cubicBezTo>
                  <a:cubicBezTo>
                    <a:pt x="0" y="109"/>
                    <a:pt x="0" y="108"/>
                    <a:pt x="0" y="108"/>
                  </a:cubicBezTo>
                  <a:cubicBezTo>
                    <a:pt x="34" y="5"/>
                    <a:pt x="34" y="5"/>
                    <a:pt x="34" y="5"/>
                  </a:cubicBezTo>
                  <a:cubicBezTo>
                    <a:pt x="34" y="4"/>
                    <a:pt x="34" y="4"/>
                    <a:pt x="34" y="3"/>
                  </a:cubicBezTo>
                  <a:cubicBezTo>
                    <a:pt x="34" y="3"/>
                    <a:pt x="34" y="3"/>
                    <a:pt x="34" y="3"/>
                  </a:cubicBezTo>
                  <a:cubicBezTo>
                    <a:pt x="34" y="3"/>
                    <a:pt x="34" y="3"/>
                    <a:pt x="34" y="3"/>
                  </a:cubicBezTo>
                  <a:cubicBezTo>
                    <a:pt x="34" y="3"/>
                    <a:pt x="34" y="3"/>
                    <a:pt x="34" y="3"/>
                  </a:cubicBezTo>
                  <a:cubicBezTo>
                    <a:pt x="34" y="3"/>
                    <a:pt x="34" y="3"/>
                    <a:pt x="34" y="3"/>
                  </a:cubicBezTo>
                  <a:cubicBezTo>
                    <a:pt x="34" y="3"/>
                    <a:pt x="34" y="3"/>
                    <a:pt x="34" y="3"/>
                  </a:cubicBezTo>
                  <a:cubicBezTo>
                    <a:pt x="35" y="3"/>
                    <a:pt x="35"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1"/>
                    <a:pt x="36" y="1"/>
                    <a:pt x="36" y="1"/>
                  </a:cubicBezTo>
                  <a:cubicBezTo>
                    <a:pt x="36" y="1"/>
                    <a:pt x="37" y="1"/>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9" y="0"/>
                    <a:pt x="39" y="0"/>
                    <a:pt x="39" y="0"/>
                  </a:cubicBezTo>
                  <a:cubicBezTo>
                    <a:pt x="39" y="0"/>
                    <a:pt x="39" y="0"/>
                    <a:pt x="39" y="0"/>
                  </a:cubicBezTo>
                  <a:cubicBezTo>
                    <a:pt x="39" y="0"/>
                    <a:pt x="39" y="0"/>
                    <a:pt x="40" y="0"/>
                  </a:cubicBezTo>
                  <a:cubicBezTo>
                    <a:pt x="40" y="0"/>
                    <a:pt x="40" y="0"/>
                    <a:pt x="40" y="0"/>
                  </a:cubicBezTo>
                  <a:close/>
                  <a:moveTo>
                    <a:pt x="37" y="170"/>
                  </a:moveTo>
                  <a:cubicBezTo>
                    <a:pt x="37" y="180"/>
                    <a:pt x="37" y="180"/>
                    <a:pt x="37" y="180"/>
                  </a:cubicBezTo>
                  <a:cubicBezTo>
                    <a:pt x="101" y="180"/>
                    <a:pt x="101" y="180"/>
                    <a:pt x="101" y="180"/>
                  </a:cubicBezTo>
                  <a:cubicBezTo>
                    <a:pt x="101" y="170"/>
                    <a:pt x="101" y="170"/>
                    <a:pt x="101" y="170"/>
                  </a:cubicBezTo>
                  <a:cubicBezTo>
                    <a:pt x="37" y="170"/>
                    <a:pt x="37" y="170"/>
                    <a:pt x="37" y="170"/>
                  </a:cubicBezTo>
                  <a:close/>
                  <a:moveTo>
                    <a:pt x="37" y="143"/>
                  </a:moveTo>
                  <a:cubicBezTo>
                    <a:pt x="37" y="153"/>
                    <a:pt x="37" y="153"/>
                    <a:pt x="37" y="153"/>
                  </a:cubicBezTo>
                  <a:cubicBezTo>
                    <a:pt x="101" y="153"/>
                    <a:pt x="101" y="153"/>
                    <a:pt x="101" y="153"/>
                  </a:cubicBezTo>
                  <a:cubicBezTo>
                    <a:pt x="101" y="143"/>
                    <a:pt x="101" y="143"/>
                    <a:pt x="101" y="143"/>
                  </a:cubicBezTo>
                  <a:cubicBezTo>
                    <a:pt x="37" y="143"/>
                    <a:pt x="37" y="143"/>
                    <a:pt x="37" y="143"/>
                  </a:cubicBezTo>
                  <a:close/>
                  <a:moveTo>
                    <a:pt x="37" y="117"/>
                  </a:moveTo>
                  <a:cubicBezTo>
                    <a:pt x="37" y="127"/>
                    <a:pt x="37" y="127"/>
                    <a:pt x="37" y="127"/>
                  </a:cubicBezTo>
                  <a:cubicBezTo>
                    <a:pt x="166" y="127"/>
                    <a:pt x="166" y="127"/>
                    <a:pt x="166" y="127"/>
                  </a:cubicBezTo>
                  <a:cubicBezTo>
                    <a:pt x="166" y="117"/>
                    <a:pt x="166" y="117"/>
                    <a:pt x="166" y="117"/>
                  </a:cubicBezTo>
                  <a:cubicBezTo>
                    <a:pt x="37" y="117"/>
                    <a:pt x="37" y="117"/>
                    <a:pt x="37" y="117"/>
                  </a:cubicBezTo>
                  <a:close/>
                  <a:moveTo>
                    <a:pt x="104" y="86"/>
                  </a:moveTo>
                  <a:cubicBezTo>
                    <a:pt x="104" y="96"/>
                    <a:pt x="104" y="96"/>
                    <a:pt x="104" y="96"/>
                  </a:cubicBezTo>
                  <a:cubicBezTo>
                    <a:pt x="166" y="96"/>
                    <a:pt x="166" y="96"/>
                    <a:pt x="166" y="96"/>
                  </a:cubicBezTo>
                  <a:cubicBezTo>
                    <a:pt x="166" y="86"/>
                    <a:pt x="166" y="86"/>
                    <a:pt x="166" y="86"/>
                  </a:cubicBezTo>
                  <a:cubicBezTo>
                    <a:pt x="104" y="86"/>
                    <a:pt x="104" y="86"/>
                    <a:pt x="104" y="86"/>
                  </a:cubicBezTo>
                  <a:close/>
                  <a:moveTo>
                    <a:pt x="104" y="59"/>
                  </a:moveTo>
                  <a:cubicBezTo>
                    <a:pt x="104" y="69"/>
                    <a:pt x="104" y="69"/>
                    <a:pt x="104" y="69"/>
                  </a:cubicBezTo>
                  <a:cubicBezTo>
                    <a:pt x="166" y="69"/>
                    <a:pt x="166" y="69"/>
                    <a:pt x="166" y="69"/>
                  </a:cubicBezTo>
                  <a:cubicBezTo>
                    <a:pt x="166" y="59"/>
                    <a:pt x="166" y="59"/>
                    <a:pt x="166" y="59"/>
                  </a:cubicBezTo>
                  <a:cubicBezTo>
                    <a:pt x="104" y="59"/>
                    <a:pt x="104" y="59"/>
                    <a:pt x="104" y="59"/>
                  </a:cubicBezTo>
                  <a:close/>
                  <a:moveTo>
                    <a:pt x="104" y="34"/>
                  </a:moveTo>
                  <a:cubicBezTo>
                    <a:pt x="104" y="44"/>
                    <a:pt x="104" y="44"/>
                    <a:pt x="104" y="44"/>
                  </a:cubicBezTo>
                  <a:cubicBezTo>
                    <a:pt x="166" y="44"/>
                    <a:pt x="166" y="44"/>
                    <a:pt x="166" y="44"/>
                  </a:cubicBezTo>
                  <a:cubicBezTo>
                    <a:pt x="166" y="34"/>
                    <a:pt x="166" y="34"/>
                    <a:pt x="166" y="34"/>
                  </a:cubicBezTo>
                  <a:cubicBezTo>
                    <a:pt x="104" y="34"/>
                    <a:pt x="104" y="34"/>
                    <a:pt x="104" y="34"/>
                  </a:cubicBezTo>
                  <a:close/>
                  <a:moveTo>
                    <a:pt x="194" y="117"/>
                  </a:moveTo>
                  <a:cubicBezTo>
                    <a:pt x="94" y="217"/>
                    <a:pt x="94" y="217"/>
                    <a:pt x="94" y="217"/>
                  </a:cubicBezTo>
                  <a:cubicBezTo>
                    <a:pt x="124" y="248"/>
                    <a:pt x="124" y="248"/>
                    <a:pt x="124" y="248"/>
                  </a:cubicBezTo>
                  <a:cubicBezTo>
                    <a:pt x="224" y="147"/>
                    <a:pt x="224" y="147"/>
                    <a:pt x="224" y="147"/>
                  </a:cubicBezTo>
                  <a:cubicBezTo>
                    <a:pt x="194" y="117"/>
                    <a:pt x="194" y="117"/>
                    <a:pt x="194" y="117"/>
                  </a:cubicBezTo>
                  <a:close/>
                  <a:moveTo>
                    <a:pt x="90" y="222"/>
                  </a:moveTo>
                  <a:cubicBezTo>
                    <a:pt x="78" y="255"/>
                    <a:pt x="78" y="255"/>
                    <a:pt x="78" y="255"/>
                  </a:cubicBezTo>
                  <a:cubicBezTo>
                    <a:pt x="88" y="264"/>
                    <a:pt x="88" y="264"/>
                    <a:pt x="88" y="264"/>
                  </a:cubicBezTo>
                  <a:cubicBezTo>
                    <a:pt x="120" y="252"/>
                    <a:pt x="120" y="252"/>
                    <a:pt x="120" y="252"/>
                  </a:cubicBezTo>
                  <a:cubicBezTo>
                    <a:pt x="90" y="222"/>
                    <a:pt x="90" y="222"/>
                    <a:pt x="90" y="222"/>
                  </a:cubicBezTo>
                  <a:close/>
                  <a:moveTo>
                    <a:pt x="200" y="192"/>
                  </a:moveTo>
                  <a:cubicBezTo>
                    <a:pt x="188" y="205"/>
                    <a:pt x="188" y="205"/>
                    <a:pt x="188" y="205"/>
                  </a:cubicBezTo>
                  <a:cubicBezTo>
                    <a:pt x="188" y="228"/>
                    <a:pt x="188" y="228"/>
                    <a:pt x="188" y="228"/>
                  </a:cubicBezTo>
                  <a:cubicBezTo>
                    <a:pt x="188" y="232"/>
                    <a:pt x="186" y="236"/>
                    <a:pt x="183" y="240"/>
                  </a:cubicBezTo>
                  <a:cubicBezTo>
                    <a:pt x="179" y="243"/>
                    <a:pt x="175" y="245"/>
                    <a:pt x="170" y="245"/>
                  </a:cubicBezTo>
                  <a:cubicBezTo>
                    <a:pt x="147" y="245"/>
                    <a:pt x="147" y="245"/>
                    <a:pt x="147" y="245"/>
                  </a:cubicBezTo>
                  <a:cubicBezTo>
                    <a:pt x="140" y="252"/>
                    <a:pt x="140" y="252"/>
                    <a:pt x="140" y="252"/>
                  </a:cubicBezTo>
                  <a:cubicBezTo>
                    <a:pt x="145" y="257"/>
                    <a:pt x="145" y="257"/>
                    <a:pt x="145" y="257"/>
                  </a:cubicBezTo>
                  <a:cubicBezTo>
                    <a:pt x="170" y="257"/>
                    <a:pt x="170" y="257"/>
                    <a:pt x="170" y="257"/>
                  </a:cubicBezTo>
                  <a:cubicBezTo>
                    <a:pt x="179" y="257"/>
                    <a:pt x="186" y="254"/>
                    <a:pt x="191" y="248"/>
                  </a:cubicBezTo>
                  <a:cubicBezTo>
                    <a:pt x="197" y="243"/>
                    <a:pt x="200" y="236"/>
                    <a:pt x="200" y="228"/>
                  </a:cubicBezTo>
                  <a:cubicBezTo>
                    <a:pt x="200" y="192"/>
                    <a:pt x="200" y="192"/>
                    <a:pt x="200" y="192"/>
                  </a:cubicBezTo>
                  <a:close/>
                  <a:moveTo>
                    <a:pt x="22" y="81"/>
                  </a:moveTo>
                  <a:cubicBezTo>
                    <a:pt x="62" y="34"/>
                    <a:pt x="62" y="34"/>
                    <a:pt x="62" y="34"/>
                  </a:cubicBezTo>
                  <a:cubicBezTo>
                    <a:pt x="43" y="17"/>
                    <a:pt x="43" y="17"/>
                    <a:pt x="43" y="17"/>
                  </a:cubicBezTo>
                  <a:lnTo>
                    <a:pt x="22" y="81"/>
                  </a:ln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87" name="组合 86"/>
          <p:cNvGrpSpPr/>
          <p:nvPr/>
        </p:nvGrpSpPr>
        <p:grpSpPr>
          <a:xfrm>
            <a:off x="9359908" y="2273131"/>
            <a:ext cx="2003184" cy="1798882"/>
            <a:chOff x="7297422" y="2560895"/>
            <a:chExt cx="1502388" cy="1349162"/>
          </a:xfrm>
        </p:grpSpPr>
        <p:grpSp>
          <p:nvGrpSpPr>
            <p:cNvPr id="88" name="组合 87"/>
            <p:cNvGrpSpPr/>
            <p:nvPr/>
          </p:nvGrpSpPr>
          <p:grpSpPr>
            <a:xfrm>
              <a:off x="7297422" y="2560895"/>
              <a:ext cx="1502388" cy="1349162"/>
              <a:chOff x="5152412" y="2560895"/>
              <a:chExt cx="1502388" cy="1349162"/>
            </a:xfrm>
          </p:grpSpPr>
          <p:sp>
            <p:nvSpPr>
              <p:cNvPr id="98" name="Freeform 40"/>
              <p:cNvSpPr/>
              <p:nvPr>
                <p:custDataLst>
                  <p:tags r:id="rId22"/>
                </p:custDataLst>
              </p:nvPr>
            </p:nvSpPr>
            <p:spPr bwMode="auto">
              <a:xfrm>
                <a:off x="5152412" y="2560895"/>
                <a:ext cx="1502388" cy="1349162"/>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99" name="Freeform 41"/>
              <p:cNvSpPr>
                <a:spLocks noEditPoints="1"/>
              </p:cNvSpPr>
              <p:nvPr>
                <p:custDataLst>
                  <p:tags r:id="rId23"/>
                </p:custDataLst>
              </p:nvPr>
            </p:nvSpPr>
            <p:spPr bwMode="auto">
              <a:xfrm>
                <a:off x="5152412" y="2560895"/>
                <a:ext cx="1502388" cy="1349162"/>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DA4D5E"/>
              </a:solidFill>
              <a:ln>
                <a:noFill/>
              </a:ln>
              <a:effectLst>
                <a:outerShdw blurRad="50800" dist="38100" algn="l" rotWithShape="0">
                  <a:prstClr val="black">
                    <a:alpha val="40000"/>
                  </a:prstClr>
                </a:outerShdw>
              </a:effectLst>
            </p:spPr>
            <p:txBody>
              <a:bodyPr vert="horz" wrap="square" lIns="121920" tIns="60960" rIns="121920" bIns="60960" numCol="1" anchor="t" anchorCtr="0" compatLnSpc="1"/>
              <a:lstStyle/>
              <a:p>
                <a:endParaRPr lang="zh-CN" altLang="en-US" sz="1800">
                  <a:solidFill>
                    <a:schemeClr val="dk1"/>
                  </a:solidFill>
                </a:endParaRPr>
              </a:p>
            </p:txBody>
          </p:sp>
        </p:grpSp>
        <p:sp>
          <p:nvSpPr>
            <p:cNvPr id="89" name="文本框 88"/>
            <p:cNvSpPr txBox="1"/>
            <p:nvPr>
              <p:custDataLst>
                <p:tags r:id="rId14"/>
              </p:custDataLst>
            </p:nvPr>
          </p:nvSpPr>
          <p:spPr>
            <a:xfrm>
              <a:off x="7486709" y="3358586"/>
              <a:ext cx="997289" cy="315278"/>
            </a:xfrm>
            <a:prstGeom prst="rect">
              <a:avLst/>
            </a:prstGeom>
            <a:noFill/>
          </p:spPr>
          <p:txBody>
            <a:bodyPr wrap="square" rtlCol="0">
              <a:spAutoFit/>
            </a:bodyPr>
            <a:lstStyle/>
            <a:p>
              <a:pPr algn="ctr"/>
              <a:r>
                <a:rPr lang="zh-CN" altLang="en-US" sz="2135" dirty="0">
                  <a:solidFill>
                    <a:schemeClr val="dk1"/>
                  </a:solidFill>
                  <a:latin typeface="微软雅黑" panose="020B0503020204020204" pitchFamily="34" charset="-122"/>
                  <a:ea typeface="微软雅黑" panose="020B0503020204020204" pitchFamily="34" charset="-122"/>
                </a:rPr>
                <a:t>惩戒法</a:t>
              </a:r>
            </a:p>
          </p:txBody>
        </p:sp>
        <p:grpSp>
          <p:nvGrpSpPr>
            <p:cNvPr id="90" name="组合 89"/>
            <p:cNvGrpSpPr/>
            <p:nvPr/>
          </p:nvGrpSpPr>
          <p:grpSpPr>
            <a:xfrm>
              <a:off x="7719629" y="2759534"/>
              <a:ext cx="531447" cy="514398"/>
              <a:chOff x="3030538" y="663575"/>
              <a:chExt cx="1435101" cy="1389063"/>
            </a:xfrm>
          </p:grpSpPr>
          <p:sp>
            <p:nvSpPr>
              <p:cNvPr id="91" name="Freeform 11"/>
              <p:cNvSpPr>
                <a:spLocks noEditPoints="1"/>
              </p:cNvSpPr>
              <p:nvPr>
                <p:custDataLst>
                  <p:tags r:id="rId15"/>
                </p:custDataLst>
              </p:nvPr>
            </p:nvSpPr>
            <p:spPr bwMode="auto">
              <a:xfrm>
                <a:off x="3030538" y="671513"/>
                <a:ext cx="1098550" cy="1103313"/>
              </a:xfrm>
              <a:custGeom>
                <a:avLst/>
                <a:gdLst>
                  <a:gd name="T0" fmla="*/ 188 w 376"/>
                  <a:gd name="T1" fmla="*/ 0 h 377"/>
                  <a:gd name="T2" fmla="*/ 0 w 376"/>
                  <a:gd name="T3" fmla="*/ 189 h 377"/>
                  <a:gd name="T4" fmla="*/ 188 w 376"/>
                  <a:gd name="T5" fmla="*/ 377 h 377"/>
                  <a:gd name="T6" fmla="*/ 376 w 376"/>
                  <a:gd name="T7" fmla="*/ 189 h 377"/>
                  <a:gd name="T8" fmla="*/ 188 w 376"/>
                  <a:gd name="T9" fmla="*/ 0 h 377"/>
                  <a:gd name="T10" fmla="*/ 188 w 376"/>
                  <a:gd name="T11" fmla="*/ 329 h 377"/>
                  <a:gd name="T12" fmla="*/ 48 w 376"/>
                  <a:gd name="T13" fmla="*/ 189 h 377"/>
                  <a:gd name="T14" fmla="*/ 188 w 376"/>
                  <a:gd name="T15" fmla="*/ 48 h 377"/>
                  <a:gd name="T16" fmla="*/ 328 w 376"/>
                  <a:gd name="T17" fmla="*/ 189 h 377"/>
                  <a:gd name="T18" fmla="*/ 188 w 376"/>
                  <a:gd name="T19" fmla="*/ 329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6" h="377">
                    <a:moveTo>
                      <a:pt x="188" y="0"/>
                    </a:moveTo>
                    <a:cubicBezTo>
                      <a:pt x="84" y="0"/>
                      <a:pt x="0" y="85"/>
                      <a:pt x="0" y="189"/>
                    </a:cubicBezTo>
                    <a:cubicBezTo>
                      <a:pt x="0" y="292"/>
                      <a:pt x="84" y="377"/>
                      <a:pt x="188" y="377"/>
                    </a:cubicBezTo>
                    <a:cubicBezTo>
                      <a:pt x="292" y="377"/>
                      <a:pt x="376" y="292"/>
                      <a:pt x="376" y="189"/>
                    </a:cubicBezTo>
                    <a:cubicBezTo>
                      <a:pt x="376" y="85"/>
                      <a:pt x="292" y="0"/>
                      <a:pt x="188" y="0"/>
                    </a:cubicBezTo>
                    <a:close/>
                    <a:moveTo>
                      <a:pt x="188" y="329"/>
                    </a:moveTo>
                    <a:cubicBezTo>
                      <a:pt x="111" y="329"/>
                      <a:pt x="48" y="266"/>
                      <a:pt x="48" y="189"/>
                    </a:cubicBezTo>
                    <a:cubicBezTo>
                      <a:pt x="48" y="111"/>
                      <a:pt x="111" y="48"/>
                      <a:pt x="188" y="48"/>
                    </a:cubicBezTo>
                    <a:cubicBezTo>
                      <a:pt x="265" y="48"/>
                      <a:pt x="328" y="111"/>
                      <a:pt x="328" y="189"/>
                    </a:cubicBezTo>
                    <a:cubicBezTo>
                      <a:pt x="328" y="266"/>
                      <a:pt x="265" y="329"/>
                      <a:pt x="188" y="32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92" name="Freeform 12"/>
              <p:cNvSpPr/>
              <p:nvPr>
                <p:custDataLst>
                  <p:tags r:id="rId16"/>
                </p:custDataLst>
              </p:nvPr>
            </p:nvSpPr>
            <p:spPr bwMode="auto">
              <a:xfrm>
                <a:off x="3933826" y="1538288"/>
                <a:ext cx="111125" cy="115888"/>
              </a:xfrm>
              <a:custGeom>
                <a:avLst/>
                <a:gdLst>
                  <a:gd name="T0" fmla="*/ 34 w 38"/>
                  <a:gd name="T1" fmla="*/ 4 h 40"/>
                  <a:gd name="T2" fmla="*/ 34 w 38"/>
                  <a:gd name="T3" fmla="*/ 19 h 40"/>
                  <a:gd name="T4" fmla="*/ 19 w 38"/>
                  <a:gd name="T5" fmla="*/ 35 h 40"/>
                  <a:gd name="T6" fmla="*/ 4 w 38"/>
                  <a:gd name="T7" fmla="*/ 36 h 40"/>
                  <a:gd name="T8" fmla="*/ 4 w 38"/>
                  <a:gd name="T9" fmla="*/ 36 h 40"/>
                  <a:gd name="T10" fmla="*/ 5 w 38"/>
                  <a:gd name="T11" fmla="*/ 21 h 40"/>
                  <a:gd name="T12" fmla="*/ 19 w 38"/>
                  <a:gd name="T13" fmla="*/ 6 h 40"/>
                  <a:gd name="T14" fmla="*/ 34 w 38"/>
                  <a:gd name="T15" fmla="*/ 4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0">
                    <a:moveTo>
                      <a:pt x="34" y="4"/>
                    </a:moveTo>
                    <a:cubicBezTo>
                      <a:pt x="38" y="8"/>
                      <a:pt x="38" y="15"/>
                      <a:pt x="34" y="19"/>
                    </a:cubicBezTo>
                    <a:cubicBezTo>
                      <a:pt x="19" y="35"/>
                      <a:pt x="19" y="35"/>
                      <a:pt x="19" y="35"/>
                    </a:cubicBezTo>
                    <a:cubicBezTo>
                      <a:pt x="15" y="39"/>
                      <a:pt x="8" y="40"/>
                      <a:pt x="4" y="36"/>
                    </a:cubicBezTo>
                    <a:cubicBezTo>
                      <a:pt x="4" y="36"/>
                      <a:pt x="4" y="36"/>
                      <a:pt x="4" y="36"/>
                    </a:cubicBezTo>
                    <a:cubicBezTo>
                      <a:pt x="0" y="32"/>
                      <a:pt x="1" y="26"/>
                      <a:pt x="5" y="21"/>
                    </a:cubicBezTo>
                    <a:cubicBezTo>
                      <a:pt x="19" y="6"/>
                      <a:pt x="19" y="6"/>
                      <a:pt x="19" y="6"/>
                    </a:cubicBezTo>
                    <a:cubicBezTo>
                      <a:pt x="24" y="1"/>
                      <a:pt x="30" y="0"/>
                      <a:pt x="34" y="4"/>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93" name="Freeform 13"/>
              <p:cNvSpPr/>
              <p:nvPr>
                <p:custDataLst>
                  <p:tags r:id="rId17"/>
                </p:custDataLst>
              </p:nvPr>
            </p:nvSpPr>
            <p:spPr bwMode="auto">
              <a:xfrm>
                <a:off x="3971926" y="1573213"/>
                <a:ext cx="493713" cy="479425"/>
              </a:xfrm>
              <a:custGeom>
                <a:avLst/>
                <a:gdLst>
                  <a:gd name="T0" fmla="*/ 163 w 169"/>
                  <a:gd name="T1" fmla="*/ 104 h 164"/>
                  <a:gd name="T2" fmla="*/ 162 w 169"/>
                  <a:gd name="T3" fmla="*/ 129 h 164"/>
                  <a:gd name="T4" fmla="*/ 137 w 169"/>
                  <a:gd name="T5" fmla="*/ 155 h 164"/>
                  <a:gd name="T6" fmla="*/ 112 w 169"/>
                  <a:gd name="T7" fmla="*/ 158 h 164"/>
                  <a:gd name="T8" fmla="*/ 112 w 169"/>
                  <a:gd name="T9" fmla="*/ 158 h 164"/>
                  <a:gd name="T10" fmla="*/ 7 w 169"/>
                  <a:gd name="T11" fmla="*/ 33 h 164"/>
                  <a:gd name="T12" fmla="*/ 32 w 169"/>
                  <a:gd name="T13" fmla="*/ 7 h 164"/>
                  <a:gd name="T14" fmla="*/ 163 w 169"/>
                  <a:gd name="T15" fmla="*/ 10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64">
                    <a:moveTo>
                      <a:pt x="163" y="104"/>
                    </a:moveTo>
                    <a:cubicBezTo>
                      <a:pt x="169" y="110"/>
                      <a:pt x="169" y="121"/>
                      <a:pt x="162" y="129"/>
                    </a:cubicBezTo>
                    <a:cubicBezTo>
                      <a:pt x="137" y="155"/>
                      <a:pt x="137" y="155"/>
                      <a:pt x="137" y="155"/>
                    </a:cubicBezTo>
                    <a:cubicBezTo>
                      <a:pt x="130" y="163"/>
                      <a:pt x="119" y="164"/>
                      <a:pt x="112" y="158"/>
                    </a:cubicBezTo>
                    <a:cubicBezTo>
                      <a:pt x="112" y="158"/>
                      <a:pt x="112" y="158"/>
                      <a:pt x="112" y="158"/>
                    </a:cubicBezTo>
                    <a:cubicBezTo>
                      <a:pt x="105" y="151"/>
                      <a:pt x="0" y="41"/>
                      <a:pt x="7" y="33"/>
                    </a:cubicBezTo>
                    <a:cubicBezTo>
                      <a:pt x="32" y="7"/>
                      <a:pt x="32" y="7"/>
                      <a:pt x="32" y="7"/>
                    </a:cubicBezTo>
                    <a:cubicBezTo>
                      <a:pt x="39" y="0"/>
                      <a:pt x="156" y="97"/>
                      <a:pt x="163" y="104"/>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94" name="Freeform 14"/>
              <p:cNvSpPr/>
              <p:nvPr>
                <p:custDataLst>
                  <p:tags r:id="rId18"/>
                </p:custDataLst>
              </p:nvPr>
            </p:nvSpPr>
            <p:spPr bwMode="auto">
              <a:xfrm>
                <a:off x="4000501" y="771525"/>
                <a:ext cx="271463" cy="58738"/>
              </a:xfrm>
              <a:custGeom>
                <a:avLst/>
                <a:gdLst>
                  <a:gd name="T0" fmla="*/ 93 w 93"/>
                  <a:gd name="T1" fmla="*/ 10 h 20"/>
                  <a:gd name="T2" fmla="*/ 83 w 93"/>
                  <a:gd name="T3" fmla="*/ 20 h 20"/>
                  <a:gd name="T4" fmla="*/ 9 w 93"/>
                  <a:gd name="T5" fmla="*/ 20 h 20"/>
                  <a:gd name="T6" fmla="*/ 0 w 93"/>
                  <a:gd name="T7" fmla="*/ 10 h 20"/>
                  <a:gd name="T8" fmla="*/ 0 w 93"/>
                  <a:gd name="T9" fmla="*/ 10 h 20"/>
                  <a:gd name="T10" fmla="*/ 9 w 93"/>
                  <a:gd name="T11" fmla="*/ 0 h 20"/>
                  <a:gd name="T12" fmla="*/ 83 w 93"/>
                  <a:gd name="T13" fmla="*/ 0 h 20"/>
                  <a:gd name="T14" fmla="*/ 93 w 93"/>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0">
                    <a:moveTo>
                      <a:pt x="93" y="10"/>
                    </a:moveTo>
                    <a:cubicBezTo>
                      <a:pt x="93" y="15"/>
                      <a:pt x="89" y="20"/>
                      <a:pt x="83" y="20"/>
                    </a:cubicBezTo>
                    <a:cubicBezTo>
                      <a:pt x="9" y="20"/>
                      <a:pt x="9" y="20"/>
                      <a:pt x="9" y="20"/>
                    </a:cubicBezTo>
                    <a:cubicBezTo>
                      <a:pt x="4" y="20"/>
                      <a:pt x="0" y="15"/>
                      <a:pt x="0" y="10"/>
                    </a:cubicBezTo>
                    <a:cubicBezTo>
                      <a:pt x="0" y="10"/>
                      <a:pt x="0" y="10"/>
                      <a:pt x="0" y="10"/>
                    </a:cubicBezTo>
                    <a:cubicBezTo>
                      <a:pt x="0" y="4"/>
                      <a:pt x="4" y="0"/>
                      <a:pt x="9" y="0"/>
                    </a:cubicBezTo>
                    <a:cubicBezTo>
                      <a:pt x="83" y="0"/>
                      <a:pt x="83" y="0"/>
                      <a:pt x="83" y="0"/>
                    </a:cubicBezTo>
                    <a:cubicBezTo>
                      <a:pt x="89" y="0"/>
                      <a:pt x="93" y="4"/>
                      <a:pt x="93" y="1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95" name="Freeform 15"/>
              <p:cNvSpPr/>
              <p:nvPr>
                <p:custDataLst>
                  <p:tags r:id="rId19"/>
                </p:custDataLst>
              </p:nvPr>
            </p:nvSpPr>
            <p:spPr bwMode="auto">
              <a:xfrm>
                <a:off x="4108451" y="663575"/>
                <a:ext cx="55563" cy="271463"/>
              </a:xfrm>
              <a:custGeom>
                <a:avLst/>
                <a:gdLst>
                  <a:gd name="T0" fmla="*/ 9 w 19"/>
                  <a:gd name="T1" fmla="*/ 0 h 93"/>
                  <a:gd name="T2" fmla="*/ 19 w 19"/>
                  <a:gd name="T3" fmla="*/ 10 h 93"/>
                  <a:gd name="T4" fmla="*/ 19 w 19"/>
                  <a:gd name="T5" fmla="*/ 84 h 93"/>
                  <a:gd name="T6" fmla="*/ 9 w 19"/>
                  <a:gd name="T7" fmla="*/ 93 h 93"/>
                  <a:gd name="T8" fmla="*/ 9 w 19"/>
                  <a:gd name="T9" fmla="*/ 93 h 93"/>
                  <a:gd name="T10" fmla="*/ 0 w 19"/>
                  <a:gd name="T11" fmla="*/ 84 h 93"/>
                  <a:gd name="T12" fmla="*/ 0 w 19"/>
                  <a:gd name="T13" fmla="*/ 10 h 93"/>
                  <a:gd name="T14" fmla="*/ 9 w 19"/>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93">
                    <a:moveTo>
                      <a:pt x="9" y="0"/>
                    </a:moveTo>
                    <a:cubicBezTo>
                      <a:pt x="15" y="0"/>
                      <a:pt x="19" y="4"/>
                      <a:pt x="19" y="10"/>
                    </a:cubicBezTo>
                    <a:cubicBezTo>
                      <a:pt x="19" y="84"/>
                      <a:pt x="19" y="84"/>
                      <a:pt x="19" y="84"/>
                    </a:cubicBezTo>
                    <a:cubicBezTo>
                      <a:pt x="19" y="89"/>
                      <a:pt x="15" y="93"/>
                      <a:pt x="9" y="93"/>
                    </a:cubicBezTo>
                    <a:cubicBezTo>
                      <a:pt x="9" y="93"/>
                      <a:pt x="9" y="93"/>
                      <a:pt x="9" y="93"/>
                    </a:cubicBezTo>
                    <a:cubicBezTo>
                      <a:pt x="4" y="93"/>
                      <a:pt x="0" y="89"/>
                      <a:pt x="0" y="84"/>
                    </a:cubicBezTo>
                    <a:cubicBezTo>
                      <a:pt x="0" y="10"/>
                      <a:pt x="0" y="10"/>
                      <a:pt x="0" y="10"/>
                    </a:cubicBezTo>
                    <a:cubicBezTo>
                      <a:pt x="0" y="4"/>
                      <a:pt x="4" y="0"/>
                      <a:pt x="9" y="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96" name="Freeform 16"/>
              <p:cNvSpPr/>
              <p:nvPr>
                <p:custDataLst>
                  <p:tags r:id="rId20"/>
                </p:custDataLst>
              </p:nvPr>
            </p:nvSpPr>
            <p:spPr bwMode="auto">
              <a:xfrm>
                <a:off x="3590926" y="844550"/>
                <a:ext cx="354013" cy="287338"/>
              </a:xfrm>
              <a:custGeom>
                <a:avLst/>
                <a:gdLst>
                  <a:gd name="T0" fmla="*/ 105 w 121"/>
                  <a:gd name="T1" fmla="*/ 93 h 98"/>
                  <a:gd name="T2" fmla="*/ 7 w 121"/>
                  <a:gd name="T3" fmla="*/ 15 h 98"/>
                  <a:gd name="T4" fmla="*/ 7 w 121"/>
                  <a:gd name="T5" fmla="*/ 15 h 98"/>
                  <a:gd name="T6" fmla="*/ 1 w 121"/>
                  <a:gd name="T7" fmla="*/ 7 h 98"/>
                  <a:gd name="T8" fmla="*/ 1 w 121"/>
                  <a:gd name="T9" fmla="*/ 7 h 98"/>
                  <a:gd name="T10" fmla="*/ 9 w 121"/>
                  <a:gd name="T11" fmla="*/ 0 h 98"/>
                  <a:gd name="T12" fmla="*/ 9 w 121"/>
                  <a:gd name="T13" fmla="*/ 0 h 98"/>
                  <a:gd name="T14" fmla="*/ 119 w 121"/>
                  <a:gd name="T15" fmla="*/ 88 h 98"/>
                  <a:gd name="T16" fmla="*/ 119 w 121"/>
                  <a:gd name="T17" fmla="*/ 88 h 98"/>
                  <a:gd name="T18" fmla="*/ 115 w 121"/>
                  <a:gd name="T19" fmla="*/ 98 h 98"/>
                  <a:gd name="T20" fmla="*/ 115 w 121"/>
                  <a:gd name="T21" fmla="*/ 98 h 98"/>
                  <a:gd name="T22" fmla="*/ 112 w 121"/>
                  <a:gd name="T23" fmla="*/ 98 h 98"/>
                  <a:gd name="T24" fmla="*/ 112 w 121"/>
                  <a:gd name="T25" fmla="*/ 98 h 98"/>
                  <a:gd name="T26" fmla="*/ 105 w 121"/>
                  <a:gd name="T27" fmla="*/ 9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 h="98">
                    <a:moveTo>
                      <a:pt x="105" y="93"/>
                    </a:moveTo>
                    <a:cubicBezTo>
                      <a:pt x="91" y="51"/>
                      <a:pt x="53" y="19"/>
                      <a:pt x="7" y="15"/>
                    </a:cubicBezTo>
                    <a:cubicBezTo>
                      <a:pt x="7" y="15"/>
                      <a:pt x="7" y="15"/>
                      <a:pt x="7" y="15"/>
                    </a:cubicBezTo>
                    <a:cubicBezTo>
                      <a:pt x="3" y="14"/>
                      <a:pt x="0" y="11"/>
                      <a:pt x="1" y="7"/>
                    </a:cubicBezTo>
                    <a:cubicBezTo>
                      <a:pt x="1" y="7"/>
                      <a:pt x="1" y="7"/>
                      <a:pt x="1" y="7"/>
                    </a:cubicBezTo>
                    <a:cubicBezTo>
                      <a:pt x="1" y="3"/>
                      <a:pt x="5" y="0"/>
                      <a:pt x="9" y="0"/>
                    </a:cubicBezTo>
                    <a:cubicBezTo>
                      <a:pt x="9" y="0"/>
                      <a:pt x="9" y="0"/>
                      <a:pt x="9" y="0"/>
                    </a:cubicBezTo>
                    <a:cubicBezTo>
                      <a:pt x="61" y="5"/>
                      <a:pt x="103" y="41"/>
                      <a:pt x="119" y="88"/>
                    </a:cubicBezTo>
                    <a:cubicBezTo>
                      <a:pt x="119" y="88"/>
                      <a:pt x="119" y="88"/>
                      <a:pt x="119" y="88"/>
                    </a:cubicBezTo>
                    <a:cubicBezTo>
                      <a:pt x="121" y="92"/>
                      <a:pt x="118" y="96"/>
                      <a:pt x="115" y="98"/>
                    </a:cubicBezTo>
                    <a:cubicBezTo>
                      <a:pt x="115" y="98"/>
                      <a:pt x="115" y="98"/>
                      <a:pt x="115" y="98"/>
                    </a:cubicBezTo>
                    <a:cubicBezTo>
                      <a:pt x="114" y="98"/>
                      <a:pt x="113" y="98"/>
                      <a:pt x="112" y="98"/>
                    </a:cubicBezTo>
                    <a:cubicBezTo>
                      <a:pt x="112" y="98"/>
                      <a:pt x="112" y="98"/>
                      <a:pt x="112" y="98"/>
                    </a:cubicBezTo>
                    <a:cubicBezTo>
                      <a:pt x="109" y="98"/>
                      <a:pt x="106" y="96"/>
                      <a:pt x="105" y="93"/>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97" name="Oval 17"/>
              <p:cNvSpPr>
                <a:spLocks noChangeArrowheads="1"/>
              </p:cNvSpPr>
              <p:nvPr>
                <p:custDataLst>
                  <p:tags r:id="rId21"/>
                </p:custDataLst>
              </p:nvPr>
            </p:nvSpPr>
            <p:spPr bwMode="auto">
              <a:xfrm>
                <a:off x="3906838" y="1149350"/>
                <a:ext cx="52388" cy="52388"/>
              </a:xfrm>
              <a:prstGeom prst="ellipse">
                <a:avLst/>
              </a:pr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grpSp>
        <p:nvGrpSpPr>
          <p:cNvPr id="100" name="组合 99"/>
          <p:cNvGrpSpPr/>
          <p:nvPr/>
        </p:nvGrpSpPr>
        <p:grpSpPr>
          <a:xfrm>
            <a:off x="5087557" y="2273131"/>
            <a:ext cx="2003184" cy="1798882"/>
            <a:chOff x="4025779" y="2560895"/>
            <a:chExt cx="1502388" cy="1349162"/>
          </a:xfrm>
        </p:grpSpPr>
        <p:grpSp>
          <p:nvGrpSpPr>
            <p:cNvPr id="101" name="组合 100"/>
            <p:cNvGrpSpPr/>
            <p:nvPr/>
          </p:nvGrpSpPr>
          <p:grpSpPr>
            <a:xfrm>
              <a:off x="4025779" y="2560895"/>
              <a:ext cx="1502388" cy="1349162"/>
              <a:chOff x="4025779" y="2560895"/>
              <a:chExt cx="1502388" cy="1349162"/>
            </a:xfrm>
          </p:grpSpPr>
          <p:sp>
            <p:nvSpPr>
              <p:cNvPr id="111" name="Freeform 42"/>
              <p:cNvSpPr/>
              <p:nvPr>
                <p:custDataLst>
                  <p:tags r:id="rId12"/>
                </p:custDataLst>
              </p:nvPr>
            </p:nvSpPr>
            <p:spPr bwMode="auto">
              <a:xfrm>
                <a:off x="4025779" y="2560895"/>
                <a:ext cx="1502388" cy="1349162"/>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12" name="Freeform 43"/>
              <p:cNvSpPr>
                <a:spLocks noEditPoints="1"/>
              </p:cNvSpPr>
              <p:nvPr>
                <p:custDataLst>
                  <p:tags r:id="rId13"/>
                </p:custDataLst>
              </p:nvPr>
            </p:nvSpPr>
            <p:spPr bwMode="auto">
              <a:xfrm>
                <a:off x="4025779" y="2560895"/>
                <a:ext cx="1502388" cy="1349162"/>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dk1">
                  <a:lumMod val="65000"/>
                  <a:lumOff val="35000"/>
                </a:schemeClr>
              </a:solidFill>
              <a:ln>
                <a:noFill/>
              </a:ln>
              <a:effectLst>
                <a:outerShdw blurRad="50800" dist="38100" algn="l" rotWithShape="0">
                  <a:prstClr val="black">
                    <a:alpha val="40000"/>
                  </a:prstClr>
                </a:outerShdw>
              </a:effectLst>
            </p:spPr>
            <p:txBody>
              <a:bodyPr vert="horz" wrap="square" lIns="121920" tIns="60960" rIns="121920" bIns="60960" numCol="1" anchor="t" anchorCtr="0" compatLnSpc="1"/>
              <a:lstStyle/>
              <a:p>
                <a:endParaRPr lang="zh-CN" altLang="en-US" sz="1800">
                  <a:solidFill>
                    <a:schemeClr val="dk1"/>
                  </a:solidFill>
                </a:endParaRPr>
              </a:p>
            </p:txBody>
          </p:sp>
        </p:grpSp>
        <p:sp>
          <p:nvSpPr>
            <p:cNvPr id="102" name="文本框 101"/>
            <p:cNvSpPr txBox="1"/>
            <p:nvPr>
              <p:custDataLst>
                <p:tags r:id="rId4"/>
              </p:custDataLst>
            </p:nvPr>
          </p:nvSpPr>
          <p:spPr>
            <a:xfrm>
              <a:off x="4220796" y="3358586"/>
              <a:ext cx="997289" cy="315278"/>
            </a:xfrm>
            <a:prstGeom prst="rect">
              <a:avLst/>
            </a:prstGeom>
            <a:noFill/>
          </p:spPr>
          <p:txBody>
            <a:bodyPr wrap="square" rtlCol="0">
              <a:spAutoFit/>
            </a:bodyPr>
            <a:lstStyle/>
            <a:p>
              <a:pPr algn="ctr"/>
              <a:r>
                <a:rPr lang="zh-CN" altLang="en-US" sz="2135" dirty="0">
                  <a:solidFill>
                    <a:schemeClr val="dk1"/>
                  </a:solidFill>
                  <a:latin typeface="微软雅黑" panose="020B0503020204020204" pitchFamily="34" charset="-122"/>
                  <a:ea typeface="微软雅黑" panose="020B0503020204020204" pitchFamily="34" charset="-122"/>
                </a:rPr>
                <a:t>沟通法</a:t>
              </a:r>
            </a:p>
          </p:txBody>
        </p:sp>
        <p:grpSp>
          <p:nvGrpSpPr>
            <p:cNvPr id="103" name="组合 102"/>
            <p:cNvGrpSpPr/>
            <p:nvPr/>
          </p:nvGrpSpPr>
          <p:grpSpPr>
            <a:xfrm>
              <a:off x="4471403" y="2647785"/>
              <a:ext cx="470284" cy="670057"/>
              <a:chOff x="3173412" y="596106"/>
              <a:chExt cx="960438" cy="1368425"/>
            </a:xfrm>
          </p:grpSpPr>
          <p:sp>
            <p:nvSpPr>
              <p:cNvPr id="104" name="Freeform 9"/>
              <p:cNvSpPr/>
              <p:nvPr>
                <p:custDataLst>
                  <p:tags r:id="rId5"/>
                </p:custDataLst>
              </p:nvPr>
            </p:nvSpPr>
            <p:spPr bwMode="auto">
              <a:xfrm>
                <a:off x="3586162" y="1178719"/>
                <a:ext cx="193675" cy="214313"/>
              </a:xfrm>
              <a:custGeom>
                <a:avLst/>
                <a:gdLst>
                  <a:gd name="T0" fmla="*/ 61 w 72"/>
                  <a:gd name="T1" fmla="*/ 23 h 80"/>
                  <a:gd name="T2" fmla="*/ 22 w 72"/>
                  <a:gd name="T3" fmla="*/ 6 h 80"/>
                  <a:gd name="T4" fmla="*/ 22 w 72"/>
                  <a:gd name="T5" fmla="*/ 6 h 80"/>
                  <a:gd name="T6" fmla="*/ 6 w 72"/>
                  <a:gd name="T7" fmla="*/ 45 h 80"/>
                  <a:gd name="T8" fmla="*/ 11 w 72"/>
                  <a:gd name="T9" fmla="*/ 58 h 80"/>
                  <a:gd name="T10" fmla="*/ 50 w 72"/>
                  <a:gd name="T11" fmla="*/ 74 h 80"/>
                  <a:gd name="T12" fmla="*/ 50 w 72"/>
                  <a:gd name="T13" fmla="*/ 74 h 80"/>
                  <a:gd name="T14" fmla="*/ 66 w 72"/>
                  <a:gd name="T15" fmla="*/ 35 h 80"/>
                  <a:gd name="T16" fmla="*/ 61 w 72"/>
                  <a:gd name="T17" fmla="*/ 2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80">
                    <a:moveTo>
                      <a:pt x="61" y="23"/>
                    </a:moveTo>
                    <a:cubicBezTo>
                      <a:pt x="54" y="7"/>
                      <a:pt x="37" y="0"/>
                      <a:pt x="22" y="6"/>
                    </a:cubicBezTo>
                    <a:cubicBezTo>
                      <a:pt x="22" y="6"/>
                      <a:pt x="22" y="6"/>
                      <a:pt x="22" y="6"/>
                    </a:cubicBezTo>
                    <a:cubicBezTo>
                      <a:pt x="7" y="13"/>
                      <a:pt x="0" y="30"/>
                      <a:pt x="6" y="45"/>
                    </a:cubicBezTo>
                    <a:cubicBezTo>
                      <a:pt x="11" y="58"/>
                      <a:pt x="11" y="58"/>
                      <a:pt x="11" y="58"/>
                    </a:cubicBezTo>
                    <a:cubicBezTo>
                      <a:pt x="17" y="73"/>
                      <a:pt x="35" y="80"/>
                      <a:pt x="50" y="74"/>
                    </a:cubicBezTo>
                    <a:cubicBezTo>
                      <a:pt x="50" y="74"/>
                      <a:pt x="50" y="74"/>
                      <a:pt x="50" y="74"/>
                    </a:cubicBezTo>
                    <a:cubicBezTo>
                      <a:pt x="65" y="68"/>
                      <a:pt x="72" y="50"/>
                      <a:pt x="66" y="35"/>
                    </a:cubicBezTo>
                    <a:lnTo>
                      <a:pt x="61" y="23"/>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05" name="Freeform 10"/>
              <p:cNvSpPr/>
              <p:nvPr>
                <p:custDataLst>
                  <p:tags r:id="rId6"/>
                </p:custDataLst>
              </p:nvPr>
            </p:nvSpPr>
            <p:spPr bwMode="auto">
              <a:xfrm>
                <a:off x="3173412" y="640556"/>
                <a:ext cx="866775" cy="838200"/>
              </a:xfrm>
              <a:custGeom>
                <a:avLst/>
                <a:gdLst>
                  <a:gd name="T0" fmla="*/ 323 w 323"/>
                  <a:gd name="T1" fmla="*/ 208 h 312"/>
                  <a:gd name="T2" fmla="*/ 321 w 323"/>
                  <a:gd name="T3" fmla="*/ 208 h 312"/>
                  <a:gd name="T4" fmla="*/ 223 w 323"/>
                  <a:gd name="T5" fmla="*/ 216 h 312"/>
                  <a:gd name="T6" fmla="*/ 172 w 323"/>
                  <a:gd name="T7" fmla="*/ 198 h 312"/>
                  <a:gd name="T8" fmla="*/ 150 w 323"/>
                  <a:gd name="T9" fmla="*/ 247 h 312"/>
                  <a:gd name="T10" fmla="*/ 74 w 323"/>
                  <a:gd name="T11" fmla="*/ 309 h 312"/>
                  <a:gd name="T12" fmla="*/ 73 w 323"/>
                  <a:gd name="T13" fmla="*/ 312 h 312"/>
                  <a:gd name="T14" fmla="*/ 67 w 323"/>
                  <a:gd name="T15" fmla="*/ 299 h 312"/>
                  <a:gd name="T16" fmla="*/ 28 w 323"/>
                  <a:gd name="T17" fmla="*/ 207 h 312"/>
                  <a:gd name="T18" fmla="*/ 102 w 323"/>
                  <a:gd name="T19" fmla="*/ 28 h 312"/>
                  <a:gd name="T20" fmla="*/ 280 w 323"/>
                  <a:gd name="T21" fmla="*/ 102 h 312"/>
                  <a:gd name="T22" fmla="*/ 319 w 323"/>
                  <a:gd name="T23" fmla="*/ 195 h 312"/>
                  <a:gd name="T24" fmla="*/ 323 w 323"/>
                  <a:gd name="T25" fmla="*/ 20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312">
                    <a:moveTo>
                      <a:pt x="323" y="208"/>
                    </a:moveTo>
                    <a:cubicBezTo>
                      <a:pt x="322" y="208"/>
                      <a:pt x="322" y="208"/>
                      <a:pt x="321" y="208"/>
                    </a:cubicBezTo>
                    <a:cubicBezTo>
                      <a:pt x="292" y="204"/>
                      <a:pt x="258" y="207"/>
                      <a:pt x="223" y="216"/>
                    </a:cubicBezTo>
                    <a:cubicBezTo>
                      <a:pt x="214" y="198"/>
                      <a:pt x="192" y="190"/>
                      <a:pt x="172" y="198"/>
                    </a:cubicBezTo>
                    <a:cubicBezTo>
                      <a:pt x="153" y="206"/>
                      <a:pt x="143" y="227"/>
                      <a:pt x="150" y="247"/>
                    </a:cubicBezTo>
                    <a:cubicBezTo>
                      <a:pt x="118" y="265"/>
                      <a:pt x="92" y="286"/>
                      <a:pt x="74" y="309"/>
                    </a:cubicBezTo>
                    <a:cubicBezTo>
                      <a:pt x="74" y="310"/>
                      <a:pt x="73" y="311"/>
                      <a:pt x="73" y="312"/>
                    </a:cubicBezTo>
                    <a:cubicBezTo>
                      <a:pt x="70" y="308"/>
                      <a:pt x="68" y="303"/>
                      <a:pt x="67" y="299"/>
                    </a:cubicBezTo>
                    <a:cubicBezTo>
                      <a:pt x="28" y="207"/>
                      <a:pt x="28" y="207"/>
                      <a:pt x="28" y="207"/>
                    </a:cubicBezTo>
                    <a:cubicBezTo>
                      <a:pt x="0" y="137"/>
                      <a:pt x="33" y="57"/>
                      <a:pt x="102" y="28"/>
                    </a:cubicBezTo>
                    <a:cubicBezTo>
                      <a:pt x="172" y="0"/>
                      <a:pt x="252" y="33"/>
                      <a:pt x="280" y="102"/>
                    </a:cubicBezTo>
                    <a:cubicBezTo>
                      <a:pt x="319" y="195"/>
                      <a:pt x="319" y="195"/>
                      <a:pt x="319" y="195"/>
                    </a:cubicBezTo>
                    <a:cubicBezTo>
                      <a:pt x="320" y="199"/>
                      <a:pt x="322" y="204"/>
                      <a:pt x="323" y="208"/>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06" name="Freeform 11"/>
              <p:cNvSpPr/>
              <p:nvPr>
                <p:custDataLst>
                  <p:tags r:id="rId7"/>
                </p:custDataLst>
              </p:nvPr>
            </p:nvSpPr>
            <p:spPr bwMode="auto">
              <a:xfrm>
                <a:off x="3752850" y="1234281"/>
                <a:ext cx="325438" cy="400050"/>
              </a:xfrm>
              <a:custGeom>
                <a:avLst/>
                <a:gdLst>
                  <a:gd name="T0" fmla="*/ 14 w 121"/>
                  <a:gd name="T1" fmla="*/ 12 h 149"/>
                  <a:gd name="T2" fmla="*/ 14 w 121"/>
                  <a:gd name="T3" fmla="*/ 11 h 149"/>
                  <a:gd name="T4" fmla="*/ 103 w 121"/>
                  <a:gd name="T5" fmla="*/ 3 h 149"/>
                  <a:gd name="T6" fmla="*/ 111 w 121"/>
                  <a:gd name="T7" fmla="*/ 4 h 149"/>
                  <a:gd name="T8" fmla="*/ 36 w 121"/>
                  <a:gd name="T9" fmla="*/ 149 h 149"/>
                  <a:gd name="T10" fmla="*/ 0 w 121"/>
                  <a:gd name="T11" fmla="*/ 60 h 149"/>
                  <a:gd name="T12" fmla="*/ 14 w 121"/>
                  <a:gd name="T13" fmla="*/ 12 h 149"/>
                </a:gdLst>
                <a:ahLst/>
                <a:cxnLst>
                  <a:cxn ang="0">
                    <a:pos x="T0" y="T1"/>
                  </a:cxn>
                  <a:cxn ang="0">
                    <a:pos x="T2" y="T3"/>
                  </a:cxn>
                  <a:cxn ang="0">
                    <a:pos x="T4" y="T5"/>
                  </a:cxn>
                  <a:cxn ang="0">
                    <a:pos x="T6" y="T7"/>
                  </a:cxn>
                  <a:cxn ang="0">
                    <a:pos x="T8" y="T9"/>
                  </a:cxn>
                  <a:cxn ang="0">
                    <a:pos x="T10" y="T11"/>
                  </a:cxn>
                  <a:cxn ang="0">
                    <a:pos x="T12" y="T13"/>
                  </a:cxn>
                </a:cxnLst>
                <a:rect l="0" t="0" r="r" b="b"/>
                <a:pathLst>
                  <a:path w="121" h="149">
                    <a:moveTo>
                      <a:pt x="14" y="12"/>
                    </a:moveTo>
                    <a:cubicBezTo>
                      <a:pt x="14" y="11"/>
                      <a:pt x="14" y="11"/>
                      <a:pt x="14" y="11"/>
                    </a:cubicBezTo>
                    <a:cubicBezTo>
                      <a:pt x="46" y="2"/>
                      <a:pt x="77" y="0"/>
                      <a:pt x="103" y="3"/>
                    </a:cubicBezTo>
                    <a:cubicBezTo>
                      <a:pt x="106" y="3"/>
                      <a:pt x="108" y="4"/>
                      <a:pt x="111" y="4"/>
                    </a:cubicBezTo>
                    <a:cubicBezTo>
                      <a:pt x="121" y="63"/>
                      <a:pt x="91" y="122"/>
                      <a:pt x="36" y="149"/>
                    </a:cubicBezTo>
                    <a:cubicBezTo>
                      <a:pt x="0" y="60"/>
                      <a:pt x="0" y="60"/>
                      <a:pt x="0" y="60"/>
                    </a:cubicBezTo>
                    <a:cubicBezTo>
                      <a:pt x="15" y="50"/>
                      <a:pt x="22" y="30"/>
                      <a:pt x="14" y="12"/>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07" name="Freeform 12"/>
              <p:cNvSpPr/>
              <p:nvPr>
                <p:custDataLst>
                  <p:tags r:id="rId8"/>
                </p:custDataLst>
              </p:nvPr>
            </p:nvSpPr>
            <p:spPr bwMode="auto">
              <a:xfrm>
                <a:off x="3392487" y="1343819"/>
                <a:ext cx="417513" cy="360363"/>
              </a:xfrm>
              <a:custGeom>
                <a:avLst/>
                <a:gdLst>
                  <a:gd name="T0" fmla="*/ 74 w 155"/>
                  <a:gd name="T1" fmla="*/ 0 h 134"/>
                  <a:gd name="T2" fmla="*/ 74 w 155"/>
                  <a:gd name="T3" fmla="*/ 2 h 134"/>
                  <a:gd name="T4" fmla="*/ 119 w 155"/>
                  <a:gd name="T5" fmla="*/ 26 h 134"/>
                  <a:gd name="T6" fmla="*/ 155 w 155"/>
                  <a:gd name="T7" fmla="*/ 114 h 134"/>
                  <a:gd name="T8" fmla="*/ 0 w 155"/>
                  <a:gd name="T9" fmla="*/ 65 h 134"/>
                  <a:gd name="T10" fmla="*/ 5 w 155"/>
                  <a:gd name="T11" fmla="*/ 58 h 134"/>
                  <a:gd name="T12" fmla="*/ 74 w 155"/>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55" h="134">
                    <a:moveTo>
                      <a:pt x="74" y="0"/>
                    </a:moveTo>
                    <a:cubicBezTo>
                      <a:pt x="74" y="2"/>
                      <a:pt x="74" y="2"/>
                      <a:pt x="74" y="2"/>
                    </a:cubicBezTo>
                    <a:cubicBezTo>
                      <a:pt x="82" y="19"/>
                      <a:pt x="100" y="29"/>
                      <a:pt x="119" y="26"/>
                    </a:cubicBezTo>
                    <a:cubicBezTo>
                      <a:pt x="155" y="114"/>
                      <a:pt x="155" y="114"/>
                      <a:pt x="155" y="114"/>
                    </a:cubicBezTo>
                    <a:cubicBezTo>
                      <a:pt x="97" y="134"/>
                      <a:pt x="35" y="113"/>
                      <a:pt x="0" y="65"/>
                    </a:cubicBezTo>
                    <a:cubicBezTo>
                      <a:pt x="2" y="62"/>
                      <a:pt x="3" y="60"/>
                      <a:pt x="5" y="58"/>
                    </a:cubicBezTo>
                    <a:cubicBezTo>
                      <a:pt x="21" y="37"/>
                      <a:pt x="45" y="17"/>
                      <a:pt x="74" y="0"/>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08" name="Freeform 13"/>
              <p:cNvSpPr/>
              <p:nvPr>
                <p:custDataLst>
                  <p:tags r:id="rId9"/>
                </p:custDataLst>
              </p:nvPr>
            </p:nvSpPr>
            <p:spPr bwMode="auto">
              <a:xfrm>
                <a:off x="3178175" y="1647031"/>
                <a:ext cx="784225" cy="317500"/>
              </a:xfrm>
              <a:custGeom>
                <a:avLst/>
                <a:gdLst>
                  <a:gd name="T0" fmla="*/ 21 w 292"/>
                  <a:gd name="T1" fmla="*/ 106 h 118"/>
                  <a:gd name="T2" fmla="*/ 28 w 292"/>
                  <a:gd name="T3" fmla="*/ 90 h 118"/>
                  <a:gd name="T4" fmla="*/ 28 w 292"/>
                  <a:gd name="T5" fmla="*/ 90 h 118"/>
                  <a:gd name="T6" fmla="*/ 24 w 292"/>
                  <a:gd name="T7" fmla="*/ 66 h 118"/>
                  <a:gd name="T8" fmla="*/ 24 w 292"/>
                  <a:gd name="T9" fmla="*/ 66 h 118"/>
                  <a:gd name="T10" fmla="*/ 77 w 292"/>
                  <a:gd name="T11" fmla="*/ 25 h 118"/>
                  <a:gd name="T12" fmla="*/ 77 w 292"/>
                  <a:gd name="T13" fmla="*/ 25 h 118"/>
                  <a:gd name="T14" fmla="*/ 140 w 292"/>
                  <a:gd name="T15" fmla="*/ 54 h 118"/>
                  <a:gd name="T16" fmla="*/ 140 w 292"/>
                  <a:gd name="T17" fmla="*/ 54 h 118"/>
                  <a:gd name="T18" fmla="*/ 189 w 292"/>
                  <a:gd name="T19" fmla="*/ 94 h 118"/>
                  <a:gd name="T20" fmla="*/ 189 w 292"/>
                  <a:gd name="T21" fmla="*/ 94 h 118"/>
                  <a:gd name="T22" fmla="*/ 240 w 292"/>
                  <a:gd name="T23" fmla="*/ 117 h 118"/>
                  <a:gd name="T24" fmla="*/ 240 w 292"/>
                  <a:gd name="T25" fmla="*/ 117 h 118"/>
                  <a:gd name="T26" fmla="*/ 278 w 292"/>
                  <a:gd name="T27" fmla="*/ 100 h 118"/>
                  <a:gd name="T28" fmla="*/ 278 w 292"/>
                  <a:gd name="T29" fmla="*/ 100 h 118"/>
                  <a:gd name="T30" fmla="*/ 292 w 292"/>
                  <a:gd name="T31" fmla="*/ 69 h 118"/>
                  <a:gd name="T32" fmla="*/ 292 w 292"/>
                  <a:gd name="T33" fmla="*/ 69 h 118"/>
                  <a:gd name="T34" fmla="*/ 279 w 292"/>
                  <a:gd name="T35" fmla="*/ 29 h 118"/>
                  <a:gd name="T36" fmla="*/ 279 w 292"/>
                  <a:gd name="T37" fmla="*/ 29 h 118"/>
                  <a:gd name="T38" fmla="*/ 265 w 292"/>
                  <a:gd name="T39" fmla="*/ 13 h 118"/>
                  <a:gd name="T40" fmla="*/ 265 w 292"/>
                  <a:gd name="T41" fmla="*/ 13 h 118"/>
                  <a:gd name="T42" fmla="*/ 248 w 292"/>
                  <a:gd name="T43" fmla="*/ 14 h 118"/>
                  <a:gd name="T44" fmla="*/ 248 w 292"/>
                  <a:gd name="T45" fmla="*/ 14 h 118"/>
                  <a:gd name="T46" fmla="*/ 249 w 292"/>
                  <a:gd name="T47" fmla="*/ 31 h 118"/>
                  <a:gd name="T48" fmla="*/ 249 w 292"/>
                  <a:gd name="T49" fmla="*/ 31 h 118"/>
                  <a:gd name="T50" fmla="*/ 249 w 292"/>
                  <a:gd name="T51" fmla="*/ 32 h 118"/>
                  <a:gd name="T52" fmla="*/ 249 w 292"/>
                  <a:gd name="T53" fmla="*/ 32 h 118"/>
                  <a:gd name="T54" fmla="*/ 252 w 292"/>
                  <a:gd name="T55" fmla="*/ 34 h 118"/>
                  <a:gd name="T56" fmla="*/ 252 w 292"/>
                  <a:gd name="T57" fmla="*/ 34 h 118"/>
                  <a:gd name="T58" fmla="*/ 259 w 292"/>
                  <a:gd name="T59" fmla="*/ 43 h 118"/>
                  <a:gd name="T60" fmla="*/ 259 w 292"/>
                  <a:gd name="T61" fmla="*/ 43 h 118"/>
                  <a:gd name="T62" fmla="*/ 267 w 292"/>
                  <a:gd name="T63" fmla="*/ 67 h 118"/>
                  <a:gd name="T64" fmla="*/ 267 w 292"/>
                  <a:gd name="T65" fmla="*/ 67 h 118"/>
                  <a:gd name="T66" fmla="*/ 260 w 292"/>
                  <a:gd name="T67" fmla="*/ 84 h 118"/>
                  <a:gd name="T68" fmla="*/ 260 w 292"/>
                  <a:gd name="T69" fmla="*/ 84 h 118"/>
                  <a:gd name="T70" fmla="*/ 241 w 292"/>
                  <a:gd name="T71" fmla="*/ 92 h 118"/>
                  <a:gd name="T72" fmla="*/ 241 w 292"/>
                  <a:gd name="T73" fmla="*/ 92 h 118"/>
                  <a:gd name="T74" fmla="*/ 203 w 292"/>
                  <a:gd name="T75" fmla="*/ 74 h 118"/>
                  <a:gd name="T76" fmla="*/ 203 w 292"/>
                  <a:gd name="T77" fmla="*/ 74 h 118"/>
                  <a:gd name="T78" fmla="*/ 156 w 292"/>
                  <a:gd name="T79" fmla="*/ 35 h 118"/>
                  <a:gd name="T80" fmla="*/ 156 w 292"/>
                  <a:gd name="T81" fmla="*/ 35 h 118"/>
                  <a:gd name="T82" fmla="*/ 78 w 292"/>
                  <a:gd name="T83" fmla="*/ 1 h 118"/>
                  <a:gd name="T84" fmla="*/ 78 w 292"/>
                  <a:gd name="T85" fmla="*/ 1 h 118"/>
                  <a:gd name="T86" fmla="*/ 24 w 292"/>
                  <a:gd name="T87" fmla="*/ 17 h 118"/>
                  <a:gd name="T88" fmla="*/ 24 w 292"/>
                  <a:gd name="T89" fmla="*/ 17 h 118"/>
                  <a:gd name="T90" fmla="*/ 0 w 292"/>
                  <a:gd name="T91" fmla="*/ 65 h 118"/>
                  <a:gd name="T92" fmla="*/ 0 w 292"/>
                  <a:gd name="T93" fmla="*/ 65 h 118"/>
                  <a:gd name="T94" fmla="*/ 5 w 292"/>
                  <a:gd name="T95" fmla="*/ 99 h 118"/>
                  <a:gd name="T96" fmla="*/ 5 w 292"/>
                  <a:gd name="T97" fmla="*/ 99 h 118"/>
                  <a:gd name="T98" fmla="*/ 16 w 292"/>
                  <a:gd name="T99" fmla="*/ 107 h 118"/>
                  <a:gd name="T100" fmla="*/ 16 w 292"/>
                  <a:gd name="T101" fmla="*/ 107 h 118"/>
                  <a:gd name="T102" fmla="*/ 21 w 292"/>
                  <a:gd name="T103" fmla="*/ 10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2" h="118">
                    <a:moveTo>
                      <a:pt x="21" y="106"/>
                    </a:moveTo>
                    <a:cubicBezTo>
                      <a:pt x="27" y="104"/>
                      <a:pt x="31" y="97"/>
                      <a:pt x="28" y="90"/>
                    </a:cubicBezTo>
                    <a:cubicBezTo>
                      <a:pt x="28" y="90"/>
                      <a:pt x="28" y="90"/>
                      <a:pt x="28" y="90"/>
                    </a:cubicBezTo>
                    <a:cubicBezTo>
                      <a:pt x="25" y="81"/>
                      <a:pt x="24" y="73"/>
                      <a:pt x="24" y="66"/>
                    </a:cubicBezTo>
                    <a:cubicBezTo>
                      <a:pt x="24" y="66"/>
                      <a:pt x="24" y="66"/>
                      <a:pt x="24" y="66"/>
                    </a:cubicBezTo>
                    <a:cubicBezTo>
                      <a:pt x="26" y="41"/>
                      <a:pt x="46" y="24"/>
                      <a:pt x="77" y="25"/>
                    </a:cubicBezTo>
                    <a:cubicBezTo>
                      <a:pt x="77" y="25"/>
                      <a:pt x="77" y="25"/>
                      <a:pt x="77" y="25"/>
                    </a:cubicBezTo>
                    <a:cubicBezTo>
                      <a:pt x="95" y="26"/>
                      <a:pt x="117" y="34"/>
                      <a:pt x="140" y="54"/>
                    </a:cubicBezTo>
                    <a:cubicBezTo>
                      <a:pt x="140" y="54"/>
                      <a:pt x="140" y="54"/>
                      <a:pt x="140" y="54"/>
                    </a:cubicBezTo>
                    <a:cubicBezTo>
                      <a:pt x="155" y="67"/>
                      <a:pt x="172" y="82"/>
                      <a:pt x="189" y="94"/>
                    </a:cubicBezTo>
                    <a:cubicBezTo>
                      <a:pt x="189" y="94"/>
                      <a:pt x="189" y="94"/>
                      <a:pt x="189" y="94"/>
                    </a:cubicBezTo>
                    <a:cubicBezTo>
                      <a:pt x="205" y="106"/>
                      <a:pt x="222" y="116"/>
                      <a:pt x="240" y="117"/>
                    </a:cubicBezTo>
                    <a:cubicBezTo>
                      <a:pt x="240" y="117"/>
                      <a:pt x="240" y="117"/>
                      <a:pt x="240" y="117"/>
                    </a:cubicBezTo>
                    <a:cubicBezTo>
                      <a:pt x="254" y="118"/>
                      <a:pt x="268" y="112"/>
                      <a:pt x="278" y="100"/>
                    </a:cubicBezTo>
                    <a:cubicBezTo>
                      <a:pt x="278" y="100"/>
                      <a:pt x="278" y="100"/>
                      <a:pt x="278" y="100"/>
                    </a:cubicBezTo>
                    <a:cubicBezTo>
                      <a:pt x="287" y="90"/>
                      <a:pt x="291" y="79"/>
                      <a:pt x="292" y="69"/>
                    </a:cubicBezTo>
                    <a:cubicBezTo>
                      <a:pt x="292" y="69"/>
                      <a:pt x="292" y="69"/>
                      <a:pt x="292" y="69"/>
                    </a:cubicBezTo>
                    <a:cubicBezTo>
                      <a:pt x="292" y="52"/>
                      <a:pt x="285" y="39"/>
                      <a:pt x="279" y="29"/>
                    </a:cubicBezTo>
                    <a:cubicBezTo>
                      <a:pt x="279" y="29"/>
                      <a:pt x="279" y="29"/>
                      <a:pt x="279" y="29"/>
                    </a:cubicBezTo>
                    <a:cubicBezTo>
                      <a:pt x="272" y="19"/>
                      <a:pt x="265" y="13"/>
                      <a:pt x="265" y="13"/>
                    </a:cubicBezTo>
                    <a:cubicBezTo>
                      <a:pt x="265" y="13"/>
                      <a:pt x="265" y="13"/>
                      <a:pt x="265" y="13"/>
                    </a:cubicBezTo>
                    <a:cubicBezTo>
                      <a:pt x="260" y="9"/>
                      <a:pt x="252" y="9"/>
                      <a:pt x="248" y="14"/>
                    </a:cubicBezTo>
                    <a:cubicBezTo>
                      <a:pt x="248" y="14"/>
                      <a:pt x="248" y="14"/>
                      <a:pt x="248" y="14"/>
                    </a:cubicBezTo>
                    <a:cubicBezTo>
                      <a:pt x="243" y="19"/>
                      <a:pt x="244" y="27"/>
                      <a:pt x="249" y="31"/>
                    </a:cubicBezTo>
                    <a:cubicBezTo>
                      <a:pt x="249" y="31"/>
                      <a:pt x="249" y="31"/>
                      <a:pt x="249" y="31"/>
                    </a:cubicBezTo>
                    <a:cubicBezTo>
                      <a:pt x="249" y="31"/>
                      <a:pt x="249" y="31"/>
                      <a:pt x="249" y="32"/>
                    </a:cubicBezTo>
                    <a:cubicBezTo>
                      <a:pt x="249" y="32"/>
                      <a:pt x="249" y="32"/>
                      <a:pt x="249" y="32"/>
                    </a:cubicBezTo>
                    <a:cubicBezTo>
                      <a:pt x="250" y="32"/>
                      <a:pt x="251" y="33"/>
                      <a:pt x="252" y="34"/>
                    </a:cubicBezTo>
                    <a:cubicBezTo>
                      <a:pt x="252" y="34"/>
                      <a:pt x="252" y="34"/>
                      <a:pt x="252" y="34"/>
                    </a:cubicBezTo>
                    <a:cubicBezTo>
                      <a:pt x="253" y="36"/>
                      <a:pt x="256" y="39"/>
                      <a:pt x="259" y="43"/>
                    </a:cubicBezTo>
                    <a:cubicBezTo>
                      <a:pt x="259" y="43"/>
                      <a:pt x="259" y="43"/>
                      <a:pt x="259" y="43"/>
                    </a:cubicBezTo>
                    <a:cubicBezTo>
                      <a:pt x="264" y="50"/>
                      <a:pt x="268" y="59"/>
                      <a:pt x="267" y="67"/>
                    </a:cubicBezTo>
                    <a:cubicBezTo>
                      <a:pt x="267" y="67"/>
                      <a:pt x="267" y="67"/>
                      <a:pt x="267" y="67"/>
                    </a:cubicBezTo>
                    <a:cubicBezTo>
                      <a:pt x="267" y="73"/>
                      <a:pt x="265" y="78"/>
                      <a:pt x="260" y="84"/>
                    </a:cubicBezTo>
                    <a:cubicBezTo>
                      <a:pt x="260" y="84"/>
                      <a:pt x="260" y="84"/>
                      <a:pt x="260" y="84"/>
                    </a:cubicBezTo>
                    <a:cubicBezTo>
                      <a:pt x="253" y="91"/>
                      <a:pt x="248" y="92"/>
                      <a:pt x="241" y="92"/>
                    </a:cubicBezTo>
                    <a:cubicBezTo>
                      <a:pt x="241" y="92"/>
                      <a:pt x="241" y="92"/>
                      <a:pt x="241" y="92"/>
                    </a:cubicBezTo>
                    <a:cubicBezTo>
                      <a:pt x="232" y="92"/>
                      <a:pt x="218" y="85"/>
                      <a:pt x="203" y="74"/>
                    </a:cubicBezTo>
                    <a:cubicBezTo>
                      <a:pt x="203" y="74"/>
                      <a:pt x="203" y="74"/>
                      <a:pt x="203" y="74"/>
                    </a:cubicBezTo>
                    <a:cubicBezTo>
                      <a:pt x="188" y="63"/>
                      <a:pt x="172" y="49"/>
                      <a:pt x="156" y="35"/>
                    </a:cubicBezTo>
                    <a:cubicBezTo>
                      <a:pt x="156" y="35"/>
                      <a:pt x="156" y="35"/>
                      <a:pt x="156" y="35"/>
                    </a:cubicBezTo>
                    <a:cubicBezTo>
                      <a:pt x="130" y="13"/>
                      <a:pt x="103" y="2"/>
                      <a:pt x="78" y="1"/>
                    </a:cubicBezTo>
                    <a:cubicBezTo>
                      <a:pt x="78" y="1"/>
                      <a:pt x="78" y="1"/>
                      <a:pt x="78" y="1"/>
                    </a:cubicBezTo>
                    <a:cubicBezTo>
                      <a:pt x="57" y="0"/>
                      <a:pt x="38" y="5"/>
                      <a:pt x="24" y="17"/>
                    </a:cubicBezTo>
                    <a:cubicBezTo>
                      <a:pt x="24" y="17"/>
                      <a:pt x="24" y="17"/>
                      <a:pt x="24" y="17"/>
                    </a:cubicBezTo>
                    <a:cubicBezTo>
                      <a:pt x="10" y="28"/>
                      <a:pt x="1" y="45"/>
                      <a:pt x="0" y="65"/>
                    </a:cubicBezTo>
                    <a:cubicBezTo>
                      <a:pt x="0" y="65"/>
                      <a:pt x="0" y="65"/>
                      <a:pt x="0" y="65"/>
                    </a:cubicBezTo>
                    <a:cubicBezTo>
                      <a:pt x="0" y="76"/>
                      <a:pt x="1" y="87"/>
                      <a:pt x="5" y="99"/>
                    </a:cubicBezTo>
                    <a:cubicBezTo>
                      <a:pt x="5" y="99"/>
                      <a:pt x="5" y="99"/>
                      <a:pt x="5" y="99"/>
                    </a:cubicBezTo>
                    <a:cubicBezTo>
                      <a:pt x="7" y="103"/>
                      <a:pt x="11" y="106"/>
                      <a:pt x="16" y="107"/>
                    </a:cubicBezTo>
                    <a:cubicBezTo>
                      <a:pt x="16" y="107"/>
                      <a:pt x="16" y="107"/>
                      <a:pt x="16" y="107"/>
                    </a:cubicBezTo>
                    <a:cubicBezTo>
                      <a:pt x="18" y="107"/>
                      <a:pt x="19" y="107"/>
                      <a:pt x="21" y="106"/>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09" name="Freeform 14"/>
              <p:cNvSpPr/>
              <p:nvPr>
                <p:custDataLst>
                  <p:tags r:id="rId10"/>
                </p:custDataLst>
              </p:nvPr>
            </p:nvSpPr>
            <p:spPr bwMode="auto">
              <a:xfrm>
                <a:off x="3940175" y="748506"/>
                <a:ext cx="193675" cy="104775"/>
              </a:xfrm>
              <a:custGeom>
                <a:avLst/>
                <a:gdLst>
                  <a:gd name="T0" fmla="*/ 1 w 72"/>
                  <a:gd name="T1" fmla="*/ 30 h 39"/>
                  <a:gd name="T2" fmla="*/ 3 w 72"/>
                  <a:gd name="T3" fmla="*/ 35 h 39"/>
                  <a:gd name="T4" fmla="*/ 7 w 72"/>
                  <a:gd name="T5" fmla="*/ 38 h 39"/>
                  <a:gd name="T6" fmla="*/ 70 w 72"/>
                  <a:gd name="T7" fmla="*/ 22 h 39"/>
                  <a:gd name="T8" fmla="*/ 71 w 72"/>
                  <a:gd name="T9" fmla="*/ 17 h 39"/>
                  <a:gd name="T10" fmla="*/ 66 w 72"/>
                  <a:gd name="T11" fmla="*/ 3 h 39"/>
                  <a:gd name="T12" fmla="*/ 62 w 72"/>
                  <a:gd name="T13" fmla="*/ 0 h 39"/>
                  <a:gd name="T14" fmla="*/ 2 w 72"/>
                  <a:gd name="T15" fmla="*/ 25 h 39"/>
                  <a:gd name="T16" fmla="*/ 1 w 72"/>
                  <a:gd name="T17"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9">
                    <a:moveTo>
                      <a:pt x="1" y="30"/>
                    </a:moveTo>
                    <a:cubicBezTo>
                      <a:pt x="3" y="35"/>
                      <a:pt x="3" y="35"/>
                      <a:pt x="3" y="35"/>
                    </a:cubicBezTo>
                    <a:cubicBezTo>
                      <a:pt x="4" y="37"/>
                      <a:pt x="5" y="39"/>
                      <a:pt x="7" y="38"/>
                    </a:cubicBezTo>
                    <a:cubicBezTo>
                      <a:pt x="70" y="22"/>
                      <a:pt x="70" y="22"/>
                      <a:pt x="70" y="22"/>
                    </a:cubicBezTo>
                    <a:cubicBezTo>
                      <a:pt x="71" y="21"/>
                      <a:pt x="72" y="19"/>
                      <a:pt x="71" y="17"/>
                    </a:cubicBezTo>
                    <a:cubicBezTo>
                      <a:pt x="66" y="3"/>
                      <a:pt x="66" y="3"/>
                      <a:pt x="66" y="3"/>
                    </a:cubicBezTo>
                    <a:cubicBezTo>
                      <a:pt x="65" y="1"/>
                      <a:pt x="64" y="0"/>
                      <a:pt x="62" y="0"/>
                    </a:cubicBezTo>
                    <a:cubicBezTo>
                      <a:pt x="2" y="25"/>
                      <a:pt x="2" y="25"/>
                      <a:pt x="2" y="25"/>
                    </a:cubicBezTo>
                    <a:cubicBezTo>
                      <a:pt x="1" y="26"/>
                      <a:pt x="0" y="28"/>
                      <a:pt x="1" y="3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10" name="Freeform 15"/>
              <p:cNvSpPr/>
              <p:nvPr>
                <p:custDataLst>
                  <p:tags r:id="rId11"/>
                </p:custDataLst>
              </p:nvPr>
            </p:nvSpPr>
            <p:spPr bwMode="auto">
              <a:xfrm>
                <a:off x="3876675" y="596106"/>
                <a:ext cx="133350" cy="182563"/>
              </a:xfrm>
              <a:custGeom>
                <a:avLst/>
                <a:gdLst>
                  <a:gd name="T0" fmla="*/ 2 w 50"/>
                  <a:gd name="T1" fmla="*/ 64 h 68"/>
                  <a:gd name="T2" fmla="*/ 7 w 50"/>
                  <a:gd name="T3" fmla="*/ 66 h 68"/>
                  <a:gd name="T4" fmla="*/ 12 w 50"/>
                  <a:gd name="T5" fmla="*/ 66 h 68"/>
                  <a:gd name="T6" fmla="*/ 49 w 50"/>
                  <a:gd name="T7" fmla="*/ 13 h 68"/>
                  <a:gd name="T8" fmla="*/ 47 w 50"/>
                  <a:gd name="T9" fmla="*/ 9 h 68"/>
                  <a:gd name="T10" fmla="*/ 34 w 50"/>
                  <a:gd name="T11" fmla="*/ 1 h 68"/>
                  <a:gd name="T12" fmla="*/ 30 w 50"/>
                  <a:gd name="T13" fmla="*/ 1 h 68"/>
                  <a:gd name="T14" fmla="*/ 0 w 50"/>
                  <a:gd name="T15" fmla="*/ 59 h 68"/>
                  <a:gd name="T16" fmla="*/ 2 w 50"/>
                  <a:gd name="T1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8">
                    <a:moveTo>
                      <a:pt x="2" y="64"/>
                    </a:moveTo>
                    <a:cubicBezTo>
                      <a:pt x="7" y="66"/>
                      <a:pt x="7" y="66"/>
                      <a:pt x="7" y="66"/>
                    </a:cubicBezTo>
                    <a:cubicBezTo>
                      <a:pt x="9" y="68"/>
                      <a:pt x="11" y="68"/>
                      <a:pt x="12" y="66"/>
                    </a:cubicBezTo>
                    <a:cubicBezTo>
                      <a:pt x="49" y="13"/>
                      <a:pt x="49" y="13"/>
                      <a:pt x="49" y="13"/>
                    </a:cubicBezTo>
                    <a:cubicBezTo>
                      <a:pt x="50" y="12"/>
                      <a:pt x="49" y="10"/>
                      <a:pt x="47" y="9"/>
                    </a:cubicBezTo>
                    <a:cubicBezTo>
                      <a:pt x="34" y="1"/>
                      <a:pt x="34" y="1"/>
                      <a:pt x="34" y="1"/>
                    </a:cubicBezTo>
                    <a:cubicBezTo>
                      <a:pt x="33" y="0"/>
                      <a:pt x="30" y="0"/>
                      <a:pt x="30" y="1"/>
                    </a:cubicBezTo>
                    <a:cubicBezTo>
                      <a:pt x="0" y="59"/>
                      <a:pt x="0" y="59"/>
                      <a:pt x="0" y="59"/>
                    </a:cubicBezTo>
                    <a:cubicBezTo>
                      <a:pt x="0" y="61"/>
                      <a:pt x="1" y="63"/>
                      <a:pt x="2" y="64"/>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sp>
        <p:nvSpPr>
          <p:cNvPr id="113" name="矩形 112"/>
          <p:cNvSpPr/>
          <p:nvPr>
            <p:custDataLst>
              <p:tags r:id="rId2"/>
            </p:custDataLst>
          </p:nvPr>
        </p:nvSpPr>
        <p:spPr>
          <a:xfrm>
            <a:off x="728582" y="4443489"/>
            <a:ext cx="10662879" cy="1476375"/>
          </a:xfrm>
          <a:prstGeom prst="rect">
            <a:avLst/>
          </a:prstGeom>
        </p:spPr>
        <p:txBody>
          <a:bodyPr wrap="square">
            <a:spAutoFit/>
          </a:bodyPr>
          <a:lstStyle/>
          <a:p>
            <a:pPr>
              <a:lnSpc>
                <a:spcPct val="150000"/>
              </a:lnSpc>
            </a:pPr>
            <a:r>
              <a:rPr lang="zh-CN" altLang="en-US" sz="2000" kern="100" dirty="0">
                <a:solidFill>
                  <a:schemeClr val="dk1"/>
                </a:solidFill>
                <a:latin typeface="微软雅黑" panose="020B0503020204020204" pitchFamily="34" charset="-122"/>
                <a:ea typeface="微软雅黑" panose="020B0503020204020204" pitchFamily="34" charset="-122"/>
                <a:cs typeface="+mn-ea"/>
                <a:sym typeface="+mn-lt"/>
              </a:rPr>
              <a:t>       通过正确合理地使用反“三违”的管理方法，可以使企业逐渐消除“三违”行为，提高员工的整体素质，优化企业安全风气，提高安全管理水平，减少事故的发生，从而使员工在健全的安全管理体系和安全的生产环境中工作，使企业获得更大的生产效益。</a:t>
            </a:r>
          </a:p>
        </p:txBody>
      </p:sp>
      <p:sp>
        <p:nvSpPr>
          <p:cNvPr id="114" name="任意多边形 19"/>
          <p:cNvSpPr/>
          <p:nvPr>
            <p:custDataLst>
              <p:tags r:id="rId3"/>
            </p:custDataLst>
          </p:nvPr>
        </p:nvSpPr>
        <p:spPr>
          <a:xfrm>
            <a:off x="8317531" y="234682"/>
            <a:ext cx="3874469"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反“三违”管理手段</a:t>
            </a:r>
          </a:p>
        </p:txBody>
      </p:sp>
    </p:spTree>
    <p:custDataLst>
      <p:tags r:id="rId1"/>
    </p:custDataLst>
  </p:cSld>
  <p:clrMapOvr>
    <a:masterClrMapping/>
  </p:clrMapOvr>
</p:sld>
</file>

<file path=ppt/slides/slide5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文本框 8"/>
          <p:cNvSpPr>
            <a:spLocks noChangeArrowheads="1"/>
          </p:cNvSpPr>
          <p:nvPr>
            <p:custDataLst>
              <p:tags r:id="rId1"/>
            </p:custDataLst>
          </p:nvPr>
        </p:nvSpPr>
        <p:spPr bwMode="auto">
          <a:xfrm>
            <a:off x="4329113" y="2571750"/>
            <a:ext cx="18859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a:solidFill>
                  <a:schemeClr val="lt1"/>
                </a:solidFill>
                <a:latin typeface="+mn-lt"/>
                <a:ea typeface="+mn-ea"/>
                <a:cs typeface="+mn-ea"/>
                <a:sym typeface="+mn-lt"/>
              </a:rPr>
              <a:t>Part</a:t>
            </a:r>
          </a:p>
        </p:txBody>
      </p:sp>
      <p:sp>
        <p:nvSpPr>
          <p:cNvPr id="5123" name="文本框 11"/>
          <p:cNvSpPr>
            <a:spLocks noChangeArrowheads="1"/>
          </p:cNvSpPr>
          <p:nvPr/>
        </p:nvSpPr>
        <p:spPr bwMode="auto">
          <a:xfrm>
            <a:off x="7713984" y="2571571"/>
            <a:ext cx="268287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dirty="0">
                <a:solidFill>
                  <a:srgbClr val="000000"/>
                </a:solidFill>
                <a:latin typeface="微软雅黑" panose="020B0503020204020204" pitchFamily="34" charset="-122"/>
                <a:ea typeface="微软雅黑" panose="020B0503020204020204" pitchFamily="34" charset="-122"/>
                <a:cs typeface="+mn-ea"/>
                <a:sym typeface="+mn-lt"/>
              </a:rPr>
              <a:t>FIVE</a:t>
            </a:r>
          </a:p>
        </p:txBody>
      </p:sp>
      <p:pic>
        <p:nvPicPr>
          <p:cNvPr id="14" name="图片 13"/>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a:off x="-17686" y="809030"/>
            <a:ext cx="6986586" cy="5239939"/>
          </a:xfrm>
          <a:custGeom>
            <a:avLst/>
            <a:gdLst>
              <a:gd name="connsiteX0" fmla="*/ 0 w 6986586"/>
              <a:gd name="connsiteY0" fmla="*/ 0 h 6858000"/>
              <a:gd name="connsiteX1" fmla="*/ 1 w 6986586"/>
              <a:gd name="connsiteY1" fmla="*/ 0 h 6858000"/>
              <a:gd name="connsiteX2" fmla="*/ 6986586 w 6986586"/>
              <a:gd name="connsiteY2" fmla="*/ 3189519 h 6858000"/>
              <a:gd name="connsiteX3" fmla="*/ 0 w 69865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986586" h="6858000">
                <a:moveTo>
                  <a:pt x="0" y="0"/>
                </a:moveTo>
                <a:lnTo>
                  <a:pt x="1" y="0"/>
                </a:lnTo>
                <a:lnTo>
                  <a:pt x="6986586" y="3189519"/>
                </a:lnTo>
                <a:lnTo>
                  <a:pt x="0" y="6858000"/>
                </a:lnTo>
                <a:close/>
              </a:path>
            </a:pathLst>
          </a:custGeom>
          <a:solidFill>
            <a:schemeClr val="accent1"/>
          </a:solidFill>
        </p:spPr>
      </p:pic>
      <p:sp>
        <p:nvSpPr>
          <p:cNvPr id="5129" name="等腰三角形 4"/>
          <p:cNvSpPr>
            <a:spLocks noChangeArrowheads="1"/>
          </p:cNvSpPr>
          <p:nvPr>
            <p:custDataLst>
              <p:tags r:id="rId3"/>
            </p:custDataLst>
          </p:nvPr>
        </p:nvSpPr>
        <p:spPr bwMode="auto">
          <a:xfrm rot="5400000">
            <a:off x="40481" y="-30957"/>
            <a:ext cx="6910388" cy="7000875"/>
          </a:xfrm>
          <a:prstGeom prst="triangle">
            <a:avLst>
              <a:gd name="adj" fmla="val 46676"/>
            </a:avLst>
          </a:prstGeom>
          <a:solidFill>
            <a:schemeClr val="accent1">
              <a:alpha val="43921"/>
            </a:schemeClr>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en-US" sz="1800" dirty="0">
              <a:solidFill>
                <a:schemeClr val="dk1"/>
              </a:solidFill>
              <a:latin typeface="+mn-lt"/>
              <a:ea typeface="+mn-ea"/>
              <a:cs typeface="+mn-ea"/>
              <a:sym typeface="+mn-lt"/>
            </a:endParaRPr>
          </a:p>
        </p:txBody>
      </p:sp>
      <p:sp>
        <p:nvSpPr>
          <p:cNvPr id="5130" name="等腰三角形 7"/>
          <p:cNvSpPr>
            <a:spLocks noChangeArrowheads="1"/>
          </p:cNvSpPr>
          <p:nvPr>
            <p:custDataLst>
              <p:tags r:id="rId4"/>
            </p:custDataLst>
          </p:nvPr>
        </p:nvSpPr>
        <p:spPr bwMode="auto">
          <a:xfrm rot="16200000" flipV="1">
            <a:off x="-1983581" y="1983581"/>
            <a:ext cx="6858000" cy="2890838"/>
          </a:xfrm>
          <a:custGeom>
            <a:avLst/>
            <a:gdLst>
              <a:gd name="T0" fmla="*/ 0 w 6858002"/>
              <a:gd name="T1" fmla="*/ 2890839 h 2890837"/>
              <a:gd name="T2" fmla="*/ 1495422 w 6858002"/>
              <a:gd name="T3" fmla="*/ 0 h 2890837"/>
              <a:gd name="T4" fmla="*/ 6857998 w 6858002"/>
              <a:gd name="T5" fmla="*/ 2890839 h 2890837"/>
              <a:gd name="T6" fmla="*/ 0 w 6858002"/>
              <a:gd name="T7" fmla="*/ 2890839 h 2890837"/>
              <a:gd name="T8" fmla="*/ 0 60000 65536"/>
              <a:gd name="T9" fmla="*/ 0 60000 65536"/>
              <a:gd name="T10" fmla="*/ 0 60000 65536"/>
              <a:gd name="T11" fmla="*/ 0 60000 65536"/>
              <a:gd name="T12" fmla="*/ 0 w 6858002"/>
              <a:gd name="T13" fmla="*/ 0 h 2890837"/>
              <a:gd name="T14" fmla="*/ 6858002 w 6858002"/>
              <a:gd name="T15" fmla="*/ 2890837 h 2890837"/>
            </a:gdLst>
            <a:ahLst/>
            <a:cxnLst>
              <a:cxn ang="T8">
                <a:pos x="T0" y="T1"/>
              </a:cxn>
              <a:cxn ang="T9">
                <a:pos x="T2" y="T3"/>
              </a:cxn>
              <a:cxn ang="T10">
                <a:pos x="T4" y="T5"/>
              </a:cxn>
              <a:cxn ang="T11">
                <a:pos x="T6" y="T7"/>
              </a:cxn>
            </a:cxnLst>
            <a:rect l="T12" t="T13" r="T14" b="T15"/>
            <a:pathLst>
              <a:path w="6858002" h="2890837">
                <a:moveTo>
                  <a:pt x="0" y="2890837"/>
                </a:moveTo>
                <a:lnTo>
                  <a:pt x="1495422" y="0"/>
                </a:lnTo>
                <a:lnTo>
                  <a:pt x="6858002" y="2890837"/>
                </a:lnTo>
                <a:lnTo>
                  <a:pt x="0" y="2890837"/>
                </a:lnTo>
                <a:close/>
              </a:path>
            </a:pathLst>
          </a:custGeom>
          <a:solidFill>
            <a:schemeClr val="accent6">
              <a:alpha val="2980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sp>
        <p:nvSpPr>
          <p:cNvPr id="5131" name="文本框 11"/>
          <p:cNvSpPr>
            <a:spLocks noChangeArrowheads="1"/>
          </p:cNvSpPr>
          <p:nvPr/>
        </p:nvSpPr>
        <p:spPr bwMode="auto">
          <a:xfrm>
            <a:off x="5460225" y="4105026"/>
            <a:ext cx="63817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None/>
            </a:pPr>
            <a:r>
              <a:rPr lang="zh-CN" altLang="en-US" sz="4400" dirty="0">
                <a:solidFill>
                  <a:srgbClr val="000000"/>
                </a:solidFill>
                <a:latin typeface="微软雅黑" panose="020B0503020204020204" pitchFamily="34" charset="-122"/>
                <a:ea typeface="微软雅黑" panose="020B0503020204020204" pitchFamily="34" charset="-122"/>
                <a:cs typeface="+mn-ea"/>
                <a:sym typeface="+mn-lt"/>
              </a:rPr>
              <a:t>“三违”治理</a:t>
            </a:r>
          </a:p>
        </p:txBody>
      </p:sp>
      <p:grpSp>
        <p:nvGrpSpPr>
          <p:cNvPr id="22" name="组合 17"/>
          <p:cNvGrpSpPr/>
          <p:nvPr/>
        </p:nvGrpSpPr>
        <p:grpSpPr bwMode="auto">
          <a:xfrm>
            <a:off x="6746875" y="-63500"/>
            <a:ext cx="3527425" cy="2443163"/>
            <a:chOff x="0" y="0"/>
            <a:chExt cx="3182548" cy="2036641"/>
          </a:xfrm>
        </p:grpSpPr>
        <p:sp>
          <p:nvSpPr>
            <p:cNvPr id="23" name="等腰三角形 10"/>
            <p:cNvSpPr>
              <a:spLocks noChangeArrowheads="1"/>
            </p:cNvSpPr>
            <p:nvPr/>
          </p:nvSpPr>
          <p:spPr bwMode="auto">
            <a:xfrm flipV="1">
              <a:off x="0" y="55803"/>
              <a:ext cx="3175876" cy="1980838"/>
            </a:xfrm>
            <a:prstGeom prst="triangle">
              <a:avLst>
                <a:gd name="adj" fmla="val 50000"/>
              </a:avLst>
            </a:prstGeom>
            <a:solidFill>
              <a:srgbClr val="9CC2E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24" name="等腰三角形 7"/>
            <p:cNvSpPr>
              <a:spLocks noChangeArrowheads="1"/>
            </p:cNvSpPr>
            <p:nvPr>
              <p:custDataLst>
                <p:tags r:id="rId7"/>
              </p:custDataLst>
            </p:nvPr>
          </p:nvSpPr>
          <p:spPr bwMode="auto">
            <a:xfrm rot="5400000">
              <a:off x="1366923" y="221015"/>
              <a:ext cx="2036640" cy="1594610"/>
            </a:xfrm>
            <a:custGeom>
              <a:avLst/>
              <a:gdLst>
                <a:gd name="T0" fmla="*/ 0 w 3109533"/>
                <a:gd name="T1" fmla="*/ 1299251 h 1138237"/>
                <a:gd name="T2" fmla="*/ 38500 w 3109533"/>
                <a:gd name="T3" fmla="*/ 0 h 1138237"/>
                <a:gd name="T4" fmla="*/ 1333931 w 3109533"/>
                <a:gd name="T5" fmla="*/ 2233965 h 1138237"/>
                <a:gd name="T6" fmla="*/ 0 w 3109533"/>
                <a:gd name="T7" fmla="*/ 1299251 h 1138237"/>
                <a:gd name="T8" fmla="*/ 0 60000 65536"/>
                <a:gd name="T9" fmla="*/ 0 60000 65536"/>
                <a:gd name="T10" fmla="*/ 0 60000 65536"/>
                <a:gd name="T11" fmla="*/ 0 60000 65536"/>
                <a:gd name="T12" fmla="*/ 0 w 3109533"/>
                <a:gd name="T13" fmla="*/ 0 h 1138237"/>
                <a:gd name="T14" fmla="*/ 3109533 w 3109533"/>
                <a:gd name="T15" fmla="*/ 1138237 h 1138237"/>
              </a:gdLst>
              <a:ahLst/>
              <a:cxnLst>
                <a:cxn ang="T8">
                  <a:pos x="T0" y="T1"/>
                </a:cxn>
                <a:cxn ang="T9">
                  <a:pos x="T2" y="T3"/>
                </a:cxn>
                <a:cxn ang="T10">
                  <a:pos x="T4" y="T5"/>
                </a:cxn>
                <a:cxn ang="T11">
                  <a:pos x="T6" y="T7"/>
                </a:cxn>
              </a:cxnLst>
              <a:rect l="T12" t="T13" r="T14" b="T15"/>
              <a:pathLst>
                <a:path w="3109533" h="1138237">
                  <a:moveTo>
                    <a:pt x="0" y="661987"/>
                  </a:moveTo>
                  <a:lnTo>
                    <a:pt x="89747" y="0"/>
                  </a:lnTo>
                  <a:lnTo>
                    <a:pt x="3109533" y="1138237"/>
                  </a:lnTo>
                  <a:lnTo>
                    <a:pt x="0" y="661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grpSp>
        <p:nvGrpSpPr>
          <p:cNvPr id="25" name="组合 16"/>
          <p:cNvGrpSpPr/>
          <p:nvPr/>
        </p:nvGrpSpPr>
        <p:grpSpPr bwMode="auto">
          <a:xfrm>
            <a:off x="8731250" y="-36513"/>
            <a:ext cx="3541713" cy="1708151"/>
            <a:chOff x="0" y="0"/>
            <a:chExt cx="4223383" cy="2036640"/>
          </a:xfrm>
        </p:grpSpPr>
        <p:sp>
          <p:nvSpPr>
            <p:cNvPr id="26" name="等腰三角形 9"/>
            <p:cNvSpPr>
              <a:spLocks noChangeArrowheads="1"/>
            </p:cNvSpPr>
            <p:nvPr/>
          </p:nvSpPr>
          <p:spPr bwMode="auto">
            <a:xfrm flipV="1">
              <a:off x="0" y="27902"/>
              <a:ext cx="4190029" cy="1980838"/>
            </a:xfrm>
            <a:prstGeom prst="triangle">
              <a:avLst>
                <a:gd name="adj" fmla="val 50000"/>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27" name="等腰三角形 7"/>
            <p:cNvSpPr>
              <a:spLocks noChangeArrowheads="1"/>
            </p:cNvSpPr>
            <p:nvPr>
              <p:custDataLst>
                <p:tags r:id="rId6"/>
              </p:custDataLst>
            </p:nvPr>
          </p:nvSpPr>
          <p:spPr bwMode="auto">
            <a:xfrm rot="5400000">
              <a:off x="2140878" y="-45865"/>
              <a:ext cx="2036640" cy="2128370"/>
            </a:xfrm>
            <a:custGeom>
              <a:avLst/>
              <a:gdLst>
                <a:gd name="T0" fmla="*/ 0 w 3109533"/>
                <a:gd name="T1" fmla="*/ 2047020 h 1519237"/>
                <a:gd name="T2" fmla="*/ 20227 w 3109533"/>
                <a:gd name="T3" fmla="*/ 0 h 1519237"/>
                <a:gd name="T4" fmla="*/ 1333931 w 3109533"/>
                <a:gd name="T5" fmla="*/ 2981733 h 1519237"/>
                <a:gd name="T6" fmla="*/ 0 w 3109533"/>
                <a:gd name="T7" fmla="*/ 2047020 h 1519237"/>
                <a:gd name="T8" fmla="*/ 0 60000 65536"/>
                <a:gd name="T9" fmla="*/ 0 60000 65536"/>
                <a:gd name="T10" fmla="*/ 0 60000 65536"/>
                <a:gd name="T11" fmla="*/ 0 60000 65536"/>
                <a:gd name="T12" fmla="*/ 0 w 3109533"/>
                <a:gd name="T13" fmla="*/ 0 h 1519237"/>
                <a:gd name="T14" fmla="*/ 3109533 w 3109533"/>
                <a:gd name="T15" fmla="*/ 1519237 h 1519237"/>
              </a:gdLst>
              <a:ahLst/>
              <a:cxnLst>
                <a:cxn ang="T8">
                  <a:pos x="T0" y="T1"/>
                </a:cxn>
                <a:cxn ang="T9">
                  <a:pos x="T2" y="T3"/>
                </a:cxn>
                <a:cxn ang="T10">
                  <a:pos x="T4" y="T5"/>
                </a:cxn>
                <a:cxn ang="T11">
                  <a:pos x="T6" y="T7"/>
                </a:cxn>
              </a:cxnLst>
              <a:rect l="T12" t="T13" r="T14" b="T15"/>
              <a:pathLst>
                <a:path w="3109533" h="1519237">
                  <a:moveTo>
                    <a:pt x="0" y="1042987"/>
                  </a:moveTo>
                  <a:lnTo>
                    <a:pt x="47151" y="0"/>
                  </a:lnTo>
                  <a:lnTo>
                    <a:pt x="3109533" y="1519237"/>
                  </a:lnTo>
                  <a:lnTo>
                    <a:pt x="0" y="1042987"/>
                  </a:lnTo>
                  <a:close/>
                </a:path>
              </a:pathLst>
            </a:custGeom>
            <a:solidFill>
              <a:schemeClr val="accent6">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grpSp>
        <p:nvGrpSpPr>
          <p:cNvPr id="28" name="组合 19"/>
          <p:cNvGrpSpPr/>
          <p:nvPr/>
        </p:nvGrpSpPr>
        <p:grpSpPr bwMode="auto">
          <a:xfrm>
            <a:off x="5162550" y="-9525"/>
            <a:ext cx="3027363" cy="1838325"/>
            <a:chOff x="0" y="0"/>
            <a:chExt cx="2451714" cy="1534624"/>
          </a:xfrm>
        </p:grpSpPr>
        <p:sp>
          <p:nvSpPr>
            <p:cNvPr id="29" name="等腰三角形 14"/>
            <p:cNvSpPr>
              <a:spLocks noChangeArrowheads="1"/>
            </p:cNvSpPr>
            <p:nvPr/>
          </p:nvSpPr>
          <p:spPr bwMode="auto">
            <a:xfrm flipV="1">
              <a:off x="0" y="10648"/>
              <a:ext cx="2443388" cy="1523975"/>
            </a:xfrm>
            <a:prstGeom prst="triangle">
              <a:avLst>
                <a:gd name="adj" fmla="val 50000"/>
              </a:avLst>
            </a:prstGeom>
            <a:solidFill>
              <a:srgbClr val="BBD6EE">
                <a:alpha val="6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30" name="等腰三角形 7"/>
            <p:cNvSpPr>
              <a:spLocks noChangeArrowheads="1"/>
            </p:cNvSpPr>
            <p:nvPr>
              <p:custDataLst>
                <p:tags r:id="rId5"/>
              </p:custDataLst>
            </p:nvPr>
          </p:nvSpPr>
          <p:spPr bwMode="auto">
            <a:xfrm rot="5400000">
              <a:off x="1057694" y="140602"/>
              <a:ext cx="1534624" cy="1253415"/>
            </a:xfrm>
            <a:custGeom>
              <a:avLst/>
              <a:gdLst>
                <a:gd name="T0" fmla="*/ 19436 w 1953048"/>
                <a:gd name="T1" fmla="*/ 1182531 h 807056"/>
                <a:gd name="T2" fmla="*/ 0 w 1953048"/>
                <a:gd name="T3" fmla="*/ 0 h 807056"/>
                <a:gd name="T4" fmla="*/ 1205844 w 1953048"/>
                <a:gd name="T5" fmla="*/ 1946642 h 807056"/>
                <a:gd name="T6" fmla="*/ 19436 w 1953048"/>
                <a:gd name="T7" fmla="*/ 1182531 h 807056"/>
                <a:gd name="T8" fmla="*/ 0 60000 65536"/>
                <a:gd name="T9" fmla="*/ 0 60000 65536"/>
                <a:gd name="T10" fmla="*/ 0 60000 65536"/>
                <a:gd name="T11" fmla="*/ 0 60000 65536"/>
                <a:gd name="T12" fmla="*/ 0 w 1953048"/>
                <a:gd name="T13" fmla="*/ 0 h 807056"/>
                <a:gd name="T14" fmla="*/ 1953048 w 1953048"/>
                <a:gd name="T15" fmla="*/ 807056 h 807056"/>
              </a:gdLst>
              <a:ahLst/>
              <a:cxnLst>
                <a:cxn ang="T8">
                  <a:pos x="T0" y="T1"/>
                </a:cxn>
                <a:cxn ang="T9">
                  <a:pos x="T2" y="T3"/>
                </a:cxn>
                <a:cxn ang="T10">
                  <a:pos x="T4" y="T5"/>
                </a:cxn>
                <a:cxn ang="T11">
                  <a:pos x="T6" y="T7"/>
                </a:cxn>
              </a:cxnLst>
              <a:rect l="T12" t="T13" r="T14" b="T15"/>
              <a:pathLst>
                <a:path w="1953048" h="807056">
                  <a:moveTo>
                    <a:pt x="31479" y="490264"/>
                  </a:moveTo>
                  <a:lnTo>
                    <a:pt x="0" y="0"/>
                  </a:lnTo>
                  <a:lnTo>
                    <a:pt x="1953048" y="807056"/>
                  </a:lnTo>
                  <a:lnTo>
                    <a:pt x="31479" y="490264"/>
                  </a:lnTo>
                  <a:close/>
                </a:path>
              </a:pathLst>
            </a:custGeom>
            <a:solidFill>
              <a:schemeClr val="accent6">
                <a:alpha val="2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a:solidFill>
                  <a:schemeClr val="dk1"/>
                </a:solidFill>
                <a:latin typeface="+mn-lt"/>
                <a:ea typeface="+mn-ea"/>
                <a:cs typeface="+mn-ea"/>
                <a:sym typeface="+mn-lt"/>
              </a:endParaRPr>
            </a:p>
          </p:txBody>
        </p:sp>
      </p:grpSp>
    </p:spTree>
  </p:cSld>
  <p:clrMapOvr>
    <a:masterClrMapping/>
  </p:clrMapOvr>
</p:sld>
</file>

<file path=ppt/slides/slide59.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2"/>
          <p:cNvGrpSpPr/>
          <p:nvPr/>
        </p:nvGrpSpPr>
        <p:grpSpPr bwMode="auto">
          <a:xfrm>
            <a:off x="-4763" y="57150"/>
            <a:ext cx="5900738" cy="953054"/>
            <a:chOff x="0" y="0"/>
            <a:chExt cx="5899700" cy="954480"/>
          </a:xfrm>
        </p:grpSpPr>
        <p:grpSp>
          <p:nvGrpSpPr>
            <p:cNvPr id="15" name="组合 13"/>
            <p:cNvGrpSpPr/>
            <p:nvPr/>
          </p:nvGrpSpPr>
          <p:grpSpPr bwMode="auto">
            <a:xfrm>
              <a:off x="0" y="0"/>
              <a:ext cx="5888396" cy="900116"/>
              <a:chOff x="0" y="0"/>
              <a:chExt cx="5888396" cy="900116"/>
            </a:xfrm>
          </p:grpSpPr>
          <p:sp>
            <p:nvSpPr>
              <p:cNvPr id="17"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“三违”治理</a:t>
                </a:r>
              </a:p>
            </p:txBody>
          </p:sp>
          <p:grpSp>
            <p:nvGrpSpPr>
              <p:cNvPr id="18" name="组合 16"/>
              <p:cNvGrpSpPr/>
              <p:nvPr/>
            </p:nvGrpSpPr>
            <p:grpSpPr bwMode="auto">
              <a:xfrm>
                <a:off x="0" y="5"/>
                <a:ext cx="981293" cy="900111"/>
                <a:chOff x="0" y="0"/>
                <a:chExt cx="981293" cy="900111"/>
              </a:xfrm>
            </p:grpSpPr>
            <p:sp>
              <p:nvSpPr>
                <p:cNvPr id="1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0" name="组合 18"/>
                <p:cNvGrpSpPr/>
                <p:nvPr/>
              </p:nvGrpSpPr>
              <p:grpSpPr bwMode="auto">
                <a:xfrm>
                  <a:off x="0" y="0"/>
                  <a:ext cx="704852" cy="900111"/>
                  <a:chOff x="0" y="0"/>
                  <a:chExt cx="704852" cy="900111"/>
                </a:xfrm>
              </p:grpSpPr>
              <p:sp>
                <p:nvSpPr>
                  <p:cNvPr id="2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2" name="组合 20"/>
                  <p:cNvGrpSpPr/>
                  <p:nvPr/>
                </p:nvGrpSpPr>
                <p:grpSpPr bwMode="auto">
                  <a:xfrm>
                    <a:off x="91136" y="0"/>
                    <a:ext cx="575833" cy="884127"/>
                    <a:chOff x="0" y="0"/>
                    <a:chExt cx="575833" cy="884127"/>
                  </a:xfrm>
                </p:grpSpPr>
                <p:sp>
                  <p:nvSpPr>
                    <p:cNvPr id="23" name="文本框 21"/>
                    <p:cNvSpPr>
                      <a:spLocks noChangeArrowheads="1"/>
                    </p:cNvSpPr>
                    <p:nvPr>
                      <p:custDataLst>
                        <p:tags r:id="rId27"/>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5</a:t>
                      </a:r>
                    </a:p>
                  </p:txBody>
                </p:sp>
                <p:sp>
                  <p:nvSpPr>
                    <p:cNvPr id="24" name="文本框 22"/>
                    <p:cNvSpPr>
                      <a:spLocks noChangeArrowheads="1"/>
                    </p:cNvSpPr>
                    <p:nvPr>
                      <p:custDataLst>
                        <p:tags r:id="rId28"/>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34" name="图片 33"/>
          <p:cNvPicPr>
            <a:picLocks noChangeAspect="1"/>
          </p:cNvPicPr>
          <p:nvPr/>
        </p:nvPicPr>
        <p:blipFill>
          <a:blip r:embed="rId30" cstate="print">
            <a:extLst>
              <a:ext uri="{28A0092B-C50C-407E-A947-70E740481C1C}">
                <a14:useLocalDpi xmlns:a14="http://schemas.microsoft.com/office/drawing/2010/main" val="0"/>
              </a:ext>
            </a:extLst>
          </a:blip>
          <a:srcRect l="5599" t="100000" r="89646" b="-19444"/>
          <a:stretch>
            <a:fillRect/>
          </a:stretch>
        </p:blipFill>
        <p:spPr>
          <a:xfrm>
            <a:off x="6572251" y="6858000"/>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sp>
        <p:nvSpPr>
          <p:cNvPr id="114" name="任意多边形 19"/>
          <p:cNvSpPr/>
          <p:nvPr>
            <p:custDataLst>
              <p:tags r:id="rId2"/>
            </p:custDataLst>
          </p:nvPr>
        </p:nvSpPr>
        <p:spPr>
          <a:xfrm>
            <a:off x="8317531" y="234682"/>
            <a:ext cx="3874469"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治理“三违”的基本步骤</a:t>
            </a:r>
          </a:p>
        </p:txBody>
      </p:sp>
      <p:sp>
        <p:nvSpPr>
          <p:cNvPr id="59" name="Freeform 6"/>
          <p:cNvSpPr/>
          <p:nvPr>
            <p:custDataLst>
              <p:tags r:id="rId3"/>
            </p:custDataLst>
          </p:nvPr>
        </p:nvSpPr>
        <p:spPr bwMode="auto">
          <a:xfrm>
            <a:off x="6868538" y="2942172"/>
            <a:ext cx="1375639"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0" name="Freeform 7"/>
          <p:cNvSpPr/>
          <p:nvPr>
            <p:custDataLst>
              <p:tags r:id="rId4"/>
            </p:custDataLst>
          </p:nvPr>
        </p:nvSpPr>
        <p:spPr bwMode="auto">
          <a:xfrm>
            <a:off x="4015713" y="2942172"/>
            <a:ext cx="1374053"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1" name="Freeform 8"/>
          <p:cNvSpPr/>
          <p:nvPr>
            <p:custDataLst>
              <p:tags r:id="rId5"/>
            </p:custDataLst>
          </p:nvPr>
        </p:nvSpPr>
        <p:spPr bwMode="auto">
          <a:xfrm>
            <a:off x="4728126" y="1702333"/>
            <a:ext cx="1374053"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2" name="Freeform 9"/>
          <p:cNvSpPr/>
          <p:nvPr>
            <p:custDataLst>
              <p:tags r:id="rId6"/>
            </p:custDataLst>
          </p:nvPr>
        </p:nvSpPr>
        <p:spPr bwMode="auto">
          <a:xfrm>
            <a:off x="6157712" y="1702333"/>
            <a:ext cx="1374053"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3" name="Freeform 10"/>
          <p:cNvSpPr/>
          <p:nvPr>
            <p:custDataLst>
              <p:tags r:id="rId7"/>
            </p:custDataLst>
          </p:nvPr>
        </p:nvSpPr>
        <p:spPr bwMode="auto">
          <a:xfrm>
            <a:off x="4728126" y="4174071"/>
            <a:ext cx="1374053"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4" name="Freeform 11"/>
          <p:cNvSpPr/>
          <p:nvPr>
            <p:custDataLst>
              <p:tags r:id="rId8"/>
            </p:custDataLst>
          </p:nvPr>
        </p:nvSpPr>
        <p:spPr bwMode="auto">
          <a:xfrm>
            <a:off x="6157712" y="4174071"/>
            <a:ext cx="1374053"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5" name="Freeform 12"/>
          <p:cNvSpPr>
            <a:spLocks noEditPoints="1"/>
          </p:cNvSpPr>
          <p:nvPr>
            <p:custDataLst>
              <p:tags r:id="rId9"/>
            </p:custDataLst>
          </p:nvPr>
        </p:nvSpPr>
        <p:spPr bwMode="auto">
          <a:xfrm>
            <a:off x="5132725" y="4718584"/>
            <a:ext cx="598174"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lt1"/>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6" name="Freeform 13"/>
          <p:cNvSpPr>
            <a:spLocks noEditPoints="1"/>
          </p:cNvSpPr>
          <p:nvPr>
            <p:custDataLst>
              <p:tags r:id="rId10"/>
            </p:custDataLst>
          </p:nvPr>
        </p:nvSpPr>
        <p:spPr bwMode="auto">
          <a:xfrm>
            <a:off x="7296937" y="3435884"/>
            <a:ext cx="612454"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lt1"/>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7" name="Freeform 14"/>
          <p:cNvSpPr>
            <a:spLocks noEditPoints="1"/>
          </p:cNvSpPr>
          <p:nvPr>
            <p:custDataLst>
              <p:tags r:id="rId11"/>
            </p:custDataLst>
          </p:nvPr>
        </p:nvSpPr>
        <p:spPr bwMode="auto">
          <a:xfrm>
            <a:off x="5216818" y="2132547"/>
            <a:ext cx="439507"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lt1"/>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8" name="Freeform 15"/>
          <p:cNvSpPr>
            <a:spLocks noEditPoints="1"/>
          </p:cNvSpPr>
          <p:nvPr>
            <p:custDataLst>
              <p:tags r:id="rId12"/>
            </p:custDataLst>
          </p:nvPr>
        </p:nvSpPr>
        <p:spPr bwMode="auto">
          <a:xfrm>
            <a:off x="6497258" y="2199221"/>
            <a:ext cx="698133" cy="59848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lt1"/>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69" name="Freeform 16"/>
          <p:cNvSpPr>
            <a:spLocks noEditPoints="1"/>
          </p:cNvSpPr>
          <p:nvPr>
            <p:custDataLst>
              <p:tags r:id="rId13"/>
            </p:custDataLst>
          </p:nvPr>
        </p:nvSpPr>
        <p:spPr bwMode="auto">
          <a:xfrm>
            <a:off x="6513125" y="4688423"/>
            <a:ext cx="752080"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lt1"/>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115" name="Freeform 17"/>
          <p:cNvSpPr>
            <a:spLocks noEditPoints="1"/>
          </p:cNvSpPr>
          <p:nvPr>
            <p:custDataLst>
              <p:tags r:id="rId14"/>
            </p:custDataLst>
          </p:nvPr>
        </p:nvSpPr>
        <p:spPr bwMode="auto">
          <a:xfrm>
            <a:off x="4406032" y="3432709"/>
            <a:ext cx="612454" cy="614364"/>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lt1"/>
          </a:solidFill>
          <a:ln>
            <a:noFill/>
          </a:ln>
        </p:spPr>
        <p:txBody>
          <a:bodyPr vert="horz" wrap="square" lIns="91400" tIns="45699" rIns="91400" bIns="45699" numCol="1" anchor="t" anchorCtr="0" compatLnSpc="1"/>
          <a:lstStyle/>
          <a:p>
            <a:endParaRPr lang="zh-CN" altLang="en-US" sz="1865">
              <a:solidFill>
                <a:schemeClr val="dk1">
                  <a:lumMod val="75000"/>
                  <a:lumOff val="25000"/>
                </a:schemeClr>
              </a:solidFill>
              <a:latin typeface="+mj-ea"/>
              <a:ea typeface="+mj-ea"/>
            </a:endParaRPr>
          </a:p>
        </p:txBody>
      </p:sp>
      <p:sp>
        <p:nvSpPr>
          <p:cNvPr id="116" name="TextBox 15"/>
          <p:cNvSpPr txBox="1"/>
          <p:nvPr>
            <p:custDataLst>
              <p:tags r:id="rId15"/>
            </p:custDataLst>
          </p:nvPr>
        </p:nvSpPr>
        <p:spPr>
          <a:xfrm>
            <a:off x="2285975" y="1802788"/>
            <a:ext cx="1996297" cy="367030"/>
          </a:xfrm>
          <a:prstGeom prst="rect">
            <a:avLst/>
          </a:prstGeom>
          <a:noFill/>
        </p:spPr>
        <p:txBody>
          <a:bodyPr wrap="square" lIns="91400" tIns="45699" rIns="91400" bIns="45699" rtlCol="0">
            <a:spAutoFit/>
          </a:bodyPr>
          <a:lstStyle/>
          <a:p>
            <a:pPr algn="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dk1">
                    <a:lumMod val="75000"/>
                    <a:lumOff val="25000"/>
                  </a:schemeClr>
                </a:solidFill>
                <a:latin typeface="微软雅黑" panose="020B0503020204020204" pitchFamily="34" charset="-122"/>
                <a:ea typeface="微软雅黑" panose="020B0503020204020204" pitchFamily="34" charset="-122"/>
              </a:rPr>
              <a:t>规范制度</a:t>
            </a: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p>
        </p:txBody>
      </p:sp>
      <p:sp>
        <p:nvSpPr>
          <p:cNvPr id="117" name="TextBox 16"/>
          <p:cNvSpPr txBox="1"/>
          <p:nvPr>
            <p:custDataLst>
              <p:tags r:id="rId16"/>
            </p:custDataLst>
          </p:nvPr>
        </p:nvSpPr>
        <p:spPr>
          <a:xfrm>
            <a:off x="441348" y="2116464"/>
            <a:ext cx="3968370" cy="828675"/>
          </a:xfrm>
          <a:prstGeom prst="rect">
            <a:avLst/>
          </a:prstGeom>
          <a:noFill/>
        </p:spPr>
        <p:txBody>
          <a:bodyPr wrap="square" lIns="91400" tIns="45699" rIns="91400" bIns="45699" rtlCol="0">
            <a:spAutoFit/>
          </a:bodyPr>
          <a:lstStyle/>
          <a:p>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治理“三违”行为的规范制度是一把具体的标尺，便于衡量和规范企业与员工的行为，保证了企业治理“三违”有章可循。</a:t>
            </a:r>
          </a:p>
        </p:txBody>
      </p:sp>
      <p:sp>
        <p:nvSpPr>
          <p:cNvPr id="118" name="TextBox 19"/>
          <p:cNvSpPr txBox="1"/>
          <p:nvPr>
            <p:custDataLst>
              <p:tags r:id="rId17"/>
            </p:custDataLst>
          </p:nvPr>
        </p:nvSpPr>
        <p:spPr>
          <a:xfrm>
            <a:off x="7718531" y="1769530"/>
            <a:ext cx="1996297" cy="367030"/>
          </a:xfrm>
          <a:prstGeom prst="rect">
            <a:avLst/>
          </a:prstGeom>
          <a:noFill/>
        </p:spPr>
        <p:txBody>
          <a:bodyPr wrap="square" lIns="91400" tIns="45699" rIns="91400" bIns="45699" rtlCol="0">
            <a:spAutoFit/>
          </a:bodyPr>
          <a:lstStyle/>
          <a:p>
            <a:pPr algn="ct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dk1">
                    <a:lumMod val="75000"/>
                    <a:lumOff val="25000"/>
                  </a:schemeClr>
                </a:solidFill>
                <a:latin typeface="微软雅黑" panose="020B0503020204020204" pitchFamily="34" charset="-122"/>
                <a:ea typeface="微软雅黑" panose="020B0503020204020204" pitchFamily="34" charset="-122"/>
              </a:rPr>
              <a:t>处理</a:t>
            </a: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p>
        </p:txBody>
      </p:sp>
      <p:sp>
        <p:nvSpPr>
          <p:cNvPr id="119" name="TextBox 20"/>
          <p:cNvSpPr txBox="1"/>
          <p:nvPr>
            <p:custDataLst>
              <p:tags r:id="rId18"/>
            </p:custDataLst>
          </p:nvPr>
        </p:nvSpPr>
        <p:spPr>
          <a:xfrm>
            <a:off x="8121112" y="2162958"/>
            <a:ext cx="4184541" cy="828675"/>
          </a:xfrm>
          <a:prstGeom prst="rect">
            <a:avLst/>
          </a:prstGeom>
          <a:noFill/>
        </p:spPr>
        <p:txBody>
          <a:bodyPr wrap="square" lIns="91400" tIns="45699" rIns="91400" bIns="45699" rtlCol="0">
            <a:spAutoFit/>
          </a:bodyPr>
          <a:lstStyle/>
          <a:p>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处理“三违”行为时，按照制度进行处理。对于同一次“三违”行为，不能重复处罚，否则会导致员工产生逆反、埋怨等心理。</a:t>
            </a:r>
          </a:p>
        </p:txBody>
      </p:sp>
      <p:sp>
        <p:nvSpPr>
          <p:cNvPr id="120" name="TextBox 21"/>
          <p:cNvSpPr txBox="1"/>
          <p:nvPr>
            <p:custDataLst>
              <p:tags r:id="rId19"/>
            </p:custDataLst>
          </p:nvPr>
        </p:nvSpPr>
        <p:spPr>
          <a:xfrm>
            <a:off x="8411849" y="3172661"/>
            <a:ext cx="1996297" cy="367030"/>
          </a:xfrm>
          <a:prstGeom prst="rect">
            <a:avLst/>
          </a:prstGeom>
          <a:noFill/>
        </p:spPr>
        <p:txBody>
          <a:bodyPr wrap="square" lIns="91400" tIns="45699" rIns="91400" bIns="45699" rtlCol="0">
            <a:spAutoFit/>
          </a:bodyPr>
          <a:lstStyle/>
          <a:p>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dk1">
                    <a:lumMod val="75000"/>
                    <a:lumOff val="25000"/>
                  </a:schemeClr>
                </a:solidFill>
                <a:latin typeface="微软雅黑" panose="020B0503020204020204" pitchFamily="34" charset="-122"/>
                <a:ea typeface="微软雅黑" panose="020B0503020204020204" pitchFamily="34" charset="-122"/>
              </a:rPr>
              <a:t>处罚</a:t>
            </a: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p>
        </p:txBody>
      </p:sp>
      <p:sp>
        <p:nvSpPr>
          <p:cNvPr id="121" name="TextBox 22"/>
          <p:cNvSpPr txBox="1"/>
          <p:nvPr>
            <p:custDataLst>
              <p:tags r:id="rId20"/>
            </p:custDataLst>
          </p:nvPr>
        </p:nvSpPr>
        <p:spPr>
          <a:xfrm>
            <a:off x="8377347" y="3566089"/>
            <a:ext cx="3406498" cy="828675"/>
          </a:xfrm>
          <a:prstGeom prst="rect">
            <a:avLst/>
          </a:prstGeom>
          <a:noFill/>
        </p:spPr>
        <p:txBody>
          <a:bodyPr wrap="square" lIns="91400" tIns="45699" rIns="91400" bIns="45699" rtlCol="0">
            <a:spAutoFit/>
          </a:bodyPr>
          <a:lstStyle/>
          <a:p>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必须处罚的情况：</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违反禁令；重复“三违”行为；明知故犯；违章指挥；不服从管理</a:t>
            </a:r>
          </a:p>
        </p:txBody>
      </p:sp>
      <p:sp>
        <p:nvSpPr>
          <p:cNvPr id="122" name="TextBox 23"/>
          <p:cNvSpPr txBox="1"/>
          <p:nvPr>
            <p:custDataLst>
              <p:tags r:id="rId21"/>
            </p:custDataLst>
          </p:nvPr>
        </p:nvSpPr>
        <p:spPr>
          <a:xfrm>
            <a:off x="7687015" y="4512730"/>
            <a:ext cx="1996297" cy="367030"/>
          </a:xfrm>
          <a:prstGeom prst="rect">
            <a:avLst/>
          </a:prstGeom>
          <a:noFill/>
        </p:spPr>
        <p:txBody>
          <a:bodyPr wrap="square" lIns="91400" tIns="45699" rIns="91400" bIns="45699" rtlCol="0">
            <a:spAutoFit/>
          </a:bodyPr>
          <a:lstStyle/>
          <a:p>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dk1">
                    <a:lumMod val="75000"/>
                    <a:lumOff val="25000"/>
                  </a:schemeClr>
                </a:solidFill>
                <a:latin typeface="微软雅黑" panose="020B0503020204020204" pitchFamily="34" charset="-122"/>
                <a:ea typeface="微软雅黑" panose="020B0503020204020204" pitchFamily="34" charset="-122"/>
              </a:rPr>
              <a:t>检查审核</a:t>
            </a: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p>
        </p:txBody>
      </p:sp>
      <p:sp>
        <p:nvSpPr>
          <p:cNvPr id="123" name="TextBox 24"/>
          <p:cNvSpPr txBox="1"/>
          <p:nvPr>
            <p:custDataLst>
              <p:tags r:id="rId22"/>
            </p:custDataLst>
          </p:nvPr>
        </p:nvSpPr>
        <p:spPr>
          <a:xfrm>
            <a:off x="7652514" y="4906158"/>
            <a:ext cx="3406498" cy="1075055"/>
          </a:xfrm>
          <a:prstGeom prst="rect">
            <a:avLst/>
          </a:prstGeom>
          <a:noFill/>
        </p:spPr>
        <p:txBody>
          <a:bodyPr wrap="square" lIns="91400" tIns="45699" rIns="91400" bIns="45699" rtlCol="0">
            <a:spAutoFit/>
          </a:bodyPr>
          <a:lstStyle/>
          <a:p>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在进行检查审核时，应该整体与重点兼顾。对于企业整体情况，要做到全面、到位，不能留死角。对于重点部位应该着重关注。</a:t>
            </a:r>
          </a:p>
        </p:txBody>
      </p:sp>
      <p:sp>
        <p:nvSpPr>
          <p:cNvPr id="124" name="TextBox 25"/>
          <p:cNvSpPr txBox="1"/>
          <p:nvPr>
            <p:custDataLst>
              <p:tags r:id="rId23"/>
            </p:custDataLst>
          </p:nvPr>
        </p:nvSpPr>
        <p:spPr>
          <a:xfrm>
            <a:off x="2535794" y="4528496"/>
            <a:ext cx="1996297" cy="367030"/>
          </a:xfrm>
          <a:prstGeom prst="rect">
            <a:avLst/>
          </a:prstGeom>
          <a:noFill/>
        </p:spPr>
        <p:txBody>
          <a:bodyPr wrap="square" lIns="91400" tIns="45699" rIns="91400" bIns="45699" rtlCol="0">
            <a:spAutoFit/>
          </a:bodyPr>
          <a:lstStyle/>
          <a:p>
            <a:pPr algn="ct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dk1">
                    <a:lumMod val="75000"/>
                    <a:lumOff val="25000"/>
                  </a:schemeClr>
                </a:solidFill>
                <a:latin typeface="微软雅黑" panose="020B0503020204020204" pitchFamily="34" charset="-122"/>
                <a:ea typeface="微软雅黑" panose="020B0503020204020204" pitchFamily="34" charset="-122"/>
              </a:rPr>
              <a:t>执行</a:t>
            </a: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p>
        </p:txBody>
      </p:sp>
      <p:sp>
        <p:nvSpPr>
          <p:cNvPr id="125" name="TextBox 26"/>
          <p:cNvSpPr txBox="1"/>
          <p:nvPr>
            <p:custDataLst>
              <p:tags r:id="rId24"/>
            </p:custDataLst>
          </p:nvPr>
        </p:nvSpPr>
        <p:spPr>
          <a:xfrm>
            <a:off x="819300" y="4921924"/>
            <a:ext cx="3731975" cy="1075055"/>
          </a:xfrm>
          <a:prstGeom prst="rect">
            <a:avLst/>
          </a:prstGeom>
          <a:noFill/>
        </p:spPr>
        <p:txBody>
          <a:bodyPr wrap="square" lIns="91400" tIns="45699" rIns="91400" bIns="45699" rtlCol="0">
            <a:spAutoFit/>
          </a:bodyPr>
          <a:lstStyle/>
          <a:p>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无论多好的制度，如果没有执行，都只能是纸上谈兵，得不到有效地落实。治理“三违”制度执行的好坏，是反“三违”工作能否顺利进行的关键所在。</a:t>
            </a:r>
          </a:p>
        </p:txBody>
      </p:sp>
      <p:sp>
        <p:nvSpPr>
          <p:cNvPr id="126" name="TextBox 27"/>
          <p:cNvSpPr txBox="1"/>
          <p:nvPr>
            <p:custDataLst>
              <p:tags r:id="rId25"/>
            </p:custDataLst>
          </p:nvPr>
        </p:nvSpPr>
        <p:spPr>
          <a:xfrm>
            <a:off x="1889748" y="3172663"/>
            <a:ext cx="1996297" cy="367030"/>
          </a:xfrm>
          <a:prstGeom prst="rect">
            <a:avLst/>
          </a:prstGeom>
          <a:noFill/>
        </p:spPr>
        <p:txBody>
          <a:bodyPr wrap="square" lIns="91400" tIns="45699" rIns="91400" bIns="45699" rtlCol="0">
            <a:spAutoFit/>
          </a:bodyPr>
          <a:lstStyle/>
          <a:p>
            <a:pPr algn="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r>
              <a:rPr lang="zh-CN" altLang="en-US" sz="1800" b="1" dirty="0">
                <a:solidFill>
                  <a:schemeClr val="dk1">
                    <a:lumMod val="75000"/>
                    <a:lumOff val="25000"/>
                  </a:schemeClr>
                </a:solidFill>
                <a:latin typeface="微软雅黑" panose="020B0503020204020204" pitchFamily="34" charset="-122"/>
                <a:ea typeface="微软雅黑" panose="020B0503020204020204" pitchFamily="34" charset="-122"/>
              </a:rPr>
              <a:t>培训宣贯</a:t>
            </a:r>
            <a:r>
              <a:rPr lang="en-US" altLang="zh-CN" sz="1800" b="1" dirty="0">
                <a:solidFill>
                  <a:schemeClr val="dk1">
                    <a:lumMod val="75000"/>
                    <a:lumOff val="25000"/>
                  </a:schemeClr>
                </a:solidFill>
                <a:latin typeface="微软雅黑" panose="020B0503020204020204" pitchFamily="34" charset="-122"/>
                <a:ea typeface="微软雅黑" panose="020B0503020204020204" pitchFamily="34" charset="-122"/>
              </a:rPr>
              <a:t>】</a:t>
            </a:r>
          </a:p>
        </p:txBody>
      </p:sp>
      <p:sp>
        <p:nvSpPr>
          <p:cNvPr id="127" name="TextBox 28"/>
          <p:cNvSpPr txBox="1"/>
          <p:nvPr>
            <p:custDataLst>
              <p:tags r:id="rId26"/>
            </p:custDataLst>
          </p:nvPr>
        </p:nvSpPr>
        <p:spPr>
          <a:xfrm>
            <a:off x="498730" y="3566090"/>
            <a:ext cx="3406498" cy="828675"/>
          </a:xfrm>
          <a:prstGeom prst="rect">
            <a:avLst/>
          </a:prstGeom>
          <a:noFill/>
        </p:spPr>
        <p:txBody>
          <a:bodyPr wrap="square" lIns="91400" tIns="45699" rIns="91400" bIns="45699" rtlCol="0">
            <a:spAutoFit/>
          </a:bodyPr>
          <a:lstStyle/>
          <a:p>
            <a:r>
              <a:rPr lang="zh-CN" altLang="en-US" sz="1600" dirty="0">
                <a:solidFill>
                  <a:schemeClr val="dk1">
                    <a:lumMod val="75000"/>
                    <a:lumOff val="25000"/>
                  </a:schemeClr>
                </a:solidFill>
                <a:latin typeface="微软雅黑" panose="020B0503020204020204" pitchFamily="34" charset="-122"/>
                <a:ea typeface="微软雅黑" panose="020B0503020204020204" pitchFamily="34" charset="-122"/>
              </a:rPr>
              <a:t> 治理“三违”行为的规范制度正式使用后，首先要做的就是对企业所有的员工进行新制度培训</a:t>
            </a:r>
          </a:p>
        </p:txBody>
      </p:sp>
    </p:spTree>
    <p:custDataLst>
      <p:tags r:id="rId1"/>
    </p:custData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0000">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14:bounceEnd="40000">
                                          <p:cBhvr additive="base">
                                            <p:cTn id="7" dur="50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6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40000">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14:bounceEnd="40000">
                                          <p:cBhvr additive="base">
                                            <p:cTn id="11" dur="500" fill="hold"/>
                                            <p:tgtEl>
                                              <p:spTgt spid="62"/>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6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14:presetBounceEnd="40000">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14:bounceEnd="40000">
                                          <p:cBhvr additive="base">
                                            <p:cTn id="15" dur="50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59"/>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14:presetBounceEnd="40000">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14:bounceEnd="40000">
                                          <p:cBhvr additive="base">
                                            <p:cTn id="19" dur="500" fill="hold"/>
                                            <p:tgtEl>
                                              <p:spTgt spid="64"/>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14:presetBounceEnd="40000">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14:bounceEnd="40000">
                                          <p:cBhvr additive="base">
                                            <p:cTn id="23" dur="500" fill="hold"/>
                                            <p:tgtEl>
                                              <p:spTgt spid="63"/>
                                            </p:tgtEl>
                                            <p:attrNameLst>
                                              <p:attrName>ppt_x</p:attrName>
                                            </p:attrNameLst>
                                          </p:cBhvr>
                                          <p:tavLst>
                                            <p:tav tm="0">
                                              <p:val>
                                                <p:strVal val="0-#ppt_w/2"/>
                                              </p:val>
                                            </p:tav>
                                            <p:tav tm="100000">
                                              <p:val>
                                                <p:strVal val="#ppt_x"/>
                                              </p:val>
                                            </p:tav>
                                          </p:tavLst>
                                        </p:anim>
                                        <p:anim calcmode="lin" valueType="num" p14:bounceEnd="40000">
                                          <p:cBhvr additive="base">
                                            <p:cTn id="24" dur="500" fill="hold"/>
                                            <p:tgtEl>
                                              <p:spTgt spid="63"/>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14:presetBounceEnd="40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40000">
                                          <p:cBhvr additive="base">
                                            <p:cTn id="27" dur="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28" dur="500" fill="hold"/>
                                            <p:tgtEl>
                                              <p:spTgt spid="60"/>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p:cTn id="32" dur="400" fill="hold"/>
                                            <p:tgtEl>
                                              <p:spTgt spid="67"/>
                                            </p:tgtEl>
                                            <p:attrNameLst>
                                              <p:attrName>ppt_w</p:attrName>
                                            </p:attrNameLst>
                                          </p:cBhvr>
                                          <p:tavLst>
                                            <p:tav tm="0">
                                              <p:val>
                                                <p:fltVal val="0"/>
                                              </p:val>
                                            </p:tav>
                                            <p:tav tm="100000">
                                              <p:val>
                                                <p:strVal val="#ppt_w"/>
                                              </p:val>
                                            </p:tav>
                                          </p:tavLst>
                                        </p:anim>
                                        <p:anim calcmode="lin" valueType="num">
                                          <p:cBhvr>
                                            <p:cTn id="33" dur="400" fill="hold"/>
                                            <p:tgtEl>
                                              <p:spTgt spid="67"/>
                                            </p:tgtEl>
                                            <p:attrNameLst>
                                              <p:attrName>ppt_h</p:attrName>
                                            </p:attrNameLst>
                                          </p:cBhvr>
                                          <p:tavLst>
                                            <p:tav tm="0">
                                              <p:val>
                                                <p:fltVal val="0"/>
                                              </p:val>
                                            </p:tav>
                                            <p:tav tm="100000">
                                              <p:val>
                                                <p:strVal val="#ppt_h"/>
                                              </p:val>
                                            </p:tav>
                                          </p:tavLst>
                                        </p:anim>
                                        <p:anim calcmode="lin" valueType="num">
                                          <p:cBhvr>
                                            <p:cTn id="34" dur="400" fill="hold"/>
                                            <p:tgtEl>
                                              <p:spTgt spid="67"/>
                                            </p:tgtEl>
                                            <p:attrNameLst>
                                              <p:attrName>style.rotation</p:attrName>
                                            </p:attrNameLst>
                                          </p:cBhvr>
                                          <p:tavLst>
                                            <p:tav tm="0">
                                              <p:val>
                                                <p:fltVal val="90"/>
                                              </p:val>
                                            </p:tav>
                                            <p:tav tm="100000">
                                              <p:val>
                                                <p:fltVal val="0"/>
                                              </p:val>
                                            </p:tav>
                                          </p:tavLst>
                                        </p:anim>
                                        <p:animEffect transition="in" filter="fade">
                                          <p:cBhvr>
                                            <p:cTn id="35" dur="400"/>
                                            <p:tgtEl>
                                              <p:spTgt spid="67"/>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Effect transition="in" filter="wipe(right)">
                                          <p:cBhvr>
                                            <p:cTn id="39" dur="500"/>
                                            <p:tgtEl>
                                              <p:spTgt spid="11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wipe(right)">
                                          <p:cBhvr>
                                            <p:cTn id="42" dur="500"/>
                                            <p:tgtEl>
                                              <p:spTgt spid="117"/>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 calcmode="lin" valueType="num">
                                          <p:cBhvr>
                                            <p:cTn id="46" dur="400" fill="hold"/>
                                            <p:tgtEl>
                                              <p:spTgt spid="68"/>
                                            </p:tgtEl>
                                            <p:attrNameLst>
                                              <p:attrName>ppt_w</p:attrName>
                                            </p:attrNameLst>
                                          </p:cBhvr>
                                          <p:tavLst>
                                            <p:tav tm="0">
                                              <p:val>
                                                <p:fltVal val="0"/>
                                              </p:val>
                                            </p:tav>
                                            <p:tav tm="100000">
                                              <p:val>
                                                <p:strVal val="#ppt_w"/>
                                              </p:val>
                                            </p:tav>
                                          </p:tavLst>
                                        </p:anim>
                                        <p:anim calcmode="lin" valueType="num">
                                          <p:cBhvr>
                                            <p:cTn id="47" dur="400" fill="hold"/>
                                            <p:tgtEl>
                                              <p:spTgt spid="68"/>
                                            </p:tgtEl>
                                            <p:attrNameLst>
                                              <p:attrName>ppt_h</p:attrName>
                                            </p:attrNameLst>
                                          </p:cBhvr>
                                          <p:tavLst>
                                            <p:tav tm="0">
                                              <p:val>
                                                <p:fltVal val="0"/>
                                              </p:val>
                                            </p:tav>
                                            <p:tav tm="100000">
                                              <p:val>
                                                <p:strVal val="#ppt_h"/>
                                              </p:val>
                                            </p:tav>
                                          </p:tavLst>
                                        </p:anim>
                                        <p:anim calcmode="lin" valueType="num">
                                          <p:cBhvr>
                                            <p:cTn id="48" dur="400" fill="hold"/>
                                            <p:tgtEl>
                                              <p:spTgt spid="68"/>
                                            </p:tgtEl>
                                            <p:attrNameLst>
                                              <p:attrName>style.rotation</p:attrName>
                                            </p:attrNameLst>
                                          </p:cBhvr>
                                          <p:tavLst>
                                            <p:tav tm="0">
                                              <p:val>
                                                <p:fltVal val="90"/>
                                              </p:val>
                                            </p:tav>
                                            <p:tav tm="100000">
                                              <p:val>
                                                <p:fltVal val="0"/>
                                              </p:val>
                                            </p:tav>
                                          </p:tavLst>
                                        </p:anim>
                                        <p:animEffect transition="in" filter="fade">
                                          <p:cBhvr>
                                            <p:cTn id="49" dur="400"/>
                                            <p:tgtEl>
                                              <p:spTgt spid="68"/>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18"/>
                                            </p:tgtEl>
                                            <p:attrNameLst>
                                              <p:attrName>style.visibility</p:attrName>
                                            </p:attrNameLst>
                                          </p:cBhvr>
                                          <p:to>
                                            <p:strVal val="visible"/>
                                          </p:to>
                                        </p:set>
                                        <p:animEffect transition="in" filter="wipe(right)">
                                          <p:cBhvr>
                                            <p:cTn id="53" dur="500"/>
                                            <p:tgtEl>
                                              <p:spTgt spid="11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9"/>
                                            </p:tgtEl>
                                            <p:attrNameLst>
                                              <p:attrName>style.visibility</p:attrName>
                                            </p:attrNameLst>
                                          </p:cBhvr>
                                          <p:to>
                                            <p:strVal val="visible"/>
                                          </p:to>
                                        </p:set>
                                        <p:animEffect transition="in" filter="wipe(right)">
                                          <p:cBhvr>
                                            <p:cTn id="56" dur="500"/>
                                            <p:tgtEl>
                                              <p:spTgt spid="119"/>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400" fill="hold"/>
                                            <p:tgtEl>
                                              <p:spTgt spid="66"/>
                                            </p:tgtEl>
                                            <p:attrNameLst>
                                              <p:attrName>ppt_w</p:attrName>
                                            </p:attrNameLst>
                                          </p:cBhvr>
                                          <p:tavLst>
                                            <p:tav tm="0">
                                              <p:val>
                                                <p:fltVal val="0"/>
                                              </p:val>
                                            </p:tav>
                                            <p:tav tm="100000">
                                              <p:val>
                                                <p:strVal val="#ppt_w"/>
                                              </p:val>
                                            </p:tav>
                                          </p:tavLst>
                                        </p:anim>
                                        <p:anim calcmode="lin" valueType="num">
                                          <p:cBhvr>
                                            <p:cTn id="61" dur="400" fill="hold"/>
                                            <p:tgtEl>
                                              <p:spTgt spid="66"/>
                                            </p:tgtEl>
                                            <p:attrNameLst>
                                              <p:attrName>ppt_h</p:attrName>
                                            </p:attrNameLst>
                                          </p:cBhvr>
                                          <p:tavLst>
                                            <p:tav tm="0">
                                              <p:val>
                                                <p:fltVal val="0"/>
                                              </p:val>
                                            </p:tav>
                                            <p:tav tm="100000">
                                              <p:val>
                                                <p:strVal val="#ppt_h"/>
                                              </p:val>
                                            </p:tav>
                                          </p:tavLst>
                                        </p:anim>
                                        <p:anim calcmode="lin" valueType="num">
                                          <p:cBhvr>
                                            <p:cTn id="62" dur="400" fill="hold"/>
                                            <p:tgtEl>
                                              <p:spTgt spid="66"/>
                                            </p:tgtEl>
                                            <p:attrNameLst>
                                              <p:attrName>style.rotation</p:attrName>
                                            </p:attrNameLst>
                                          </p:cBhvr>
                                          <p:tavLst>
                                            <p:tav tm="0">
                                              <p:val>
                                                <p:fltVal val="90"/>
                                              </p:val>
                                            </p:tav>
                                            <p:tav tm="100000">
                                              <p:val>
                                                <p:fltVal val="0"/>
                                              </p:val>
                                            </p:tav>
                                          </p:tavLst>
                                        </p:anim>
                                        <p:animEffect transition="in" filter="fade">
                                          <p:cBhvr>
                                            <p:cTn id="63" dur="400"/>
                                            <p:tgtEl>
                                              <p:spTgt spid="66"/>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wipe(right)">
                                          <p:cBhvr>
                                            <p:cTn id="67" dur="500"/>
                                            <p:tgtEl>
                                              <p:spTgt spid="120"/>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21"/>
                                            </p:tgtEl>
                                            <p:attrNameLst>
                                              <p:attrName>style.visibility</p:attrName>
                                            </p:attrNameLst>
                                          </p:cBhvr>
                                          <p:to>
                                            <p:strVal val="visible"/>
                                          </p:to>
                                        </p:set>
                                        <p:animEffect transition="in" filter="wipe(right)">
                                          <p:cBhvr>
                                            <p:cTn id="70" dur="500"/>
                                            <p:tgtEl>
                                              <p:spTgt spid="121"/>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 calcmode="lin" valueType="num">
                                          <p:cBhvr>
                                            <p:cTn id="74" dur="400" fill="hold"/>
                                            <p:tgtEl>
                                              <p:spTgt spid="69"/>
                                            </p:tgtEl>
                                            <p:attrNameLst>
                                              <p:attrName>ppt_w</p:attrName>
                                            </p:attrNameLst>
                                          </p:cBhvr>
                                          <p:tavLst>
                                            <p:tav tm="0">
                                              <p:val>
                                                <p:fltVal val="0"/>
                                              </p:val>
                                            </p:tav>
                                            <p:tav tm="100000">
                                              <p:val>
                                                <p:strVal val="#ppt_w"/>
                                              </p:val>
                                            </p:tav>
                                          </p:tavLst>
                                        </p:anim>
                                        <p:anim calcmode="lin" valueType="num">
                                          <p:cBhvr>
                                            <p:cTn id="75" dur="400" fill="hold"/>
                                            <p:tgtEl>
                                              <p:spTgt spid="69"/>
                                            </p:tgtEl>
                                            <p:attrNameLst>
                                              <p:attrName>ppt_h</p:attrName>
                                            </p:attrNameLst>
                                          </p:cBhvr>
                                          <p:tavLst>
                                            <p:tav tm="0">
                                              <p:val>
                                                <p:fltVal val="0"/>
                                              </p:val>
                                            </p:tav>
                                            <p:tav tm="100000">
                                              <p:val>
                                                <p:strVal val="#ppt_h"/>
                                              </p:val>
                                            </p:tav>
                                          </p:tavLst>
                                        </p:anim>
                                        <p:anim calcmode="lin" valueType="num">
                                          <p:cBhvr>
                                            <p:cTn id="76" dur="400" fill="hold"/>
                                            <p:tgtEl>
                                              <p:spTgt spid="69"/>
                                            </p:tgtEl>
                                            <p:attrNameLst>
                                              <p:attrName>style.rotation</p:attrName>
                                            </p:attrNameLst>
                                          </p:cBhvr>
                                          <p:tavLst>
                                            <p:tav tm="0">
                                              <p:val>
                                                <p:fltVal val="90"/>
                                              </p:val>
                                            </p:tav>
                                            <p:tav tm="100000">
                                              <p:val>
                                                <p:fltVal val="0"/>
                                              </p:val>
                                            </p:tav>
                                          </p:tavLst>
                                        </p:anim>
                                        <p:animEffect transition="in" filter="fade">
                                          <p:cBhvr>
                                            <p:cTn id="77" dur="400"/>
                                            <p:tgtEl>
                                              <p:spTgt spid="69"/>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22"/>
                                            </p:tgtEl>
                                            <p:attrNameLst>
                                              <p:attrName>style.visibility</p:attrName>
                                            </p:attrNameLst>
                                          </p:cBhvr>
                                          <p:to>
                                            <p:strVal val="visible"/>
                                          </p:to>
                                        </p:set>
                                        <p:animEffect transition="in" filter="wipe(right)">
                                          <p:cBhvr>
                                            <p:cTn id="81" dur="500"/>
                                            <p:tgtEl>
                                              <p:spTgt spid="122"/>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23"/>
                                            </p:tgtEl>
                                            <p:attrNameLst>
                                              <p:attrName>style.visibility</p:attrName>
                                            </p:attrNameLst>
                                          </p:cBhvr>
                                          <p:to>
                                            <p:strVal val="visible"/>
                                          </p:to>
                                        </p:set>
                                        <p:animEffect transition="in" filter="wipe(right)">
                                          <p:cBhvr>
                                            <p:cTn id="84" dur="500"/>
                                            <p:tgtEl>
                                              <p:spTgt spid="123"/>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400" fill="hold"/>
                                            <p:tgtEl>
                                              <p:spTgt spid="65"/>
                                            </p:tgtEl>
                                            <p:attrNameLst>
                                              <p:attrName>ppt_w</p:attrName>
                                            </p:attrNameLst>
                                          </p:cBhvr>
                                          <p:tavLst>
                                            <p:tav tm="0">
                                              <p:val>
                                                <p:fltVal val="0"/>
                                              </p:val>
                                            </p:tav>
                                            <p:tav tm="100000">
                                              <p:val>
                                                <p:strVal val="#ppt_w"/>
                                              </p:val>
                                            </p:tav>
                                          </p:tavLst>
                                        </p:anim>
                                        <p:anim calcmode="lin" valueType="num">
                                          <p:cBhvr>
                                            <p:cTn id="89" dur="400" fill="hold"/>
                                            <p:tgtEl>
                                              <p:spTgt spid="65"/>
                                            </p:tgtEl>
                                            <p:attrNameLst>
                                              <p:attrName>ppt_h</p:attrName>
                                            </p:attrNameLst>
                                          </p:cBhvr>
                                          <p:tavLst>
                                            <p:tav tm="0">
                                              <p:val>
                                                <p:fltVal val="0"/>
                                              </p:val>
                                            </p:tav>
                                            <p:tav tm="100000">
                                              <p:val>
                                                <p:strVal val="#ppt_h"/>
                                              </p:val>
                                            </p:tav>
                                          </p:tavLst>
                                        </p:anim>
                                        <p:anim calcmode="lin" valueType="num">
                                          <p:cBhvr>
                                            <p:cTn id="90" dur="400" fill="hold"/>
                                            <p:tgtEl>
                                              <p:spTgt spid="65"/>
                                            </p:tgtEl>
                                            <p:attrNameLst>
                                              <p:attrName>style.rotation</p:attrName>
                                            </p:attrNameLst>
                                          </p:cBhvr>
                                          <p:tavLst>
                                            <p:tav tm="0">
                                              <p:val>
                                                <p:fltVal val="90"/>
                                              </p:val>
                                            </p:tav>
                                            <p:tav tm="100000">
                                              <p:val>
                                                <p:fltVal val="0"/>
                                              </p:val>
                                            </p:tav>
                                          </p:tavLst>
                                        </p:anim>
                                        <p:animEffect transition="in" filter="fade">
                                          <p:cBhvr>
                                            <p:cTn id="91" dur="400"/>
                                            <p:tgtEl>
                                              <p:spTgt spid="65"/>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115"/>
                                            </p:tgtEl>
                                            <p:attrNameLst>
                                              <p:attrName>style.visibility</p:attrName>
                                            </p:attrNameLst>
                                          </p:cBhvr>
                                          <p:to>
                                            <p:strVal val="visible"/>
                                          </p:to>
                                        </p:set>
                                        <p:anim calcmode="lin" valueType="num">
                                          <p:cBhvr>
                                            <p:cTn id="102" dur="400" fill="hold"/>
                                            <p:tgtEl>
                                              <p:spTgt spid="115"/>
                                            </p:tgtEl>
                                            <p:attrNameLst>
                                              <p:attrName>ppt_w</p:attrName>
                                            </p:attrNameLst>
                                          </p:cBhvr>
                                          <p:tavLst>
                                            <p:tav tm="0">
                                              <p:val>
                                                <p:fltVal val="0"/>
                                              </p:val>
                                            </p:tav>
                                            <p:tav tm="100000">
                                              <p:val>
                                                <p:strVal val="#ppt_w"/>
                                              </p:val>
                                            </p:tav>
                                          </p:tavLst>
                                        </p:anim>
                                        <p:anim calcmode="lin" valueType="num">
                                          <p:cBhvr>
                                            <p:cTn id="103" dur="400" fill="hold"/>
                                            <p:tgtEl>
                                              <p:spTgt spid="115"/>
                                            </p:tgtEl>
                                            <p:attrNameLst>
                                              <p:attrName>ppt_h</p:attrName>
                                            </p:attrNameLst>
                                          </p:cBhvr>
                                          <p:tavLst>
                                            <p:tav tm="0">
                                              <p:val>
                                                <p:fltVal val="0"/>
                                              </p:val>
                                            </p:tav>
                                            <p:tav tm="100000">
                                              <p:val>
                                                <p:strVal val="#ppt_h"/>
                                              </p:val>
                                            </p:tav>
                                          </p:tavLst>
                                        </p:anim>
                                        <p:anim calcmode="lin" valueType="num">
                                          <p:cBhvr>
                                            <p:cTn id="104" dur="400" fill="hold"/>
                                            <p:tgtEl>
                                              <p:spTgt spid="115"/>
                                            </p:tgtEl>
                                            <p:attrNameLst>
                                              <p:attrName>style.rotation</p:attrName>
                                            </p:attrNameLst>
                                          </p:cBhvr>
                                          <p:tavLst>
                                            <p:tav tm="0">
                                              <p:val>
                                                <p:fltVal val="90"/>
                                              </p:val>
                                            </p:tav>
                                            <p:tav tm="100000">
                                              <p:val>
                                                <p:fltVal val="0"/>
                                              </p:val>
                                            </p:tav>
                                          </p:tavLst>
                                        </p:anim>
                                        <p:animEffect transition="in" filter="fade">
                                          <p:cBhvr>
                                            <p:cTn id="105" dur="400"/>
                                            <p:tgtEl>
                                              <p:spTgt spid="115"/>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26"/>
                                            </p:tgtEl>
                                            <p:attrNameLst>
                                              <p:attrName>style.visibility</p:attrName>
                                            </p:attrNameLst>
                                          </p:cBhvr>
                                          <p:to>
                                            <p:strVal val="visible"/>
                                          </p:to>
                                        </p:set>
                                        <p:animEffect transition="in" filter="wipe(right)">
                                          <p:cBhvr>
                                            <p:cTn id="109" dur="500"/>
                                            <p:tgtEl>
                                              <p:spTgt spid="126"/>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27"/>
                                            </p:tgtEl>
                                            <p:attrNameLst>
                                              <p:attrName>style.visibility</p:attrName>
                                            </p:attrNameLst>
                                          </p:cBhvr>
                                          <p:to>
                                            <p:strVal val="visible"/>
                                          </p:to>
                                        </p:set>
                                        <p:animEffect transition="in" filter="wipe(right)">
                                          <p:cBhvr>
                                            <p:cTn id="11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p:bldP spid="60" grpId="0" bldLvl="0" animBg="1"/>
          <p:bldP spid="61" grpId="0" bldLvl="0" animBg="1"/>
          <p:bldP spid="62" grpId="0" bldLvl="0" animBg="1"/>
          <p:bldP spid="63" grpId="0" bldLvl="0" animBg="1"/>
          <p:bldP spid="64" grpId="0" bldLvl="0" animBg="1"/>
          <p:bldP spid="65" grpId="0" bldLvl="0" animBg="1"/>
          <p:bldP spid="66" grpId="0" bldLvl="0" animBg="1"/>
          <p:bldP spid="67" grpId="0" bldLvl="0" animBg="1"/>
          <p:bldP spid="68" grpId="0" bldLvl="0" animBg="1"/>
          <p:bldP spid="69" grpId="0" bldLvl="0" animBg="1"/>
          <p:bldP spid="115" grpId="0" bldLvl="0" animBg="1"/>
          <p:bldP spid="116" grpId="0"/>
          <p:bldP spid="117" grpId="0"/>
          <p:bldP spid="118" grpId="0"/>
          <p:bldP spid="119" grpId="0"/>
          <p:bldP spid="120" grpId="0"/>
          <p:bldP spid="121" grpId="0"/>
          <p:bldP spid="122" grpId="0"/>
          <p:bldP spid="123" grpId="0"/>
          <p:bldP spid="124" grpId="0"/>
          <p:bldP spid="125" grpId="0"/>
          <p:bldP spid="126" grpId="0"/>
          <p:bldP spid="1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1+#ppt_w/2"/>
                                              </p:val>
                                            </p:tav>
                                            <p:tav tm="100000">
                                              <p:val>
                                                <p:strVal val="#ppt_x"/>
                                              </p:val>
                                            </p:tav>
                                          </p:tavLst>
                                        </p:anim>
                                        <p:anim calcmode="lin" valueType="num">
                                          <p:cBhvr additive="base">
                                            <p:cTn id="12" dur="500" fill="hold"/>
                                            <p:tgtEl>
                                              <p:spTgt spid="6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1+#ppt_w/2"/>
                                              </p:val>
                                            </p:tav>
                                            <p:tav tm="100000">
                                              <p:val>
                                                <p:strVal val="#ppt_x"/>
                                              </p:val>
                                            </p:tav>
                                          </p:tavLst>
                                        </p:anim>
                                        <p:anim calcmode="lin" valueType="num">
                                          <p:cBhvr additive="base">
                                            <p:cTn id="16" dur="500" fill="hold"/>
                                            <p:tgtEl>
                                              <p:spTgt spid="59"/>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500" fill="hold"/>
                                            <p:tgtEl>
                                              <p:spTgt spid="64"/>
                                            </p:tgtEl>
                                            <p:attrNameLst>
                                              <p:attrName>ppt_x</p:attrName>
                                            </p:attrNameLst>
                                          </p:cBhvr>
                                          <p:tavLst>
                                            <p:tav tm="0">
                                              <p:val>
                                                <p:strVal val="1+#ppt_w/2"/>
                                              </p:val>
                                            </p:tav>
                                            <p:tav tm="100000">
                                              <p:val>
                                                <p:strVal val="#ppt_x"/>
                                              </p:val>
                                            </p:tav>
                                          </p:tavLst>
                                        </p:anim>
                                        <p:anim calcmode="lin" valueType="num">
                                          <p:cBhvr additive="base">
                                            <p:cTn id="20" dur="5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500" fill="hold"/>
                                            <p:tgtEl>
                                              <p:spTgt spid="63"/>
                                            </p:tgtEl>
                                            <p:attrNameLst>
                                              <p:attrName>ppt_x</p:attrName>
                                            </p:attrNameLst>
                                          </p:cBhvr>
                                          <p:tavLst>
                                            <p:tav tm="0">
                                              <p:val>
                                                <p:strVal val="0-#ppt_w/2"/>
                                              </p:val>
                                            </p:tav>
                                            <p:tav tm="100000">
                                              <p:val>
                                                <p:strVal val="#ppt_x"/>
                                              </p:val>
                                            </p:tav>
                                          </p:tavLst>
                                        </p:anim>
                                        <p:anim calcmode="lin" valueType="num">
                                          <p:cBhvr additive="base">
                                            <p:cTn id="24" dur="500" fill="hold"/>
                                            <p:tgtEl>
                                              <p:spTgt spid="63"/>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0-#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p:cTn id="32" dur="400" fill="hold"/>
                                            <p:tgtEl>
                                              <p:spTgt spid="67"/>
                                            </p:tgtEl>
                                            <p:attrNameLst>
                                              <p:attrName>ppt_w</p:attrName>
                                            </p:attrNameLst>
                                          </p:cBhvr>
                                          <p:tavLst>
                                            <p:tav tm="0">
                                              <p:val>
                                                <p:fltVal val="0"/>
                                              </p:val>
                                            </p:tav>
                                            <p:tav tm="100000">
                                              <p:val>
                                                <p:strVal val="#ppt_w"/>
                                              </p:val>
                                            </p:tav>
                                          </p:tavLst>
                                        </p:anim>
                                        <p:anim calcmode="lin" valueType="num">
                                          <p:cBhvr>
                                            <p:cTn id="33" dur="400" fill="hold"/>
                                            <p:tgtEl>
                                              <p:spTgt spid="67"/>
                                            </p:tgtEl>
                                            <p:attrNameLst>
                                              <p:attrName>ppt_h</p:attrName>
                                            </p:attrNameLst>
                                          </p:cBhvr>
                                          <p:tavLst>
                                            <p:tav tm="0">
                                              <p:val>
                                                <p:fltVal val="0"/>
                                              </p:val>
                                            </p:tav>
                                            <p:tav tm="100000">
                                              <p:val>
                                                <p:strVal val="#ppt_h"/>
                                              </p:val>
                                            </p:tav>
                                          </p:tavLst>
                                        </p:anim>
                                        <p:anim calcmode="lin" valueType="num">
                                          <p:cBhvr>
                                            <p:cTn id="34" dur="400" fill="hold"/>
                                            <p:tgtEl>
                                              <p:spTgt spid="67"/>
                                            </p:tgtEl>
                                            <p:attrNameLst>
                                              <p:attrName>style.rotation</p:attrName>
                                            </p:attrNameLst>
                                          </p:cBhvr>
                                          <p:tavLst>
                                            <p:tav tm="0">
                                              <p:val>
                                                <p:fltVal val="90"/>
                                              </p:val>
                                            </p:tav>
                                            <p:tav tm="100000">
                                              <p:val>
                                                <p:fltVal val="0"/>
                                              </p:val>
                                            </p:tav>
                                          </p:tavLst>
                                        </p:anim>
                                        <p:animEffect transition="in" filter="fade">
                                          <p:cBhvr>
                                            <p:cTn id="35" dur="400"/>
                                            <p:tgtEl>
                                              <p:spTgt spid="67"/>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Effect transition="in" filter="wipe(right)">
                                          <p:cBhvr>
                                            <p:cTn id="39" dur="500"/>
                                            <p:tgtEl>
                                              <p:spTgt spid="11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wipe(right)">
                                          <p:cBhvr>
                                            <p:cTn id="42" dur="500"/>
                                            <p:tgtEl>
                                              <p:spTgt spid="117"/>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 calcmode="lin" valueType="num">
                                          <p:cBhvr>
                                            <p:cTn id="46" dur="400" fill="hold"/>
                                            <p:tgtEl>
                                              <p:spTgt spid="68"/>
                                            </p:tgtEl>
                                            <p:attrNameLst>
                                              <p:attrName>ppt_w</p:attrName>
                                            </p:attrNameLst>
                                          </p:cBhvr>
                                          <p:tavLst>
                                            <p:tav tm="0">
                                              <p:val>
                                                <p:fltVal val="0"/>
                                              </p:val>
                                            </p:tav>
                                            <p:tav tm="100000">
                                              <p:val>
                                                <p:strVal val="#ppt_w"/>
                                              </p:val>
                                            </p:tav>
                                          </p:tavLst>
                                        </p:anim>
                                        <p:anim calcmode="lin" valueType="num">
                                          <p:cBhvr>
                                            <p:cTn id="47" dur="400" fill="hold"/>
                                            <p:tgtEl>
                                              <p:spTgt spid="68"/>
                                            </p:tgtEl>
                                            <p:attrNameLst>
                                              <p:attrName>ppt_h</p:attrName>
                                            </p:attrNameLst>
                                          </p:cBhvr>
                                          <p:tavLst>
                                            <p:tav tm="0">
                                              <p:val>
                                                <p:fltVal val="0"/>
                                              </p:val>
                                            </p:tav>
                                            <p:tav tm="100000">
                                              <p:val>
                                                <p:strVal val="#ppt_h"/>
                                              </p:val>
                                            </p:tav>
                                          </p:tavLst>
                                        </p:anim>
                                        <p:anim calcmode="lin" valueType="num">
                                          <p:cBhvr>
                                            <p:cTn id="48" dur="400" fill="hold"/>
                                            <p:tgtEl>
                                              <p:spTgt spid="68"/>
                                            </p:tgtEl>
                                            <p:attrNameLst>
                                              <p:attrName>style.rotation</p:attrName>
                                            </p:attrNameLst>
                                          </p:cBhvr>
                                          <p:tavLst>
                                            <p:tav tm="0">
                                              <p:val>
                                                <p:fltVal val="90"/>
                                              </p:val>
                                            </p:tav>
                                            <p:tav tm="100000">
                                              <p:val>
                                                <p:fltVal val="0"/>
                                              </p:val>
                                            </p:tav>
                                          </p:tavLst>
                                        </p:anim>
                                        <p:animEffect transition="in" filter="fade">
                                          <p:cBhvr>
                                            <p:cTn id="49" dur="400"/>
                                            <p:tgtEl>
                                              <p:spTgt spid="68"/>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18"/>
                                            </p:tgtEl>
                                            <p:attrNameLst>
                                              <p:attrName>style.visibility</p:attrName>
                                            </p:attrNameLst>
                                          </p:cBhvr>
                                          <p:to>
                                            <p:strVal val="visible"/>
                                          </p:to>
                                        </p:set>
                                        <p:animEffect transition="in" filter="wipe(right)">
                                          <p:cBhvr>
                                            <p:cTn id="53" dur="500"/>
                                            <p:tgtEl>
                                              <p:spTgt spid="11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9"/>
                                            </p:tgtEl>
                                            <p:attrNameLst>
                                              <p:attrName>style.visibility</p:attrName>
                                            </p:attrNameLst>
                                          </p:cBhvr>
                                          <p:to>
                                            <p:strVal val="visible"/>
                                          </p:to>
                                        </p:set>
                                        <p:animEffect transition="in" filter="wipe(right)">
                                          <p:cBhvr>
                                            <p:cTn id="56" dur="500"/>
                                            <p:tgtEl>
                                              <p:spTgt spid="119"/>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400" fill="hold"/>
                                            <p:tgtEl>
                                              <p:spTgt spid="66"/>
                                            </p:tgtEl>
                                            <p:attrNameLst>
                                              <p:attrName>ppt_w</p:attrName>
                                            </p:attrNameLst>
                                          </p:cBhvr>
                                          <p:tavLst>
                                            <p:tav tm="0">
                                              <p:val>
                                                <p:fltVal val="0"/>
                                              </p:val>
                                            </p:tav>
                                            <p:tav tm="100000">
                                              <p:val>
                                                <p:strVal val="#ppt_w"/>
                                              </p:val>
                                            </p:tav>
                                          </p:tavLst>
                                        </p:anim>
                                        <p:anim calcmode="lin" valueType="num">
                                          <p:cBhvr>
                                            <p:cTn id="61" dur="400" fill="hold"/>
                                            <p:tgtEl>
                                              <p:spTgt spid="66"/>
                                            </p:tgtEl>
                                            <p:attrNameLst>
                                              <p:attrName>ppt_h</p:attrName>
                                            </p:attrNameLst>
                                          </p:cBhvr>
                                          <p:tavLst>
                                            <p:tav tm="0">
                                              <p:val>
                                                <p:fltVal val="0"/>
                                              </p:val>
                                            </p:tav>
                                            <p:tav tm="100000">
                                              <p:val>
                                                <p:strVal val="#ppt_h"/>
                                              </p:val>
                                            </p:tav>
                                          </p:tavLst>
                                        </p:anim>
                                        <p:anim calcmode="lin" valueType="num">
                                          <p:cBhvr>
                                            <p:cTn id="62" dur="400" fill="hold"/>
                                            <p:tgtEl>
                                              <p:spTgt spid="66"/>
                                            </p:tgtEl>
                                            <p:attrNameLst>
                                              <p:attrName>style.rotation</p:attrName>
                                            </p:attrNameLst>
                                          </p:cBhvr>
                                          <p:tavLst>
                                            <p:tav tm="0">
                                              <p:val>
                                                <p:fltVal val="90"/>
                                              </p:val>
                                            </p:tav>
                                            <p:tav tm="100000">
                                              <p:val>
                                                <p:fltVal val="0"/>
                                              </p:val>
                                            </p:tav>
                                          </p:tavLst>
                                        </p:anim>
                                        <p:animEffect transition="in" filter="fade">
                                          <p:cBhvr>
                                            <p:cTn id="63" dur="400"/>
                                            <p:tgtEl>
                                              <p:spTgt spid="66"/>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wipe(right)">
                                          <p:cBhvr>
                                            <p:cTn id="67" dur="500"/>
                                            <p:tgtEl>
                                              <p:spTgt spid="120"/>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21"/>
                                            </p:tgtEl>
                                            <p:attrNameLst>
                                              <p:attrName>style.visibility</p:attrName>
                                            </p:attrNameLst>
                                          </p:cBhvr>
                                          <p:to>
                                            <p:strVal val="visible"/>
                                          </p:to>
                                        </p:set>
                                        <p:animEffect transition="in" filter="wipe(right)">
                                          <p:cBhvr>
                                            <p:cTn id="70" dur="500"/>
                                            <p:tgtEl>
                                              <p:spTgt spid="121"/>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 calcmode="lin" valueType="num">
                                          <p:cBhvr>
                                            <p:cTn id="74" dur="400" fill="hold"/>
                                            <p:tgtEl>
                                              <p:spTgt spid="69"/>
                                            </p:tgtEl>
                                            <p:attrNameLst>
                                              <p:attrName>ppt_w</p:attrName>
                                            </p:attrNameLst>
                                          </p:cBhvr>
                                          <p:tavLst>
                                            <p:tav tm="0">
                                              <p:val>
                                                <p:fltVal val="0"/>
                                              </p:val>
                                            </p:tav>
                                            <p:tav tm="100000">
                                              <p:val>
                                                <p:strVal val="#ppt_w"/>
                                              </p:val>
                                            </p:tav>
                                          </p:tavLst>
                                        </p:anim>
                                        <p:anim calcmode="lin" valueType="num">
                                          <p:cBhvr>
                                            <p:cTn id="75" dur="400" fill="hold"/>
                                            <p:tgtEl>
                                              <p:spTgt spid="69"/>
                                            </p:tgtEl>
                                            <p:attrNameLst>
                                              <p:attrName>ppt_h</p:attrName>
                                            </p:attrNameLst>
                                          </p:cBhvr>
                                          <p:tavLst>
                                            <p:tav tm="0">
                                              <p:val>
                                                <p:fltVal val="0"/>
                                              </p:val>
                                            </p:tav>
                                            <p:tav tm="100000">
                                              <p:val>
                                                <p:strVal val="#ppt_h"/>
                                              </p:val>
                                            </p:tav>
                                          </p:tavLst>
                                        </p:anim>
                                        <p:anim calcmode="lin" valueType="num">
                                          <p:cBhvr>
                                            <p:cTn id="76" dur="400" fill="hold"/>
                                            <p:tgtEl>
                                              <p:spTgt spid="69"/>
                                            </p:tgtEl>
                                            <p:attrNameLst>
                                              <p:attrName>style.rotation</p:attrName>
                                            </p:attrNameLst>
                                          </p:cBhvr>
                                          <p:tavLst>
                                            <p:tav tm="0">
                                              <p:val>
                                                <p:fltVal val="90"/>
                                              </p:val>
                                            </p:tav>
                                            <p:tav tm="100000">
                                              <p:val>
                                                <p:fltVal val="0"/>
                                              </p:val>
                                            </p:tav>
                                          </p:tavLst>
                                        </p:anim>
                                        <p:animEffect transition="in" filter="fade">
                                          <p:cBhvr>
                                            <p:cTn id="77" dur="400"/>
                                            <p:tgtEl>
                                              <p:spTgt spid="69"/>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22"/>
                                            </p:tgtEl>
                                            <p:attrNameLst>
                                              <p:attrName>style.visibility</p:attrName>
                                            </p:attrNameLst>
                                          </p:cBhvr>
                                          <p:to>
                                            <p:strVal val="visible"/>
                                          </p:to>
                                        </p:set>
                                        <p:animEffect transition="in" filter="wipe(right)">
                                          <p:cBhvr>
                                            <p:cTn id="81" dur="500"/>
                                            <p:tgtEl>
                                              <p:spTgt spid="122"/>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23"/>
                                            </p:tgtEl>
                                            <p:attrNameLst>
                                              <p:attrName>style.visibility</p:attrName>
                                            </p:attrNameLst>
                                          </p:cBhvr>
                                          <p:to>
                                            <p:strVal val="visible"/>
                                          </p:to>
                                        </p:set>
                                        <p:animEffect transition="in" filter="wipe(right)">
                                          <p:cBhvr>
                                            <p:cTn id="84" dur="500"/>
                                            <p:tgtEl>
                                              <p:spTgt spid="123"/>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400" fill="hold"/>
                                            <p:tgtEl>
                                              <p:spTgt spid="65"/>
                                            </p:tgtEl>
                                            <p:attrNameLst>
                                              <p:attrName>ppt_w</p:attrName>
                                            </p:attrNameLst>
                                          </p:cBhvr>
                                          <p:tavLst>
                                            <p:tav tm="0">
                                              <p:val>
                                                <p:fltVal val="0"/>
                                              </p:val>
                                            </p:tav>
                                            <p:tav tm="100000">
                                              <p:val>
                                                <p:strVal val="#ppt_w"/>
                                              </p:val>
                                            </p:tav>
                                          </p:tavLst>
                                        </p:anim>
                                        <p:anim calcmode="lin" valueType="num">
                                          <p:cBhvr>
                                            <p:cTn id="89" dur="400" fill="hold"/>
                                            <p:tgtEl>
                                              <p:spTgt spid="65"/>
                                            </p:tgtEl>
                                            <p:attrNameLst>
                                              <p:attrName>ppt_h</p:attrName>
                                            </p:attrNameLst>
                                          </p:cBhvr>
                                          <p:tavLst>
                                            <p:tav tm="0">
                                              <p:val>
                                                <p:fltVal val="0"/>
                                              </p:val>
                                            </p:tav>
                                            <p:tav tm="100000">
                                              <p:val>
                                                <p:strVal val="#ppt_h"/>
                                              </p:val>
                                            </p:tav>
                                          </p:tavLst>
                                        </p:anim>
                                        <p:anim calcmode="lin" valueType="num">
                                          <p:cBhvr>
                                            <p:cTn id="90" dur="400" fill="hold"/>
                                            <p:tgtEl>
                                              <p:spTgt spid="65"/>
                                            </p:tgtEl>
                                            <p:attrNameLst>
                                              <p:attrName>style.rotation</p:attrName>
                                            </p:attrNameLst>
                                          </p:cBhvr>
                                          <p:tavLst>
                                            <p:tav tm="0">
                                              <p:val>
                                                <p:fltVal val="90"/>
                                              </p:val>
                                            </p:tav>
                                            <p:tav tm="100000">
                                              <p:val>
                                                <p:fltVal val="0"/>
                                              </p:val>
                                            </p:tav>
                                          </p:tavLst>
                                        </p:anim>
                                        <p:animEffect transition="in" filter="fade">
                                          <p:cBhvr>
                                            <p:cTn id="91" dur="400"/>
                                            <p:tgtEl>
                                              <p:spTgt spid="65"/>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115"/>
                                            </p:tgtEl>
                                            <p:attrNameLst>
                                              <p:attrName>style.visibility</p:attrName>
                                            </p:attrNameLst>
                                          </p:cBhvr>
                                          <p:to>
                                            <p:strVal val="visible"/>
                                          </p:to>
                                        </p:set>
                                        <p:anim calcmode="lin" valueType="num">
                                          <p:cBhvr>
                                            <p:cTn id="102" dur="400" fill="hold"/>
                                            <p:tgtEl>
                                              <p:spTgt spid="115"/>
                                            </p:tgtEl>
                                            <p:attrNameLst>
                                              <p:attrName>ppt_w</p:attrName>
                                            </p:attrNameLst>
                                          </p:cBhvr>
                                          <p:tavLst>
                                            <p:tav tm="0">
                                              <p:val>
                                                <p:fltVal val="0"/>
                                              </p:val>
                                            </p:tav>
                                            <p:tav tm="100000">
                                              <p:val>
                                                <p:strVal val="#ppt_w"/>
                                              </p:val>
                                            </p:tav>
                                          </p:tavLst>
                                        </p:anim>
                                        <p:anim calcmode="lin" valueType="num">
                                          <p:cBhvr>
                                            <p:cTn id="103" dur="400" fill="hold"/>
                                            <p:tgtEl>
                                              <p:spTgt spid="115"/>
                                            </p:tgtEl>
                                            <p:attrNameLst>
                                              <p:attrName>ppt_h</p:attrName>
                                            </p:attrNameLst>
                                          </p:cBhvr>
                                          <p:tavLst>
                                            <p:tav tm="0">
                                              <p:val>
                                                <p:fltVal val="0"/>
                                              </p:val>
                                            </p:tav>
                                            <p:tav tm="100000">
                                              <p:val>
                                                <p:strVal val="#ppt_h"/>
                                              </p:val>
                                            </p:tav>
                                          </p:tavLst>
                                        </p:anim>
                                        <p:anim calcmode="lin" valueType="num">
                                          <p:cBhvr>
                                            <p:cTn id="104" dur="400" fill="hold"/>
                                            <p:tgtEl>
                                              <p:spTgt spid="115"/>
                                            </p:tgtEl>
                                            <p:attrNameLst>
                                              <p:attrName>style.rotation</p:attrName>
                                            </p:attrNameLst>
                                          </p:cBhvr>
                                          <p:tavLst>
                                            <p:tav tm="0">
                                              <p:val>
                                                <p:fltVal val="90"/>
                                              </p:val>
                                            </p:tav>
                                            <p:tav tm="100000">
                                              <p:val>
                                                <p:fltVal val="0"/>
                                              </p:val>
                                            </p:tav>
                                          </p:tavLst>
                                        </p:anim>
                                        <p:animEffect transition="in" filter="fade">
                                          <p:cBhvr>
                                            <p:cTn id="105" dur="400"/>
                                            <p:tgtEl>
                                              <p:spTgt spid="115"/>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26"/>
                                            </p:tgtEl>
                                            <p:attrNameLst>
                                              <p:attrName>style.visibility</p:attrName>
                                            </p:attrNameLst>
                                          </p:cBhvr>
                                          <p:to>
                                            <p:strVal val="visible"/>
                                          </p:to>
                                        </p:set>
                                        <p:animEffect transition="in" filter="wipe(right)">
                                          <p:cBhvr>
                                            <p:cTn id="109" dur="500"/>
                                            <p:tgtEl>
                                              <p:spTgt spid="126"/>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27"/>
                                            </p:tgtEl>
                                            <p:attrNameLst>
                                              <p:attrName>style.visibility</p:attrName>
                                            </p:attrNameLst>
                                          </p:cBhvr>
                                          <p:to>
                                            <p:strVal val="visible"/>
                                          </p:to>
                                        </p:set>
                                        <p:animEffect transition="in" filter="wipe(right)">
                                          <p:cBhvr>
                                            <p:cTn id="11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p:bldP spid="60" grpId="0" bldLvl="0" animBg="1"/>
          <p:bldP spid="61" grpId="0" bldLvl="0" animBg="1"/>
          <p:bldP spid="62" grpId="0" bldLvl="0" animBg="1"/>
          <p:bldP spid="63" grpId="0" bldLvl="0" animBg="1"/>
          <p:bldP spid="64" grpId="0" bldLvl="0" animBg="1"/>
          <p:bldP spid="65" grpId="0" bldLvl="0" animBg="1"/>
          <p:bldP spid="66" grpId="0" bldLvl="0" animBg="1"/>
          <p:bldP spid="67" grpId="0" bldLvl="0" animBg="1"/>
          <p:bldP spid="68" grpId="0" bldLvl="0" animBg="1"/>
          <p:bldP spid="69" grpId="0" bldLvl="0" animBg="1"/>
          <p:bldP spid="115" grpId="0" bldLvl="0" animBg="1"/>
          <p:bldP spid="116" grpId="0"/>
          <p:bldP spid="117" grpId="0"/>
          <p:bldP spid="118" grpId="0"/>
          <p:bldP spid="119" grpId="0"/>
          <p:bldP spid="120" grpId="0"/>
          <p:bldP spid="121" grpId="0"/>
          <p:bldP spid="122" grpId="0"/>
          <p:bldP spid="123" grpId="0"/>
          <p:bldP spid="124" grpId="0"/>
          <p:bldP spid="125" grpId="0"/>
          <p:bldP spid="126" grpId="0"/>
          <p:bldP spid="127" grpId="0"/>
        </p:bldLst>
      </p:timing>
    </mc:Fallback>
  </mc:AlternateContent>
</p:sld>
</file>

<file path=ppt/slides/slide6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2"/>
          <p:cNvGrpSpPr/>
          <p:nvPr/>
        </p:nvGrpSpPr>
        <p:grpSpPr bwMode="auto">
          <a:xfrm>
            <a:off x="-4763" y="57150"/>
            <a:ext cx="5900738" cy="953054"/>
            <a:chOff x="0" y="0"/>
            <a:chExt cx="5899700" cy="954480"/>
          </a:xfrm>
        </p:grpSpPr>
        <p:grpSp>
          <p:nvGrpSpPr>
            <p:cNvPr id="15" name="组合 13"/>
            <p:cNvGrpSpPr/>
            <p:nvPr/>
          </p:nvGrpSpPr>
          <p:grpSpPr bwMode="auto">
            <a:xfrm>
              <a:off x="0" y="0"/>
              <a:ext cx="5888396" cy="900116"/>
              <a:chOff x="0" y="0"/>
              <a:chExt cx="5888396" cy="900116"/>
            </a:xfrm>
          </p:grpSpPr>
          <p:sp>
            <p:nvSpPr>
              <p:cNvPr id="17"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“三违”治理</a:t>
                </a:r>
              </a:p>
            </p:txBody>
          </p:sp>
          <p:grpSp>
            <p:nvGrpSpPr>
              <p:cNvPr id="18" name="组合 16"/>
              <p:cNvGrpSpPr/>
              <p:nvPr/>
            </p:nvGrpSpPr>
            <p:grpSpPr bwMode="auto">
              <a:xfrm>
                <a:off x="0" y="5"/>
                <a:ext cx="981293" cy="900111"/>
                <a:chOff x="0" y="0"/>
                <a:chExt cx="981293" cy="900111"/>
              </a:xfrm>
            </p:grpSpPr>
            <p:sp>
              <p:nvSpPr>
                <p:cNvPr id="1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0" name="组合 18"/>
                <p:cNvGrpSpPr/>
                <p:nvPr/>
              </p:nvGrpSpPr>
              <p:grpSpPr bwMode="auto">
                <a:xfrm>
                  <a:off x="0" y="0"/>
                  <a:ext cx="704852" cy="900111"/>
                  <a:chOff x="0" y="0"/>
                  <a:chExt cx="704852" cy="900111"/>
                </a:xfrm>
              </p:grpSpPr>
              <p:sp>
                <p:nvSpPr>
                  <p:cNvPr id="2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2" name="组合 20"/>
                  <p:cNvGrpSpPr/>
                  <p:nvPr/>
                </p:nvGrpSpPr>
                <p:grpSpPr bwMode="auto">
                  <a:xfrm>
                    <a:off x="91136" y="0"/>
                    <a:ext cx="575833" cy="884127"/>
                    <a:chOff x="0" y="0"/>
                    <a:chExt cx="575833" cy="884127"/>
                  </a:xfrm>
                </p:grpSpPr>
                <p:sp>
                  <p:nvSpPr>
                    <p:cNvPr id="23" name="文本框 21"/>
                    <p:cNvSpPr>
                      <a:spLocks noChangeArrowheads="1"/>
                    </p:cNvSpPr>
                    <p:nvPr>
                      <p:custDataLst>
                        <p:tags r:id="rId66"/>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5</a:t>
                      </a:r>
                    </a:p>
                  </p:txBody>
                </p:sp>
                <p:sp>
                  <p:nvSpPr>
                    <p:cNvPr id="24" name="文本框 22"/>
                    <p:cNvSpPr>
                      <a:spLocks noChangeArrowheads="1"/>
                    </p:cNvSpPr>
                    <p:nvPr>
                      <p:custDataLst>
                        <p:tags r:id="rId67"/>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34" name="图片 33"/>
          <p:cNvPicPr>
            <a:picLocks noChangeAspect="1"/>
          </p:cNvPicPr>
          <p:nvPr/>
        </p:nvPicPr>
        <p:blipFill>
          <a:blip r:embed="rId69" cstate="print">
            <a:extLst>
              <a:ext uri="{28A0092B-C50C-407E-A947-70E740481C1C}">
                <a14:useLocalDpi xmlns:a14="http://schemas.microsoft.com/office/drawing/2010/main" val="0"/>
              </a:ext>
            </a:extLst>
          </a:blip>
          <a:srcRect l="5599" t="100000" r="89646" b="-19444"/>
          <a:stretch>
            <a:fillRect/>
          </a:stretch>
        </p:blipFill>
        <p:spPr>
          <a:xfrm>
            <a:off x="6572251" y="6858000"/>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sp>
        <p:nvSpPr>
          <p:cNvPr id="65" name="矩形 64"/>
          <p:cNvSpPr/>
          <p:nvPr/>
        </p:nvSpPr>
        <p:spPr>
          <a:xfrm>
            <a:off x="5219016" y="1528454"/>
            <a:ext cx="6365372" cy="4061460"/>
          </a:xfrm>
          <a:prstGeom prst="rect">
            <a:avLst/>
          </a:prstGeom>
        </p:spPr>
        <p:txBody>
          <a:bodyPr wrap="square">
            <a:spAutoFit/>
          </a:bodyPr>
          <a:lstStyle/>
          <a:p>
            <a:pPr>
              <a:lnSpc>
                <a:spcPct val="150000"/>
              </a:lnSpc>
            </a:pPr>
            <a:r>
              <a:rPr lang="zh-CN" altLang="en-US" sz="2400" dirty="0">
                <a:solidFill>
                  <a:srgbClr val="000000"/>
                </a:solidFill>
                <a:latin typeface="微软雅黑" panose="020B0503020204020204" pitchFamily="34" charset="-122"/>
                <a:ea typeface="微软雅黑" panose="020B0503020204020204" pitchFamily="34" charset="-122"/>
              </a:rPr>
              <a:t>     </a:t>
            </a:r>
            <a:r>
              <a:rPr lang="zh-CN" altLang="en-US" sz="2800" b="1" dirty="0">
                <a:solidFill>
                  <a:srgbClr val="000000"/>
                </a:solidFill>
                <a:latin typeface="微软雅黑" panose="020B0503020204020204" pitchFamily="34" charset="-122"/>
                <a:ea typeface="微软雅黑" panose="020B0503020204020204" pitchFamily="34" charset="-122"/>
              </a:rPr>
              <a:t>“三违”</a:t>
            </a:r>
            <a:r>
              <a:rPr lang="zh-CN" altLang="en-US" sz="2400" dirty="0">
                <a:solidFill>
                  <a:srgbClr val="000000"/>
                </a:solidFill>
                <a:latin typeface="微软雅黑" panose="020B0503020204020204" pitchFamily="34" charset="-122"/>
                <a:ea typeface="微软雅黑" panose="020B0503020204020204" pitchFamily="34" charset="-122"/>
              </a:rPr>
              <a:t>是企业最常见的不安全行为，是安全管理中的重点。员工是组成企业的一份子，要做好反“三违”工作，离不开全体员工的参与。</a:t>
            </a:r>
            <a:endParaRPr lang="en-US" altLang="zh-CN" sz="2400" dirty="0">
              <a:solidFill>
                <a:srgbClr val="000000"/>
              </a:solidFill>
              <a:latin typeface="微软雅黑" panose="020B0503020204020204" pitchFamily="34" charset="-122"/>
              <a:ea typeface="微软雅黑" panose="020B0503020204020204" pitchFamily="34" charset="-122"/>
            </a:endParaRPr>
          </a:p>
          <a:p>
            <a:pPr>
              <a:lnSpc>
                <a:spcPct val="150000"/>
              </a:lnSpc>
            </a:pPr>
            <a:r>
              <a:rPr lang="en-US" altLang="zh-CN" sz="2400" dirty="0">
                <a:solidFill>
                  <a:srgbClr val="000000"/>
                </a:solidFill>
                <a:latin typeface="微软雅黑" panose="020B0503020204020204" pitchFamily="34" charset="-122"/>
                <a:ea typeface="微软雅黑" panose="020B0503020204020204" pitchFamily="34" charset="-122"/>
              </a:rPr>
              <a:t>      </a:t>
            </a:r>
            <a:r>
              <a:rPr lang="zh-CN" altLang="en-US" sz="2400" dirty="0">
                <a:solidFill>
                  <a:srgbClr val="000000"/>
                </a:solidFill>
                <a:latin typeface="微软雅黑" panose="020B0503020204020204" pitchFamily="34" charset="-122"/>
                <a:ea typeface="微软雅黑" panose="020B0503020204020204" pitchFamily="34" charset="-122"/>
              </a:rPr>
              <a:t>员工应该树立“反三违，人人有责”的观念，争做企业的主人翁，把企业的发展当做自己的事业，共同创造企业安全管理的新局面。</a:t>
            </a:r>
          </a:p>
        </p:txBody>
      </p:sp>
      <p:grpSp>
        <p:nvGrpSpPr>
          <p:cNvPr id="66" name="组合 65"/>
          <p:cNvGrpSpPr/>
          <p:nvPr/>
        </p:nvGrpSpPr>
        <p:grpSpPr>
          <a:xfrm>
            <a:off x="915226" y="1375854"/>
            <a:ext cx="3652247" cy="4258693"/>
            <a:chOff x="686419" y="1031890"/>
            <a:chExt cx="2739185" cy="3194020"/>
          </a:xfrm>
        </p:grpSpPr>
        <p:grpSp>
          <p:nvGrpSpPr>
            <p:cNvPr id="67" name="组合 66"/>
            <p:cNvGrpSpPr/>
            <p:nvPr/>
          </p:nvGrpSpPr>
          <p:grpSpPr>
            <a:xfrm>
              <a:off x="686419" y="1031890"/>
              <a:ext cx="2739185" cy="3194020"/>
              <a:chOff x="1308198" y="42666"/>
              <a:chExt cx="3746509" cy="4368608"/>
            </a:xfrm>
          </p:grpSpPr>
          <p:grpSp>
            <p:nvGrpSpPr>
              <p:cNvPr id="85" name="组合 84"/>
              <p:cNvGrpSpPr/>
              <p:nvPr/>
            </p:nvGrpSpPr>
            <p:grpSpPr>
              <a:xfrm>
                <a:off x="1308198" y="42666"/>
                <a:ext cx="3746509" cy="4368608"/>
                <a:chOff x="6165539" y="89092"/>
                <a:chExt cx="5594403" cy="6523338"/>
              </a:xfrm>
            </p:grpSpPr>
            <p:sp>
              <p:nvSpPr>
                <p:cNvPr id="188" name="Freeform 10"/>
                <p:cNvSpPr/>
                <p:nvPr>
                  <p:custDataLst>
                    <p:tags r:id="rId61"/>
                  </p:custDataLst>
                </p:nvPr>
              </p:nvSpPr>
              <p:spPr bwMode="auto">
                <a:xfrm>
                  <a:off x="6165539" y="89092"/>
                  <a:ext cx="5594403" cy="6523338"/>
                </a:xfrm>
                <a:custGeom>
                  <a:avLst/>
                  <a:gdLst>
                    <a:gd name="T0" fmla="*/ 432 w 680"/>
                    <a:gd name="T1" fmla="*/ 430 h 794"/>
                    <a:gd name="T2" fmla="*/ 461 w 680"/>
                    <a:gd name="T3" fmla="*/ 417 h 794"/>
                    <a:gd name="T4" fmla="*/ 573 w 680"/>
                    <a:gd name="T5" fmla="*/ 504 h 794"/>
                    <a:gd name="T6" fmla="*/ 573 w 680"/>
                    <a:gd name="T7" fmla="*/ 290 h 794"/>
                    <a:gd name="T8" fmla="*/ 461 w 680"/>
                    <a:gd name="T9" fmla="*/ 377 h 794"/>
                    <a:gd name="T10" fmla="*/ 432 w 680"/>
                    <a:gd name="T11" fmla="*/ 365 h 794"/>
                    <a:gd name="T12" fmla="*/ 355 w 680"/>
                    <a:gd name="T13" fmla="*/ 336 h 794"/>
                    <a:gd name="T14" fmla="*/ 369 w 680"/>
                    <a:gd name="T15" fmla="*/ 253 h 794"/>
                    <a:gd name="T16" fmla="*/ 356 w 680"/>
                    <a:gd name="T17" fmla="*/ 169 h 794"/>
                    <a:gd name="T18" fmla="*/ 432 w 680"/>
                    <a:gd name="T19" fmla="*/ 140 h 794"/>
                    <a:gd name="T20" fmla="*/ 461 w 680"/>
                    <a:gd name="T21" fmla="*/ 128 h 794"/>
                    <a:gd name="T22" fmla="*/ 573 w 680"/>
                    <a:gd name="T23" fmla="*/ 215 h 794"/>
                    <a:gd name="T24" fmla="*/ 573 w 680"/>
                    <a:gd name="T25" fmla="*/ 0 h 794"/>
                    <a:gd name="T26" fmla="*/ 461 w 680"/>
                    <a:gd name="T27" fmla="*/ 87 h 794"/>
                    <a:gd name="T28" fmla="*/ 432 w 680"/>
                    <a:gd name="T29" fmla="*/ 75 h 794"/>
                    <a:gd name="T30" fmla="*/ 311 w 680"/>
                    <a:gd name="T31" fmla="*/ 107 h 794"/>
                    <a:gd name="T32" fmla="*/ 325 w 680"/>
                    <a:gd name="T33" fmla="*/ 191 h 794"/>
                    <a:gd name="T34" fmla="*/ 248 w 680"/>
                    <a:gd name="T35" fmla="*/ 220 h 794"/>
                    <a:gd name="T36" fmla="*/ 219 w 680"/>
                    <a:gd name="T37" fmla="*/ 233 h 794"/>
                    <a:gd name="T38" fmla="*/ 107 w 680"/>
                    <a:gd name="T39" fmla="*/ 146 h 794"/>
                    <a:gd name="T40" fmla="*/ 107 w 680"/>
                    <a:gd name="T41" fmla="*/ 360 h 794"/>
                    <a:gd name="T42" fmla="*/ 219 w 680"/>
                    <a:gd name="T43" fmla="*/ 273 h 794"/>
                    <a:gd name="T44" fmla="*/ 248 w 680"/>
                    <a:gd name="T45" fmla="*/ 286 h 794"/>
                    <a:gd name="T46" fmla="*/ 324 w 680"/>
                    <a:gd name="T47" fmla="*/ 315 h 794"/>
                    <a:gd name="T48" fmla="*/ 311 w 680"/>
                    <a:gd name="T49" fmla="*/ 397 h 794"/>
                    <a:gd name="T50" fmla="*/ 325 w 680"/>
                    <a:gd name="T51" fmla="*/ 481 h 794"/>
                    <a:gd name="T52" fmla="*/ 248 w 680"/>
                    <a:gd name="T53" fmla="*/ 510 h 794"/>
                    <a:gd name="T54" fmla="*/ 219 w 680"/>
                    <a:gd name="T55" fmla="*/ 522 h 794"/>
                    <a:gd name="T56" fmla="*/ 107 w 680"/>
                    <a:gd name="T57" fmla="*/ 435 h 794"/>
                    <a:gd name="T58" fmla="*/ 107 w 680"/>
                    <a:gd name="T59" fmla="*/ 649 h 794"/>
                    <a:gd name="T60" fmla="*/ 219 w 680"/>
                    <a:gd name="T61" fmla="*/ 562 h 794"/>
                    <a:gd name="T62" fmla="*/ 248 w 680"/>
                    <a:gd name="T63" fmla="*/ 575 h 794"/>
                    <a:gd name="T64" fmla="*/ 324 w 680"/>
                    <a:gd name="T65" fmla="*/ 604 h 794"/>
                    <a:gd name="T66" fmla="*/ 311 w 680"/>
                    <a:gd name="T67" fmla="*/ 687 h 794"/>
                    <a:gd name="T68" fmla="*/ 432 w 680"/>
                    <a:gd name="T69" fmla="*/ 719 h 794"/>
                    <a:gd name="T70" fmla="*/ 461 w 680"/>
                    <a:gd name="T71" fmla="*/ 707 h 794"/>
                    <a:gd name="T72" fmla="*/ 573 w 680"/>
                    <a:gd name="T73" fmla="*/ 794 h 794"/>
                    <a:gd name="T74" fmla="*/ 573 w 680"/>
                    <a:gd name="T75" fmla="*/ 580 h 794"/>
                    <a:gd name="T76" fmla="*/ 461 w 680"/>
                    <a:gd name="T77" fmla="*/ 667 h 794"/>
                    <a:gd name="T78" fmla="*/ 432 w 680"/>
                    <a:gd name="T79" fmla="*/ 654 h 794"/>
                    <a:gd name="T80" fmla="*/ 355 w 680"/>
                    <a:gd name="T81" fmla="*/ 625 h 794"/>
                    <a:gd name="T82" fmla="*/ 369 w 680"/>
                    <a:gd name="T83" fmla="*/ 542 h 794"/>
                    <a:gd name="T84" fmla="*/ 356 w 680"/>
                    <a:gd name="T85" fmla="*/ 459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0" h="794">
                      <a:moveTo>
                        <a:pt x="376" y="462"/>
                      </a:moveTo>
                      <a:cubicBezTo>
                        <a:pt x="400" y="462"/>
                        <a:pt x="421" y="449"/>
                        <a:pt x="432" y="430"/>
                      </a:cubicBezTo>
                      <a:cubicBezTo>
                        <a:pt x="432" y="430"/>
                        <a:pt x="439" y="417"/>
                        <a:pt x="445" y="417"/>
                      </a:cubicBezTo>
                      <a:cubicBezTo>
                        <a:pt x="461" y="417"/>
                        <a:pt x="461" y="417"/>
                        <a:pt x="461" y="417"/>
                      </a:cubicBezTo>
                      <a:cubicBezTo>
                        <a:pt x="468" y="417"/>
                        <a:pt x="472" y="434"/>
                        <a:pt x="472" y="434"/>
                      </a:cubicBezTo>
                      <a:cubicBezTo>
                        <a:pt x="487" y="475"/>
                        <a:pt x="527" y="504"/>
                        <a:pt x="573" y="504"/>
                      </a:cubicBezTo>
                      <a:cubicBezTo>
                        <a:pt x="632" y="504"/>
                        <a:pt x="680" y="456"/>
                        <a:pt x="680" y="397"/>
                      </a:cubicBezTo>
                      <a:cubicBezTo>
                        <a:pt x="680" y="338"/>
                        <a:pt x="632" y="290"/>
                        <a:pt x="573" y="290"/>
                      </a:cubicBezTo>
                      <a:cubicBezTo>
                        <a:pt x="527" y="290"/>
                        <a:pt x="487" y="319"/>
                        <a:pt x="472" y="361"/>
                      </a:cubicBezTo>
                      <a:cubicBezTo>
                        <a:pt x="472" y="361"/>
                        <a:pt x="468" y="377"/>
                        <a:pt x="461" y="377"/>
                      </a:cubicBezTo>
                      <a:cubicBezTo>
                        <a:pt x="445" y="377"/>
                        <a:pt x="445" y="377"/>
                        <a:pt x="445" y="377"/>
                      </a:cubicBezTo>
                      <a:cubicBezTo>
                        <a:pt x="439" y="377"/>
                        <a:pt x="432" y="365"/>
                        <a:pt x="432" y="365"/>
                      </a:cubicBezTo>
                      <a:cubicBezTo>
                        <a:pt x="421" y="345"/>
                        <a:pt x="400" y="332"/>
                        <a:pt x="376" y="332"/>
                      </a:cubicBezTo>
                      <a:cubicBezTo>
                        <a:pt x="369" y="332"/>
                        <a:pt x="362" y="334"/>
                        <a:pt x="355" y="336"/>
                      </a:cubicBezTo>
                      <a:cubicBezTo>
                        <a:pt x="340" y="307"/>
                        <a:pt x="340" y="307"/>
                        <a:pt x="340" y="307"/>
                      </a:cubicBezTo>
                      <a:cubicBezTo>
                        <a:pt x="358" y="295"/>
                        <a:pt x="369" y="276"/>
                        <a:pt x="369" y="253"/>
                      </a:cubicBezTo>
                      <a:cubicBezTo>
                        <a:pt x="369" y="231"/>
                        <a:pt x="358" y="211"/>
                        <a:pt x="341" y="199"/>
                      </a:cubicBezTo>
                      <a:cubicBezTo>
                        <a:pt x="356" y="169"/>
                        <a:pt x="356" y="169"/>
                        <a:pt x="356" y="169"/>
                      </a:cubicBezTo>
                      <a:cubicBezTo>
                        <a:pt x="362" y="171"/>
                        <a:pt x="369" y="172"/>
                        <a:pt x="376" y="172"/>
                      </a:cubicBezTo>
                      <a:cubicBezTo>
                        <a:pt x="400" y="172"/>
                        <a:pt x="421" y="160"/>
                        <a:pt x="432" y="140"/>
                      </a:cubicBezTo>
                      <a:cubicBezTo>
                        <a:pt x="432" y="140"/>
                        <a:pt x="439" y="128"/>
                        <a:pt x="445" y="128"/>
                      </a:cubicBezTo>
                      <a:cubicBezTo>
                        <a:pt x="461" y="128"/>
                        <a:pt x="461" y="128"/>
                        <a:pt x="461" y="128"/>
                      </a:cubicBezTo>
                      <a:cubicBezTo>
                        <a:pt x="468" y="128"/>
                        <a:pt x="472" y="144"/>
                        <a:pt x="472" y="144"/>
                      </a:cubicBezTo>
                      <a:cubicBezTo>
                        <a:pt x="487" y="185"/>
                        <a:pt x="527" y="215"/>
                        <a:pt x="573" y="215"/>
                      </a:cubicBezTo>
                      <a:cubicBezTo>
                        <a:pt x="632" y="215"/>
                        <a:pt x="680" y="167"/>
                        <a:pt x="680" y="107"/>
                      </a:cubicBezTo>
                      <a:cubicBezTo>
                        <a:pt x="680" y="48"/>
                        <a:pt x="632" y="0"/>
                        <a:pt x="573" y="0"/>
                      </a:cubicBezTo>
                      <a:cubicBezTo>
                        <a:pt x="527" y="0"/>
                        <a:pt x="487" y="30"/>
                        <a:pt x="472" y="71"/>
                      </a:cubicBezTo>
                      <a:cubicBezTo>
                        <a:pt x="472" y="71"/>
                        <a:pt x="468" y="87"/>
                        <a:pt x="461" y="87"/>
                      </a:cubicBezTo>
                      <a:cubicBezTo>
                        <a:pt x="445" y="87"/>
                        <a:pt x="445" y="87"/>
                        <a:pt x="445" y="87"/>
                      </a:cubicBezTo>
                      <a:cubicBezTo>
                        <a:pt x="439" y="87"/>
                        <a:pt x="432" y="75"/>
                        <a:pt x="432" y="75"/>
                      </a:cubicBezTo>
                      <a:cubicBezTo>
                        <a:pt x="421" y="55"/>
                        <a:pt x="400" y="42"/>
                        <a:pt x="376" y="42"/>
                      </a:cubicBezTo>
                      <a:cubicBezTo>
                        <a:pt x="340" y="42"/>
                        <a:pt x="311" y="72"/>
                        <a:pt x="311" y="107"/>
                      </a:cubicBezTo>
                      <a:cubicBezTo>
                        <a:pt x="311" y="130"/>
                        <a:pt x="322" y="150"/>
                        <a:pt x="340" y="162"/>
                      </a:cubicBezTo>
                      <a:cubicBezTo>
                        <a:pt x="325" y="191"/>
                        <a:pt x="325" y="191"/>
                        <a:pt x="325" y="191"/>
                      </a:cubicBezTo>
                      <a:cubicBezTo>
                        <a:pt x="318" y="189"/>
                        <a:pt x="311" y="188"/>
                        <a:pt x="304" y="188"/>
                      </a:cubicBezTo>
                      <a:cubicBezTo>
                        <a:pt x="280" y="188"/>
                        <a:pt x="259" y="201"/>
                        <a:pt x="248" y="220"/>
                      </a:cubicBezTo>
                      <a:cubicBezTo>
                        <a:pt x="248" y="220"/>
                        <a:pt x="242" y="233"/>
                        <a:pt x="235" y="233"/>
                      </a:cubicBezTo>
                      <a:cubicBezTo>
                        <a:pt x="219" y="233"/>
                        <a:pt x="219" y="233"/>
                        <a:pt x="219" y="233"/>
                      </a:cubicBezTo>
                      <a:cubicBezTo>
                        <a:pt x="212" y="233"/>
                        <a:pt x="208" y="216"/>
                        <a:pt x="208" y="216"/>
                      </a:cubicBezTo>
                      <a:cubicBezTo>
                        <a:pt x="193" y="175"/>
                        <a:pt x="154" y="146"/>
                        <a:pt x="107" y="146"/>
                      </a:cubicBezTo>
                      <a:cubicBezTo>
                        <a:pt x="48" y="146"/>
                        <a:pt x="0" y="194"/>
                        <a:pt x="0" y="253"/>
                      </a:cubicBezTo>
                      <a:cubicBezTo>
                        <a:pt x="0" y="312"/>
                        <a:pt x="48" y="360"/>
                        <a:pt x="107" y="360"/>
                      </a:cubicBezTo>
                      <a:cubicBezTo>
                        <a:pt x="154" y="360"/>
                        <a:pt x="193" y="331"/>
                        <a:pt x="208" y="290"/>
                      </a:cubicBezTo>
                      <a:cubicBezTo>
                        <a:pt x="208" y="290"/>
                        <a:pt x="212" y="273"/>
                        <a:pt x="219" y="273"/>
                      </a:cubicBezTo>
                      <a:cubicBezTo>
                        <a:pt x="235" y="273"/>
                        <a:pt x="235" y="273"/>
                        <a:pt x="235" y="273"/>
                      </a:cubicBezTo>
                      <a:cubicBezTo>
                        <a:pt x="242" y="273"/>
                        <a:pt x="248" y="286"/>
                        <a:pt x="248" y="286"/>
                      </a:cubicBezTo>
                      <a:cubicBezTo>
                        <a:pt x="259" y="305"/>
                        <a:pt x="280" y="318"/>
                        <a:pt x="304" y="318"/>
                      </a:cubicBezTo>
                      <a:cubicBezTo>
                        <a:pt x="311" y="318"/>
                        <a:pt x="318" y="317"/>
                        <a:pt x="324" y="315"/>
                      </a:cubicBezTo>
                      <a:cubicBezTo>
                        <a:pt x="339" y="344"/>
                        <a:pt x="339" y="344"/>
                        <a:pt x="339" y="344"/>
                      </a:cubicBezTo>
                      <a:cubicBezTo>
                        <a:pt x="322" y="356"/>
                        <a:pt x="311" y="375"/>
                        <a:pt x="311" y="397"/>
                      </a:cubicBezTo>
                      <a:cubicBezTo>
                        <a:pt x="311" y="420"/>
                        <a:pt x="322" y="440"/>
                        <a:pt x="340" y="451"/>
                      </a:cubicBezTo>
                      <a:cubicBezTo>
                        <a:pt x="325" y="481"/>
                        <a:pt x="325" y="481"/>
                        <a:pt x="325" y="481"/>
                      </a:cubicBezTo>
                      <a:cubicBezTo>
                        <a:pt x="318" y="479"/>
                        <a:pt x="311" y="477"/>
                        <a:pt x="304" y="477"/>
                      </a:cubicBezTo>
                      <a:cubicBezTo>
                        <a:pt x="280" y="477"/>
                        <a:pt x="259" y="490"/>
                        <a:pt x="248" y="510"/>
                      </a:cubicBezTo>
                      <a:cubicBezTo>
                        <a:pt x="248" y="510"/>
                        <a:pt x="242" y="522"/>
                        <a:pt x="235" y="522"/>
                      </a:cubicBezTo>
                      <a:cubicBezTo>
                        <a:pt x="219" y="522"/>
                        <a:pt x="219" y="522"/>
                        <a:pt x="219" y="522"/>
                      </a:cubicBezTo>
                      <a:cubicBezTo>
                        <a:pt x="212" y="522"/>
                        <a:pt x="208" y="506"/>
                        <a:pt x="208" y="506"/>
                      </a:cubicBezTo>
                      <a:cubicBezTo>
                        <a:pt x="193" y="464"/>
                        <a:pt x="154" y="435"/>
                        <a:pt x="107" y="435"/>
                      </a:cubicBezTo>
                      <a:cubicBezTo>
                        <a:pt x="48" y="435"/>
                        <a:pt x="0" y="483"/>
                        <a:pt x="0" y="542"/>
                      </a:cubicBezTo>
                      <a:cubicBezTo>
                        <a:pt x="0" y="602"/>
                        <a:pt x="48" y="649"/>
                        <a:pt x="107" y="649"/>
                      </a:cubicBezTo>
                      <a:cubicBezTo>
                        <a:pt x="154" y="649"/>
                        <a:pt x="193" y="620"/>
                        <a:pt x="208" y="579"/>
                      </a:cubicBezTo>
                      <a:cubicBezTo>
                        <a:pt x="208" y="579"/>
                        <a:pt x="212" y="562"/>
                        <a:pt x="219" y="562"/>
                      </a:cubicBezTo>
                      <a:cubicBezTo>
                        <a:pt x="235" y="562"/>
                        <a:pt x="235" y="562"/>
                        <a:pt x="235" y="562"/>
                      </a:cubicBezTo>
                      <a:cubicBezTo>
                        <a:pt x="242" y="562"/>
                        <a:pt x="248" y="575"/>
                        <a:pt x="248" y="575"/>
                      </a:cubicBezTo>
                      <a:cubicBezTo>
                        <a:pt x="259" y="594"/>
                        <a:pt x="280" y="607"/>
                        <a:pt x="304" y="607"/>
                      </a:cubicBezTo>
                      <a:cubicBezTo>
                        <a:pt x="311" y="607"/>
                        <a:pt x="318" y="606"/>
                        <a:pt x="324" y="604"/>
                      </a:cubicBezTo>
                      <a:cubicBezTo>
                        <a:pt x="339" y="633"/>
                        <a:pt x="339" y="633"/>
                        <a:pt x="339" y="633"/>
                      </a:cubicBezTo>
                      <a:cubicBezTo>
                        <a:pt x="322" y="645"/>
                        <a:pt x="311" y="665"/>
                        <a:pt x="311" y="687"/>
                      </a:cubicBezTo>
                      <a:cubicBezTo>
                        <a:pt x="311" y="723"/>
                        <a:pt x="340" y="752"/>
                        <a:pt x="376" y="752"/>
                      </a:cubicBezTo>
                      <a:cubicBezTo>
                        <a:pt x="400" y="752"/>
                        <a:pt x="421" y="739"/>
                        <a:pt x="432" y="719"/>
                      </a:cubicBezTo>
                      <a:cubicBezTo>
                        <a:pt x="432" y="719"/>
                        <a:pt x="439" y="707"/>
                        <a:pt x="445" y="707"/>
                      </a:cubicBezTo>
                      <a:cubicBezTo>
                        <a:pt x="461" y="707"/>
                        <a:pt x="461" y="707"/>
                        <a:pt x="461" y="707"/>
                      </a:cubicBezTo>
                      <a:cubicBezTo>
                        <a:pt x="468" y="707"/>
                        <a:pt x="472" y="723"/>
                        <a:pt x="472" y="723"/>
                      </a:cubicBezTo>
                      <a:cubicBezTo>
                        <a:pt x="487" y="764"/>
                        <a:pt x="527" y="794"/>
                        <a:pt x="573" y="794"/>
                      </a:cubicBezTo>
                      <a:cubicBezTo>
                        <a:pt x="632" y="794"/>
                        <a:pt x="680" y="746"/>
                        <a:pt x="680" y="687"/>
                      </a:cubicBezTo>
                      <a:cubicBezTo>
                        <a:pt x="680" y="628"/>
                        <a:pt x="632" y="580"/>
                        <a:pt x="573" y="580"/>
                      </a:cubicBezTo>
                      <a:cubicBezTo>
                        <a:pt x="527" y="580"/>
                        <a:pt x="487" y="609"/>
                        <a:pt x="472" y="650"/>
                      </a:cubicBezTo>
                      <a:cubicBezTo>
                        <a:pt x="472" y="650"/>
                        <a:pt x="468" y="667"/>
                        <a:pt x="461" y="667"/>
                      </a:cubicBezTo>
                      <a:cubicBezTo>
                        <a:pt x="445" y="667"/>
                        <a:pt x="445" y="667"/>
                        <a:pt x="445" y="667"/>
                      </a:cubicBezTo>
                      <a:cubicBezTo>
                        <a:pt x="439" y="667"/>
                        <a:pt x="432" y="654"/>
                        <a:pt x="432" y="654"/>
                      </a:cubicBezTo>
                      <a:cubicBezTo>
                        <a:pt x="421" y="635"/>
                        <a:pt x="400" y="622"/>
                        <a:pt x="376" y="622"/>
                      </a:cubicBezTo>
                      <a:cubicBezTo>
                        <a:pt x="369" y="622"/>
                        <a:pt x="361" y="623"/>
                        <a:pt x="355" y="625"/>
                      </a:cubicBezTo>
                      <a:cubicBezTo>
                        <a:pt x="340" y="596"/>
                        <a:pt x="340" y="596"/>
                        <a:pt x="340" y="596"/>
                      </a:cubicBezTo>
                      <a:cubicBezTo>
                        <a:pt x="358" y="585"/>
                        <a:pt x="369" y="565"/>
                        <a:pt x="369" y="542"/>
                      </a:cubicBezTo>
                      <a:cubicBezTo>
                        <a:pt x="369" y="520"/>
                        <a:pt x="358" y="500"/>
                        <a:pt x="341" y="489"/>
                      </a:cubicBezTo>
                      <a:cubicBezTo>
                        <a:pt x="356" y="459"/>
                        <a:pt x="356" y="459"/>
                        <a:pt x="356" y="459"/>
                      </a:cubicBezTo>
                      <a:cubicBezTo>
                        <a:pt x="362" y="461"/>
                        <a:pt x="369" y="462"/>
                        <a:pt x="376" y="462"/>
                      </a:cubicBezTo>
                      <a:close/>
                    </a:path>
                  </a:pathLst>
                </a:custGeom>
                <a:gradFill flip="none" rotWithShape="1">
                  <a:gsLst>
                    <a:gs pos="0">
                      <a:srgbClr val="D0CFCC"/>
                    </a:gs>
                    <a:gs pos="76000">
                      <a:schemeClr val="bg1">
                        <a:lumMod val="85000"/>
                      </a:schemeClr>
                    </a:gs>
                    <a:gs pos="100000">
                      <a:srgbClr val="FEFCFB"/>
                    </a:gs>
                  </a:gsLst>
                  <a:lin ang="10800000" scaled="1"/>
                  <a:tileRect/>
                </a:gradFill>
                <a:ln w="9525">
                  <a:solidFill>
                    <a:schemeClr val="lt1"/>
                  </a:solidFill>
                  <a:round/>
                </a:ln>
                <a:effectLst>
                  <a:outerShdw blurRad="279400" dist="254000" dir="2700000" algn="tl" rotWithShape="0">
                    <a:prstClr val="black">
                      <a:alpha val="28000"/>
                    </a:prstClr>
                  </a:outerShdw>
                </a:effectLst>
              </p:spPr>
              <p:txBody>
                <a:bodyPr vert="horz" wrap="square" lIns="121920" tIns="60960" rIns="121920" bIns="60960" numCol="1" anchor="t" anchorCtr="0" compatLnSpc="1"/>
                <a:lstStyle/>
                <a:p>
                  <a:endParaRPr lang="zh-CN" altLang="en-US" sz="1800">
                    <a:solidFill>
                      <a:schemeClr val="dk1"/>
                    </a:solidFill>
                  </a:endParaRPr>
                </a:p>
              </p:txBody>
            </p:sp>
            <p:pic>
              <p:nvPicPr>
                <p:cNvPr id="189" name="图片 188"/>
                <p:cNvPicPr>
                  <a:picLocks noChangeAspect="1"/>
                </p:cNvPicPr>
                <p:nvPr/>
              </p:nvPicPr>
              <p:blipFill>
                <a:blip r:embed="rId70" cstate="print">
                  <a:extLst>
                    <a:ext uri="{28A0092B-C50C-407E-A947-70E740481C1C}">
                      <a14:useLocalDpi xmlns:a14="http://schemas.microsoft.com/office/drawing/2010/main" val="0"/>
                    </a:ext>
                  </a:extLst>
                </a:blip>
                <a:stretch>
                  <a:fillRect/>
                </a:stretch>
              </p:blipFill>
              <p:spPr>
                <a:xfrm>
                  <a:off x="6297452" y="1421784"/>
                  <a:ext cx="1494000" cy="1494000"/>
                </a:xfrm>
                <a:prstGeom prst="rect">
                  <a:avLst/>
                </a:prstGeom>
                <a:effectLst>
                  <a:outerShdw blurRad="266700" dist="127000" dir="2700000" sx="101000" sy="101000" algn="tl" rotWithShape="0">
                    <a:prstClr val="black">
                      <a:alpha val="30000"/>
                    </a:prstClr>
                  </a:outerShdw>
                </a:effectLst>
              </p:spPr>
            </p:pic>
            <p:pic>
              <p:nvPicPr>
                <p:cNvPr id="190" name="图片 189"/>
                <p:cNvPicPr>
                  <a:picLocks noChangeAspect="1"/>
                </p:cNvPicPr>
                <p:nvPr/>
              </p:nvPicPr>
              <p:blipFill>
                <a:blip r:embed="rId71" cstate="print">
                  <a:extLst>
                    <a:ext uri="{28A0092B-C50C-407E-A947-70E740481C1C}">
                      <a14:useLocalDpi xmlns:a14="http://schemas.microsoft.com/office/drawing/2010/main" val="0"/>
                    </a:ext>
                  </a:extLst>
                </a:blip>
                <a:stretch>
                  <a:fillRect/>
                </a:stretch>
              </p:blipFill>
              <p:spPr>
                <a:xfrm>
                  <a:off x="8284290" y="584623"/>
                  <a:ext cx="1371327" cy="5544000"/>
                </a:xfrm>
                <a:prstGeom prst="rect">
                  <a:avLst/>
                </a:prstGeom>
                <a:effectLst>
                  <a:outerShdw blurRad="266700" dist="127000" dir="2700000" sx="101000" sy="101000" algn="tl" rotWithShape="0">
                    <a:prstClr val="black">
                      <a:alpha val="30000"/>
                    </a:prstClr>
                  </a:outerShdw>
                </a:effectLst>
              </p:spPr>
            </p:pic>
            <p:sp>
              <p:nvSpPr>
                <p:cNvPr id="191" name="椭圆 190"/>
                <p:cNvSpPr/>
                <p:nvPr>
                  <p:custDataLst>
                    <p:tags r:id="rId62"/>
                  </p:custDataLst>
                </p:nvPr>
              </p:nvSpPr>
              <p:spPr>
                <a:xfrm>
                  <a:off x="8895798" y="563728"/>
                  <a:ext cx="813199" cy="813199"/>
                </a:xfrm>
                <a:prstGeom prst="ellipse">
                  <a:avLst/>
                </a:prstGeom>
                <a:gradFill flip="none" rotWithShape="1">
                  <a:gsLst>
                    <a:gs pos="0">
                      <a:srgbClr val="F4962B"/>
                    </a:gs>
                    <a:gs pos="100000">
                      <a:srgbClr val="FED562"/>
                    </a:gs>
                  </a:gsLst>
                  <a:lin ang="2700000" scaled="1"/>
                  <a:tileRect/>
                </a:gradFill>
                <a:ln w="28575">
                  <a:gradFill flip="none" rotWithShape="1">
                    <a:gsLst>
                      <a:gs pos="0">
                        <a:srgbClr val="FED255"/>
                      </a:gs>
                      <a:gs pos="0">
                        <a:srgbClr val="F4962B"/>
                      </a:gs>
                      <a:gs pos="100000">
                        <a:srgbClr val="FED562"/>
                      </a:gs>
                    </a:gsLst>
                    <a:lin ang="13500000" scaled="0"/>
                    <a:tileRect/>
                  </a:gradFill>
                </a:ln>
                <a:effectLst>
                  <a:outerShdw blurRad="228600" dist="1016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92" name="椭圆 191"/>
                <p:cNvSpPr/>
                <p:nvPr>
                  <p:custDataLst>
                    <p:tags r:id="rId63"/>
                  </p:custDataLst>
                </p:nvPr>
              </p:nvSpPr>
              <p:spPr>
                <a:xfrm>
                  <a:off x="10128082" y="4984355"/>
                  <a:ext cx="1500202" cy="1500202"/>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93" name="椭圆 192"/>
                <p:cNvSpPr/>
                <p:nvPr>
                  <p:custDataLst>
                    <p:tags r:id="rId64"/>
                  </p:custDataLst>
                </p:nvPr>
              </p:nvSpPr>
              <p:spPr>
                <a:xfrm>
                  <a:off x="10128082" y="2605557"/>
                  <a:ext cx="1500202" cy="1500202"/>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94" name="椭圆 193"/>
                <p:cNvSpPr/>
                <p:nvPr>
                  <p:custDataLst>
                    <p:tags r:id="rId65"/>
                  </p:custDataLst>
                </p:nvPr>
              </p:nvSpPr>
              <p:spPr>
                <a:xfrm>
                  <a:off x="10174114" y="226759"/>
                  <a:ext cx="1500202" cy="1500202"/>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pic>
              <p:nvPicPr>
                <p:cNvPr id="195" name="图片 194"/>
                <p:cNvPicPr>
                  <a:picLocks noChangeAspect="1"/>
                </p:cNvPicPr>
                <p:nvPr/>
              </p:nvPicPr>
              <p:blipFill>
                <a:blip r:embed="rId70" cstate="print">
                  <a:extLst>
                    <a:ext uri="{28A0092B-C50C-407E-A947-70E740481C1C}">
                      <a14:useLocalDpi xmlns:a14="http://schemas.microsoft.com/office/drawing/2010/main" val="0"/>
                    </a:ext>
                  </a:extLst>
                </a:blip>
                <a:stretch>
                  <a:fillRect/>
                </a:stretch>
              </p:blipFill>
              <p:spPr>
                <a:xfrm>
                  <a:off x="6297452" y="3800638"/>
                  <a:ext cx="1494000" cy="1494000"/>
                </a:xfrm>
                <a:prstGeom prst="rect">
                  <a:avLst/>
                </a:prstGeom>
                <a:effectLst>
                  <a:outerShdw blurRad="266700" dist="127000" dir="2700000" sx="101000" sy="101000" algn="tl" rotWithShape="0">
                    <a:prstClr val="black">
                      <a:alpha val="30000"/>
                    </a:prstClr>
                  </a:outerShdw>
                </a:effectLst>
              </p:spPr>
            </p:pic>
          </p:grpSp>
          <p:grpSp>
            <p:nvGrpSpPr>
              <p:cNvPr id="86" name="组合 85"/>
              <p:cNvGrpSpPr/>
              <p:nvPr/>
            </p:nvGrpSpPr>
            <p:grpSpPr>
              <a:xfrm>
                <a:off x="4133038" y="3473627"/>
                <a:ext cx="634373" cy="614022"/>
                <a:chOff x="3030538" y="663575"/>
                <a:chExt cx="1435101" cy="1389063"/>
              </a:xfrm>
            </p:grpSpPr>
            <p:sp>
              <p:nvSpPr>
                <p:cNvPr id="181" name="Freeform 11"/>
                <p:cNvSpPr>
                  <a:spLocks noEditPoints="1"/>
                </p:cNvSpPr>
                <p:nvPr>
                  <p:custDataLst>
                    <p:tags r:id="rId54"/>
                  </p:custDataLst>
                </p:nvPr>
              </p:nvSpPr>
              <p:spPr bwMode="auto">
                <a:xfrm>
                  <a:off x="3030538" y="671513"/>
                  <a:ext cx="1098550" cy="1103313"/>
                </a:xfrm>
                <a:custGeom>
                  <a:avLst/>
                  <a:gdLst>
                    <a:gd name="T0" fmla="*/ 188 w 376"/>
                    <a:gd name="T1" fmla="*/ 0 h 377"/>
                    <a:gd name="T2" fmla="*/ 0 w 376"/>
                    <a:gd name="T3" fmla="*/ 189 h 377"/>
                    <a:gd name="T4" fmla="*/ 188 w 376"/>
                    <a:gd name="T5" fmla="*/ 377 h 377"/>
                    <a:gd name="T6" fmla="*/ 376 w 376"/>
                    <a:gd name="T7" fmla="*/ 189 h 377"/>
                    <a:gd name="T8" fmla="*/ 188 w 376"/>
                    <a:gd name="T9" fmla="*/ 0 h 377"/>
                    <a:gd name="T10" fmla="*/ 188 w 376"/>
                    <a:gd name="T11" fmla="*/ 329 h 377"/>
                    <a:gd name="T12" fmla="*/ 48 w 376"/>
                    <a:gd name="T13" fmla="*/ 189 h 377"/>
                    <a:gd name="T14" fmla="*/ 188 w 376"/>
                    <a:gd name="T15" fmla="*/ 48 h 377"/>
                    <a:gd name="T16" fmla="*/ 328 w 376"/>
                    <a:gd name="T17" fmla="*/ 189 h 377"/>
                    <a:gd name="T18" fmla="*/ 188 w 376"/>
                    <a:gd name="T19" fmla="*/ 329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6" h="377">
                      <a:moveTo>
                        <a:pt x="188" y="0"/>
                      </a:moveTo>
                      <a:cubicBezTo>
                        <a:pt x="84" y="0"/>
                        <a:pt x="0" y="85"/>
                        <a:pt x="0" y="189"/>
                      </a:cubicBezTo>
                      <a:cubicBezTo>
                        <a:pt x="0" y="292"/>
                        <a:pt x="84" y="377"/>
                        <a:pt x="188" y="377"/>
                      </a:cubicBezTo>
                      <a:cubicBezTo>
                        <a:pt x="292" y="377"/>
                        <a:pt x="376" y="292"/>
                        <a:pt x="376" y="189"/>
                      </a:cubicBezTo>
                      <a:cubicBezTo>
                        <a:pt x="376" y="85"/>
                        <a:pt x="292" y="0"/>
                        <a:pt x="188" y="0"/>
                      </a:cubicBezTo>
                      <a:close/>
                      <a:moveTo>
                        <a:pt x="188" y="329"/>
                      </a:moveTo>
                      <a:cubicBezTo>
                        <a:pt x="111" y="329"/>
                        <a:pt x="48" y="266"/>
                        <a:pt x="48" y="189"/>
                      </a:cubicBezTo>
                      <a:cubicBezTo>
                        <a:pt x="48" y="111"/>
                        <a:pt x="111" y="48"/>
                        <a:pt x="188" y="48"/>
                      </a:cubicBezTo>
                      <a:cubicBezTo>
                        <a:pt x="265" y="48"/>
                        <a:pt x="328" y="111"/>
                        <a:pt x="328" y="189"/>
                      </a:cubicBezTo>
                      <a:cubicBezTo>
                        <a:pt x="328" y="266"/>
                        <a:pt x="265" y="329"/>
                        <a:pt x="188" y="32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82" name="Freeform 12"/>
                <p:cNvSpPr/>
                <p:nvPr>
                  <p:custDataLst>
                    <p:tags r:id="rId55"/>
                  </p:custDataLst>
                </p:nvPr>
              </p:nvSpPr>
              <p:spPr bwMode="auto">
                <a:xfrm>
                  <a:off x="3933826" y="1538288"/>
                  <a:ext cx="111125" cy="115888"/>
                </a:xfrm>
                <a:custGeom>
                  <a:avLst/>
                  <a:gdLst>
                    <a:gd name="T0" fmla="*/ 34 w 38"/>
                    <a:gd name="T1" fmla="*/ 4 h 40"/>
                    <a:gd name="T2" fmla="*/ 34 w 38"/>
                    <a:gd name="T3" fmla="*/ 19 h 40"/>
                    <a:gd name="T4" fmla="*/ 19 w 38"/>
                    <a:gd name="T5" fmla="*/ 35 h 40"/>
                    <a:gd name="T6" fmla="*/ 4 w 38"/>
                    <a:gd name="T7" fmla="*/ 36 h 40"/>
                    <a:gd name="T8" fmla="*/ 4 w 38"/>
                    <a:gd name="T9" fmla="*/ 36 h 40"/>
                    <a:gd name="T10" fmla="*/ 5 w 38"/>
                    <a:gd name="T11" fmla="*/ 21 h 40"/>
                    <a:gd name="T12" fmla="*/ 19 w 38"/>
                    <a:gd name="T13" fmla="*/ 6 h 40"/>
                    <a:gd name="T14" fmla="*/ 34 w 38"/>
                    <a:gd name="T15" fmla="*/ 4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0">
                      <a:moveTo>
                        <a:pt x="34" y="4"/>
                      </a:moveTo>
                      <a:cubicBezTo>
                        <a:pt x="38" y="8"/>
                        <a:pt x="38" y="15"/>
                        <a:pt x="34" y="19"/>
                      </a:cubicBezTo>
                      <a:cubicBezTo>
                        <a:pt x="19" y="35"/>
                        <a:pt x="19" y="35"/>
                        <a:pt x="19" y="35"/>
                      </a:cubicBezTo>
                      <a:cubicBezTo>
                        <a:pt x="15" y="39"/>
                        <a:pt x="8" y="40"/>
                        <a:pt x="4" y="36"/>
                      </a:cubicBezTo>
                      <a:cubicBezTo>
                        <a:pt x="4" y="36"/>
                        <a:pt x="4" y="36"/>
                        <a:pt x="4" y="36"/>
                      </a:cubicBezTo>
                      <a:cubicBezTo>
                        <a:pt x="0" y="32"/>
                        <a:pt x="1" y="26"/>
                        <a:pt x="5" y="21"/>
                      </a:cubicBezTo>
                      <a:cubicBezTo>
                        <a:pt x="19" y="6"/>
                        <a:pt x="19" y="6"/>
                        <a:pt x="19" y="6"/>
                      </a:cubicBezTo>
                      <a:cubicBezTo>
                        <a:pt x="24" y="1"/>
                        <a:pt x="30" y="0"/>
                        <a:pt x="34" y="4"/>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83" name="Freeform 13"/>
                <p:cNvSpPr/>
                <p:nvPr>
                  <p:custDataLst>
                    <p:tags r:id="rId56"/>
                  </p:custDataLst>
                </p:nvPr>
              </p:nvSpPr>
              <p:spPr bwMode="auto">
                <a:xfrm>
                  <a:off x="3971926" y="1573213"/>
                  <a:ext cx="493713" cy="479425"/>
                </a:xfrm>
                <a:custGeom>
                  <a:avLst/>
                  <a:gdLst>
                    <a:gd name="T0" fmla="*/ 163 w 169"/>
                    <a:gd name="T1" fmla="*/ 104 h 164"/>
                    <a:gd name="T2" fmla="*/ 162 w 169"/>
                    <a:gd name="T3" fmla="*/ 129 h 164"/>
                    <a:gd name="T4" fmla="*/ 137 w 169"/>
                    <a:gd name="T5" fmla="*/ 155 h 164"/>
                    <a:gd name="T6" fmla="*/ 112 w 169"/>
                    <a:gd name="T7" fmla="*/ 158 h 164"/>
                    <a:gd name="T8" fmla="*/ 112 w 169"/>
                    <a:gd name="T9" fmla="*/ 158 h 164"/>
                    <a:gd name="T10" fmla="*/ 7 w 169"/>
                    <a:gd name="T11" fmla="*/ 33 h 164"/>
                    <a:gd name="T12" fmla="*/ 32 w 169"/>
                    <a:gd name="T13" fmla="*/ 7 h 164"/>
                    <a:gd name="T14" fmla="*/ 163 w 169"/>
                    <a:gd name="T15" fmla="*/ 10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64">
                      <a:moveTo>
                        <a:pt x="163" y="104"/>
                      </a:moveTo>
                      <a:cubicBezTo>
                        <a:pt x="169" y="110"/>
                        <a:pt x="169" y="121"/>
                        <a:pt x="162" y="129"/>
                      </a:cubicBezTo>
                      <a:cubicBezTo>
                        <a:pt x="137" y="155"/>
                        <a:pt x="137" y="155"/>
                        <a:pt x="137" y="155"/>
                      </a:cubicBezTo>
                      <a:cubicBezTo>
                        <a:pt x="130" y="163"/>
                        <a:pt x="119" y="164"/>
                        <a:pt x="112" y="158"/>
                      </a:cubicBezTo>
                      <a:cubicBezTo>
                        <a:pt x="112" y="158"/>
                        <a:pt x="112" y="158"/>
                        <a:pt x="112" y="158"/>
                      </a:cubicBezTo>
                      <a:cubicBezTo>
                        <a:pt x="105" y="151"/>
                        <a:pt x="0" y="41"/>
                        <a:pt x="7" y="33"/>
                      </a:cubicBezTo>
                      <a:cubicBezTo>
                        <a:pt x="32" y="7"/>
                        <a:pt x="32" y="7"/>
                        <a:pt x="32" y="7"/>
                      </a:cubicBezTo>
                      <a:cubicBezTo>
                        <a:pt x="39" y="0"/>
                        <a:pt x="156" y="97"/>
                        <a:pt x="163" y="104"/>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84" name="Freeform 14"/>
                <p:cNvSpPr/>
                <p:nvPr>
                  <p:custDataLst>
                    <p:tags r:id="rId57"/>
                  </p:custDataLst>
                </p:nvPr>
              </p:nvSpPr>
              <p:spPr bwMode="auto">
                <a:xfrm>
                  <a:off x="4000501" y="771525"/>
                  <a:ext cx="271463" cy="58738"/>
                </a:xfrm>
                <a:custGeom>
                  <a:avLst/>
                  <a:gdLst>
                    <a:gd name="T0" fmla="*/ 93 w 93"/>
                    <a:gd name="T1" fmla="*/ 10 h 20"/>
                    <a:gd name="T2" fmla="*/ 83 w 93"/>
                    <a:gd name="T3" fmla="*/ 20 h 20"/>
                    <a:gd name="T4" fmla="*/ 9 w 93"/>
                    <a:gd name="T5" fmla="*/ 20 h 20"/>
                    <a:gd name="T6" fmla="*/ 0 w 93"/>
                    <a:gd name="T7" fmla="*/ 10 h 20"/>
                    <a:gd name="T8" fmla="*/ 0 w 93"/>
                    <a:gd name="T9" fmla="*/ 10 h 20"/>
                    <a:gd name="T10" fmla="*/ 9 w 93"/>
                    <a:gd name="T11" fmla="*/ 0 h 20"/>
                    <a:gd name="T12" fmla="*/ 83 w 93"/>
                    <a:gd name="T13" fmla="*/ 0 h 20"/>
                    <a:gd name="T14" fmla="*/ 93 w 93"/>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0">
                      <a:moveTo>
                        <a:pt x="93" y="10"/>
                      </a:moveTo>
                      <a:cubicBezTo>
                        <a:pt x="93" y="15"/>
                        <a:pt x="89" y="20"/>
                        <a:pt x="83" y="20"/>
                      </a:cubicBezTo>
                      <a:cubicBezTo>
                        <a:pt x="9" y="20"/>
                        <a:pt x="9" y="20"/>
                        <a:pt x="9" y="20"/>
                      </a:cubicBezTo>
                      <a:cubicBezTo>
                        <a:pt x="4" y="20"/>
                        <a:pt x="0" y="15"/>
                        <a:pt x="0" y="10"/>
                      </a:cubicBezTo>
                      <a:cubicBezTo>
                        <a:pt x="0" y="10"/>
                        <a:pt x="0" y="10"/>
                        <a:pt x="0" y="10"/>
                      </a:cubicBezTo>
                      <a:cubicBezTo>
                        <a:pt x="0" y="4"/>
                        <a:pt x="4" y="0"/>
                        <a:pt x="9" y="0"/>
                      </a:cubicBezTo>
                      <a:cubicBezTo>
                        <a:pt x="83" y="0"/>
                        <a:pt x="83" y="0"/>
                        <a:pt x="83" y="0"/>
                      </a:cubicBezTo>
                      <a:cubicBezTo>
                        <a:pt x="89" y="0"/>
                        <a:pt x="93" y="4"/>
                        <a:pt x="93" y="1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85" name="Freeform 15"/>
                <p:cNvSpPr/>
                <p:nvPr>
                  <p:custDataLst>
                    <p:tags r:id="rId58"/>
                  </p:custDataLst>
                </p:nvPr>
              </p:nvSpPr>
              <p:spPr bwMode="auto">
                <a:xfrm>
                  <a:off x="4108451" y="663575"/>
                  <a:ext cx="55563" cy="271463"/>
                </a:xfrm>
                <a:custGeom>
                  <a:avLst/>
                  <a:gdLst>
                    <a:gd name="T0" fmla="*/ 9 w 19"/>
                    <a:gd name="T1" fmla="*/ 0 h 93"/>
                    <a:gd name="T2" fmla="*/ 19 w 19"/>
                    <a:gd name="T3" fmla="*/ 10 h 93"/>
                    <a:gd name="T4" fmla="*/ 19 w 19"/>
                    <a:gd name="T5" fmla="*/ 84 h 93"/>
                    <a:gd name="T6" fmla="*/ 9 w 19"/>
                    <a:gd name="T7" fmla="*/ 93 h 93"/>
                    <a:gd name="T8" fmla="*/ 9 w 19"/>
                    <a:gd name="T9" fmla="*/ 93 h 93"/>
                    <a:gd name="T10" fmla="*/ 0 w 19"/>
                    <a:gd name="T11" fmla="*/ 84 h 93"/>
                    <a:gd name="T12" fmla="*/ 0 w 19"/>
                    <a:gd name="T13" fmla="*/ 10 h 93"/>
                    <a:gd name="T14" fmla="*/ 9 w 19"/>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93">
                      <a:moveTo>
                        <a:pt x="9" y="0"/>
                      </a:moveTo>
                      <a:cubicBezTo>
                        <a:pt x="15" y="0"/>
                        <a:pt x="19" y="4"/>
                        <a:pt x="19" y="10"/>
                      </a:cubicBezTo>
                      <a:cubicBezTo>
                        <a:pt x="19" y="84"/>
                        <a:pt x="19" y="84"/>
                        <a:pt x="19" y="84"/>
                      </a:cubicBezTo>
                      <a:cubicBezTo>
                        <a:pt x="19" y="89"/>
                        <a:pt x="15" y="93"/>
                        <a:pt x="9" y="93"/>
                      </a:cubicBezTo>
                      <a:cubicBezTo>
                        <a:pt x="9" y="93"/>
                        <a:pt x="9" y="93"/>
                        <a:pt x="9" y="93"/>
                      </a:cubicBezTo>
                      <a:cubicBezTo>
                        <a:pt x="4" y="93"/>
                        <a:pt x="0" y="89"/>
                        <a:pt x="0" y="84"/>
                      </a:cubicBezTo>
                      <a:cubicBezTo>
                        <a:pt x="0" y="10"/>
                        <a:pt x="0" y="10"/>
                        <a:pt x="0" y="10"/>
                      </a:cubicBezTo>
                      <a:cubicBezTo>
                        <a:pt x="0" y="4"/>
                        <a:pt x="4" y="0"/>
                        <a:pt x="9" y="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86" name="Freeform 16"/>
                <p:cNvSpPr/>
                <p:nvPr>
                  <p:custDataLst>
                    <p:tags r:id="rId59"/>
                  </p:custDataLst>
                </p:nvPr>
              </p:nvSpPr>
              <p:spPr bwMode="auto">
                <a:xfrm>
                  <a:off x="3590926" y="844550"/>
                  <a:ext cx="354013" cy="287338"/>
                </a:xfrm>
                <a:custGeom>
                  <a:avLst/>
                  <a:gdLst>
                    <a:gd name="T0" fmla="*/ 105 w 121"/>
                    <a:gd name="T1" fmla="*/ 93 h 98"/>
                    <a:gd name="T2" fmla="*/ 7 w 121"/>
                    <a:gd name="T3" fmla="*/ 15 h 98"/>
                    <a:gd name="T4" fmla="*/ 7 w 121"/>
                    <a:gd name="T5" fmla="*/ 15 h 98"/>
                    <a:gd name="T6" fmla="*/ 1 w 121"/>
                    <a:gd name="T7" fmla="*/ 7 h 98"/>
                    <a:gd name="T8" fmla="*/ 1 w 121"/>
                    <a:gd name="T9" fmla="*/ 7 h 98"/>
                    <a:gd name="T10" fmla="*/ 9 w 121"/>
                    <a:gd name="T11" fmla="*/ 0 h 98"/>
                    <a:gd name="T12" fmla="*/ 9 w 121"/>
                    <a:gd name="T13" fmla="*/ 0 h 98"/>
                    <a:gd name="T14" fmla="*/ 119 w 121"/>
                    <a:gd name="T15" fmla="*/ 88 h 98"/>
                    <a:gd name="T16" fmla="*/ 119 w 121"/>
                    <a:gd name="T17" fmla="*/ 88 h 98"/>
                    <a:gd name="T18" fmla="*/ 115 w 121"/>
                    <a:gd name="T19" fmla="*/ 98 h 98"/>
                    <a:gd name="T20" fmla="*/ 115 w 121"/>
                    <a:gd name="T21" fmla="*/ 98 h 98"/>
                    <a:gd name="T22" fmla="*/ 112 w 121"/>
                    <a:gd name="T23" fmla="*/ 98 h 98"/>
                    <a:gd name="T24" fmla="*/ 112 w 121"/>
                    <a:gd name="T25" fmla="*/ 98 h 98"/>
                    <a:gd name="T26" fmla="*/ 105 w 121"/>
                    <a:gd name="T27" fmla="*/ 9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 h="98">
                      <a:moveTo>
                        <a:pt x="105" y="93"/>
                      </a:moveTo>
                      <a:cubicBezTo>
                        <a:pt x="91" y="51"/>
                        <a:pt x="53" y="19"/>
                        <a:pt x="7" y="15"/>
                      </a:cubicBezTo>
                      <a:cubicBezTo>
                        <a:pt x="7" y="15"/>
                        <a:pt x="7" y="15"/>
                        <a:pt x="7" y="15"/>
                      </a:cubicBezTo>
                      <a:cubicBezTo>
                        <a:pt x="3" y="14"/>
                        <a:pt x="0" y="11"/>
                        <a:pt x="1" y="7"/>
                      </a:cubicBezTo>
                      <a:cubicBezTo>
                        <a:pt x="1" y="7"/>
                        <a:pt x="1" y="7"/>
                        <a:pt x="1" y="7"/>
                      </a:cubicBezTo>
                      <a:cubicBezTo>
                        <a:pt x="1" y="3"/>
                        <a:pt x="5" y="0"/>
                        <a:pt x="9" y="0"/>
                      </a:cubicBezTo>
                      <a:cubicBezTo>
                        <a:pt x="9" y="0"/>
                        <a:pt x="9" y="0"/>
                        <a:pt x="9" y="0"/>
                      </a:cubicBezTo>
                      <a:cubicBezTo>
                        <a:pt x="61" y="5"/>
                        <a:pt x="103" y="41"/>
                        <a:pt x="119" y="88"/>
                      </a:cubicBezTo>
                      <a:cubicBezTo>
                        <a:pt x="119" y="88"/>
                        <a:pt x="119" y="88"/>
                        <a:pt x="119" y="88"/>
                      </a:cubicBezTo>
                      <a:cubicBezTo>
                        <a:pt x="121" y="92"/>
                        <a:pt x="118" y="96"/>
                        <a:pt x="115" y="98"/>
                      </a:cubicBezTo>
                      <a:cubicBezTo>
                        <a:pt x="115" y="98"/>
                        <a:pt x="115" y="98"/>
                        <a:pt x="115" y="98"/>
                      </a:cubicBezTo>
                      <a:cubicBezTo>
                        <a:pt x="114" y="98"/>
                        <a:pt x="113" y="98"/>
                        <a:pt x="112" y="98"/>
                      </a:cubicBezTo>
                      <a:cubicBezTo>
                        <a:pt x="112" y="98"/>
                        <a:pt x="112" y="98"/>
                        <a:pt x="112" y="98"/>
                      </a:cubicBezTo>
                      <a:cubicBezTo>
                        <a:pt x="109" y="98"/>
                        <a:pt x="106" y="96"/>
                        <a:pt x="105" y="93"/>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87" name="Oval 17"/>
                <p:cNvSpPr>
                  <a:spLocks noChangeArrowheads="1"/>
                </p:cNvSpPr>
                <p:nvPr>
                  <p:custDataLst>
                    <p:tags r:id="rId60"/>
                  </p:custDataLst>
                </p:nvPr>
              </p:nvSpPr>
              <p:spPr bwMode="auto">
                <a:xfrm>
                  <a:off x="3906838" y="1149350"/>
                  <a:ext cx="52388" cy="52388"/>
                </a:xfrm>
                <a:prstGeom prst="ellipse">
                  <a:avLst/>
                </a:pr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87" name="组合 86"/>
              <p:cNvGrpSpPr/>
              <p:nvPr/>
            </p:nvGrpSpPr>
            <p:grpSpPr>
              <a:xfrm>
                <a:off x="1703681" y="2650913"/>
                <a:ext cx="470284" cy="670057"/>
                <a:chOff x="3173412" y="596106"/>
                <a:chExt cx="960438" cy="1368425"/>
              </a:xfrm>
            </p:grpSpPr>
            <p:sp>
              <p:nvSpPr>
                <p:cNvPr id="174" name="Freeform 9"/>
                <p:cNvSpPr/>
                <p:nvPr>
                  <p:custDataLst>
                    <p:tags r:id="rId47"/>
                  </p:custDataLst>
                </p:nvPr>
              </p:nvSpPr>
              <p:spPr bwMode="auto">
                <a:xfrm>
                  <a:off x="3586162" y="1178719"/>
                  <a:ext cx="193675" cy="214313"/>
                </a:xfrm>
                <a:custGeom>
                  <a:avLst/>
                  <a:gdLst>
                    <a:gd name="T0" fmla="*/ 61 w 72"/>
                    <a:gd name="T1" fmla="*/ 23 h 80"/>
                    <a:gd name="T2" fmla="*/ 22 w 72"/>
                    <a:gd name="T3" fmla="*/ 6 h 80"/>
                    <a:gd name="T4" fmla="*/ 22 w 72"/>
                    <a:gd name="T5" fmla="*/ 6 h 80"/>
                    <a:gd name="T6" fmla="*/ 6 w 72"/>
                    <a:gd name="T7" fmla="*/ 45 h 80"/>
                    <a:gd name="T8" fmla="*/ 11 w 72"/>
                    <a:gd name="T9" fmla="*/ 58 h 80"/>
                    <a:gd name="T10" fmla="*/ 50 w 72"/>
                    <a:gd name="T11" fmla="*/ 74 h 80"/>
                    <a:gd name="T12" fmla="*/ 50 w 72"/>
                    <a:gd name="T13" fmla="*/ 74 h 80"/>
                    <a:gd name="T14" fmla="*/ 66 w 72"/>
                    <a:gd name="T15" fmla="*/ 35 h 80"/>
                    <a:gd name="T16" fmla="*/ 61 w 72"/>
                    <a:gd name="T17" fmla="*/ 2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80">
                      <a:moveTo>
                        <a:pt x="61" y="23"/>
                      </a:moveTo>
                      <a:cubicBezTo>
                        <a:pt x="54" y="7"/>
                        <a:pt x="37" y="0"/>
                        <a:pt x="22" y="6"/>
                      </a:cubicBezTo>
                      <a:cubicBezTo>
                        <a:pt x="22" y="6"/>
                        <a:pt x="22" y="6"/>
                        <a:pt x="22" y="6"/>
                      </a:cubicBezTo>
                      <a:cubicBezTo>
                        <a:pt x="7" y="13"/>
                        <a:pt x="0" y="30"/>
                        <a:pt x="6" y="45"/>
                      </a:cubicBezTo>
                      <a:cubicBezTo>
                        <a:pt x="11" y="58"/>
                        <a:pt x="11" y="58"/>
                        <a:pt x="11" y="58"/>
                      </a:cubicBezTo>
                      <a:cubicBezTo>
                        <a:pt x="17" y="73"/>
                        <a:pt x="35" y="80"/>
                        <a:pt x="50" y="74"/>
                      </a:cubicBezTo>
                      <a:cubicBezTo>
                        <a:pt x="50" y="74"/>
                        <a:pt x="50" y="74"/>
                        <a:pt x="50" y="74"/>
                      </a:cubicBezTo>
                      <a:cubicBezTo>
                        <a:pt x="65" y="68"/>
                        <a:pt x="72" y="50"/>
                        <a:pt x="66" y="35"/>
                      </a:cubicBezTo>
                      <a:lnTo>
                        <a:pt x="61" y="23"/>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75" name="Freeform 10"/>
                <p:cNvSpPr/>
                <p:nvPr>
                  <p:custDataLst>
                    <p:tags r:id="rId48"/>
                  </p:custDataLst>
                </p:nvPr>
              </p:nvSpPr>
              <p:spPr bwMode="auto">
                <a:xfrm>
                  <a:off x="3173412" y="640556"/>
                  <a:ext cx="866775" cy="838200"/>
                </a:xfrm>
                <a:custGeom>
                  <a:avLst/>
                  <a:gdLst>
                    <a:gd name="T0" fmla="*/ 323 w 323"/>
                    <a:gd name="T1" fmla="*/ 208 h 312"/>
                    <a:gd name="T2" fmla="*/ 321 w 323"/>
                    <a:gd name="T3" fmla="*/ 208 h 312"/>
                    <a:gd name="T4" fmla="*/ 223 w 323"/>
                    <a:gd name="T5" fmla="*/ 216 h 312"/>
                    <a:gd name="T6" fmla="*/ 172 w 323"/>
                    <a:gd name="T7" fmla="*/ 198 h 312"/>
                    <a:gd name="T8" fmla="*/ 150 w 323"/>
                    <a:gd name="T9" fmla="*/ 247 h 312"/>
                    <a:gd name="T10" fmla="*/ 74 w 323"/>
                    <a:gd name="T11" fmla="*/ 309 h 312"/>
                    <a:gd name="T12" fmla="*/ 73 w 323"/>
                    <a:gd name="T13" fmla="*/ 312 h 312"/>
                    <a:gd name="T14" fmla="*/ 67 w 323"/>
                    <a:gd name="T15" fmla="*/ 299 h 312"/>
                    <a:gd name="T16" fmla="*/ 28 w 323"/>
                    <a:gd name="T17" fmla="*/ 207 h 312"/>
                    <a:gd name="T18" fmla="*/ 102 w 323"/>
                    <a:gd name="T19" fmla="*/ 28 h 312"/>
                    <a:gd name="T20" fmla="*/ 280 w 323"/>
                    <a:gd name="T21" fmla="*/ 102 h 312"/>
                    <a:gd name="T22" fmla="*/ 319 w 323"/>
                    <a:gd name="T23" fmla="*/ 195 h 312"/>
                    <a:gd name="T24" fmla="*/ 323 w 323"/>
                    <a:gd name="T25" fmla="*/ 20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312">
                      <a:moveTo>
                        <a:pt x="323" y="208"/>
                      </a:moveTo>
                      <a:cubicBezTo>
                        <a:pt x="322" y="208"/>
                        <a:pt x="322" y="208"/>
                        <a:pt x="321" y="208"/>
                      </a:cubicBezTo>
                      <a:cubicBezTo>
                        <a:pt x="292" y="204"/>
                        <a:pt x="258" y="207"/>
                        <a:pt x="223" y="216"/>
                      </a:cubicBezTo>
                      <a:cubicBezTo>
                        <a:pt x="214" y="198"/>
                        <a:pt x="192" y="190"/>
                        <a:pt x="172" y="198"/>
                      </a:cubicBezTo>
                      <a:cubicBezTo>
                        <a:pt x="153" y="206"/>
                        <a:pt x="143" y="227"/>
                        <a:pt x="150" y="247"/>
                      </a:cubicBezTo>
                      <a:cubicBezTo>
                        <a:pt x="118" y="265"/>
                        <a:pt x="92" y="286"/>
                        <a:pt x="74" y="309"/>
                      </a:cubicBezTo>
                      <a:cubicBezTo>
                        <a:pt x="74" y="310"/>
                        <a:pt x="73" y="311"/>
                        <a:pt x="73" y="312"/>
                      </a:cubicBezTo>
                      <a:cubicBezTo>
                        <a:pt x="70" y="308"/>
                        <a:pt x="68" y="303"/>
                        <a:pt x="67" y="299"/>
                      </a:cubicBezTo>
                      <a:cubicBezTo>
                        <a:pt x="28" y="207"/>
                        <a:pt x="28" y="207"/>
                        <a:pt x="28" y="207"/>
                      </a:cubicBezTo>
                      <a:cubicBezTo>
                        <a:pt x="0" y="137"/>
                        <a:pt x="33" y="57"/>
                        <a:pt x="102" y="28"/>
                      </a:cubicBezTo>
                      <a:cubicBezTo>
                        <a:pt x="172" y="0"/>
                        <a:pt x="252" y="33"/>
                        <a:pt x="280" y="102"/>
                      </a:cubicBezTo>
                      <a:cubicBezTo>
                        <a:pt x="319" y="195"/>
                        <a:pt x="319" y="195"/>
                        <a:pt x="319" y="195"/>
                      </a:cubicBezTo>
                      <a:cubicBezTo>
                        <a:pt x="320" y="199"/>
                        <a:pt x="322" y="204"/>
                        <a:pt x="323" y="208"/>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76" name="Freeform 11"/>
                <p:cNvSpPr/>
                <p:nvPr>
                  <p:custDataLst>
                    <p:tags r:id="rId49"/>
                  </p:custDataLst>
                </p:nvPr>
              </p:nvSpPr>
              <p:spPr bwMode="auto">
                <a:xfrm>
                  <a:off x="3752850" y="1234281"/>
                  <a:ext cx="325438" cy="400050"/>
                </a:xfrm>
                <a:custGeom>
                  <a:avLst/>
                  <a:gdLst>
                    <a:gd name="T0" fmla="*/ 14 w 121"/>
                    <a:gd name="T1" fmla="*/ 12 h 149"/>
                    <a:gd name="T2" fmla="*/ 14 w 121"/>
                    <a:gd name="T3" fmla="*/ 11 h 149"/>
                    <a:gd name="T4" fmla="*/ 103 w 121"/>
                    <a:gd name="T5" fmla="*/ 3 h 149"/>
                    <a:gd name="T6" fmla="*/ 111 w 121"/>
                    <a:gd name="T7" fmla="*/ 4 h 149"/>
                    <a:gd name="T8" fmla="*/ 36 w 121"/>
                    <a:gd name="T9" fmla="*/ 149 h 149"/>
                    <a:gd name="T10" fmla="*/ 0 w 121"/>
                    <a:gd name="T11" fmla="*/ 60 h 149"/>
                    <a:gd name="T12" fmla="*/ 14 w 121"/>
                    <a:gd name="T13" fmla="*/ 12 h 149"/>
                  </a:gdLst>
                  <a:ahLst/>
                  <a:cxnLst>
                    <a:cxn ang="0">
                      <a:pos x="T0" y="T1"/>
                    </a:cxn>
                    <a:cxn ang="0">
                      <a:pos x="T2" y="T3"/>
                    </a:cxn>
                    <a:cxn ang="0">
                      <a:pos x="T4" y="T5"/>
                    </a:cxn>
                    <a:cxn ang="0">
                      <a:pos x="T6" y="T7"/>
                    </a:cxn>
                    <a:cxn ang="0">
                      <a:pos x="T8" y="T9"/>
                    </a:cxn>
                    <a:cxn ang="0">
                      <a:pos x="T10" y="T11"/>
                    </a:cxn>
                    <a:cxn ang="0">
                      <a:pos x="T12" y="T13"/>
                    </a:cxn>
                  </a:cxnLst>
                  <a:rect l="0" t="0" r="r" b="b"/>
                  <a:pathLst>
                    <a:path w="121" h="149">
                      <a:moveTo>
                        <a:pt x="14" y="12"/>
                      </a:moveTo>
                      <a:cubicBezTo>
                        <a:pt x="14" y="11"/>
                        <a:pt x="14" y="11"/>
                        <a:pt x="14" y="11"/>
                      </a:cubicBezTo>
                      <a:cubicBezTo>
                        <a:pt x="46" y="2"/>
                        <a:pt x="77" y="0"/>
                        <a:pt x="103" y="3"/>
                      </a:cubicBezTo>
                      <a:cubicBezTo>
                        <a:pt x="106" y="3"/>
                        <a:pt x="108" y="4"/>
                        <a:pt x="111" y="4"/>
                      </a:cubicBezTo>
                      <a:cubicBezTo>
                        <a:pt x="121" y="63"/>
                        <a:pt x="91" y="122"/>
                        <a:pt x="36" y="149"/>
                      </a:cubicBezTo>
                      <a:cubicBezTo>
                        <a:pt x="0" y="60"/>
                        <a:pt x="0" y="60"/>
                        <a:pt x="0" y="60"/>
                      </a:cubicBezTo>
                      <a:cubicBezTo>
                        <a:pt x="15" y="50"/>
                        <a:pt x="22" y="30"/>
                        <a:pt x="14" y="12"/>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77" name="Freeform 12"/>
                <p:cNvSpPr/>
                <p:nvPr>
                  <p:custDataLst>
                    <p:tags r:id="rId50"/>
                  </p:custDataLst>
                </p:nvPr>
              </p:nvSpPr>
              <p:spPr bwMode="auto">
                <a:xfrm>
                  <a:off x="3392487" y="1343819"/>
                  <a:ext cx="417513" cy="360363"/>
                </a:xfrm>
                <a:custGeom>
                  <a:avLst/>
                  <a:gdLst>
                    <a:gd name="T0" fmla="*/ 74 w 155"/>
                    <a:gd name="T1" fmla="*/ 0 h 134"/>
                    <a:gd name="T2" fmla="*/ 74 w 155"/>
                    <a:gd name="T3" fmla="*/ 2 h 134"/>
                    <a:gd name="T4" fmla="*/ 119 w 155"/>
                    <a:gd name="T5" fmla="*/ 26 h 134"/>
                    <a:gd name="T6" fmla="*/ 155 w 155"/>
                    <a:gd name="T7" fmla="*/ 114 h 134"/>
                    <a:gd name="T8" fmla="*/ 0 w 155"/>
                    <a:gd name="T9" fmla="*/ 65 h 134"/>
                    <a:gd name="T10" fmla="*/ 5 w 155"/>
                    <a:gd name="T11" fmla="*/ 58 h 134"/>
                    <a:gd name="T12" fmla="*/ 74 w 155"/>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55" h="134">
                      <a:moveTo>
                        <a:pt x="74" y="0"/>
                      </a:moveTo>
                      <a:cubicBezTo>
                        <a:pt x="74" y="2"/>
                        <a:pt x="74" y="2"/>
                        <a:pt x="74" y="2"/>
                      </a:cubicBezTo>
                      <a:cubicBezTo>
                        <a:pt x="82" y="19"/>
                        <a:pt x="100" y="29"/>
                        <a:pt x="119" y="26"/>
                      </a:cubicBezTo>
                      <a:cubicBezTo>
                        <a:pt x="155" y="114"/>
                        <a:pt x="155" y="114"/>
                        <a:pt x="155" y="114"/>
                      </a:cubicBezTo>
                      <a:cubicBezTo>
                        <a:pt x="97" y="134"/>
                        <a:pt x="35" y="113"/>
                        <a:pt x="0" y="65"/>
                      </a:cubicBezTo>
                      <a:cubicBezTo>
                        <a:pt x="2" y="62"/>
                        <a:pt x="3" y="60"/>
                        <a:pt x="5" y="58"/>
                      </a:cubicBezTo>
                      <a:cubicBezTo>
                        <a:pt x="21" y="37"/>
                        <a:pt x="45" y="17"/>
                        <a:pt x="74" y="0"/>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78" name="Freeform 13"/>
                <p:cNvSpPr/>
                <p:nvPr>
                  <p:custDataLst>
                    <p:tags r:id="rId51"/>
                  </p:custDataLst>
                </p:nvPr>
              </p:nvSpPr>
              <p:spPr bwMode="auto">
                <a:xfrm>
                  <a:off x="3178175" y="1647031"/>
                  <a:ext cx="784225" cy="317500"/>
                </a:xfrm>
                <a:custGeom>
                  <a:avLst/>
                  <a:gdLst>
                    <a:gd name="T0" fmla="*/ 21 w 292"/>
                    <a:gd name="T1" fmla="*/ 106 h 118"/>
                    <a:gd name="T2" fmla="*/ 28 w 292"/>
                    <a:gd name="T3" fmla="*/ 90 h 118"/>
                    <a:gd name="T4" fmla="*/ 28 w 292"/>
                    <a:gd name="T5" fmla="*/ 90 h 118"/>
                    <a:gd name="T6" fmla="*/ 24 w 292"/>
                    <a:gd name="T7" fmla="*/ 66 h 118"/>
                    <a:gd name="T8" fmla="*/ 24 w 292"/>
                    <a:gd name="T9" fmla="*/ 66 h 118"/>
                    <a:gd name="T10" fmla="*/ 77 w 292"/>
                    <a:gd name="T11" fmla="*/ 25 h 118"/>
                    <a:gd name="T12" fmla="*/ 77 w 292"/>
                    <a:gd name="T13" fmla="*/ 25 h 118"/>
                    <a:gd name="T14" fmla="*/ 140 w 292"/>
                    <a:gd name="T15" fmla="*/ 54 h 118"/>
                    <a:gd name="T16" fmla="*/ 140 w 292"/>
                    <a:gd name="T17" fmla="*/ 54 h 118"/>
                    <a:gd name="T18" fmla="*/ 189 w 292"/>
                    <a:gd name="T19" fmla="*/ 94 h 118"/>
                    <a:gd name="T20" fmla="*/ 189 w 292"/>
                    <a:gd name="T21" fmla="*/ 94 h 118"/>
                    <a:gd name="T22" fmla="*/ 240 w 292"/>
                    <a:gd name="T23" fmla="*/ 117 h 118"/>
                    <a:gd name="T24" fmla="*/ 240 w 292"/>
                    <a:gd name="T25" fmla="*/ 117 h 118"/>
                    <a:gd name="T26" fmla="*/ 278 w 292"/>
                    <a:gd name="T27" fmla="*/ 100 h 118"/>
                    <a:gd name="T28" fmla="*/ 278 w 292"/>
                    <a:gd name="T29" fmla="*/ 100 h 118"/>
                    <a:gd name="T30" fmla="*/ 292 w 292"/>
                    <a:gd name="T31" fmla="*/ 69 h 118"/>
                    <a:gd name="T32" fmla="*/ 292 w 292"/>
                    <a:gd name="T33" fmla="*/ 69 h 118"/>
                    <a:gd name="T34" fmla="*/ 279 w 292"/>
                    <a:gd name="T35" fmla="*/ 29 h 118"/>
                    <a:gd name="T36" fmla="*/ 279 w 292"/>
                    <a:gd name="T37" fmla="*/ 29 h 118"/>
                    <a:gd name="T38" fmla="*/ 265 w 292"/>
                    <a:gd name="T39" fmla="*/ 13 h 118"/>
                    <a:gd name="T40" fmla="*/ 265 w 292"/>
                    <a:gd name="T41" fmla="*/ 13 h 118"/>
                    <a:gd name="T42" fmla="*/ 248 w 292"/>
                    <a:gd name="T43" fmla="*/ 14 h 118"/>
                    <a:gd name="T44" fmla="*/ 248 w 292"/>
                    <a:gd name="T45" fmla="*/ 14 h 118"/>
                    <a:gd name="T46" fmla="*/ 249 w 292"/>
                    <a:gd name="T47" fmla="*/ 31 h 118"/>
                    <a:gd name="T48" fmla="*/ 249 w 292"/>
                    <a:gd name="T49" fmla="*/ 31 h 118"/>
                    <a:gd name="T50" fmla="*/ 249 w 292"/>
                    <a:gd name="T51" fmla="*/ 32 h 118"/>
                    <a:gd name="T52" fmla="*/ 249 w 292"/>
                    <a:gd name="T53" fmla="*/ 32 h 118"/>
                    <a:gd name="T54" fmla="*/ 252 w 292"/>
                    <a:gd name="T55" fmla="*/ 34 h 118"/>
                    <a:gd name="T56" fmla="*/ 252 w 292"/>
                    <a:gd name="T57" fmla="*/ 34 h 118"/>
                    <a:gd name="T58" fmla="*/ 259 w 292"/>
                    <a:gd name="T59" fmla="*/ 43 h 118"/>
                    <a:gd name="T60" fmla="*/ 259 w 292"/>
                    <a:gd name="T61" fmla="*/ 43 h 118"/>
                    <a:gd name="T62" fmla="*/ 267 w 292"/>
                    <a:gd name="T63" fmla="*/ 67 h 118"/>
                    <a:gd name="T64" fmla="*/ 267 w 292"/>
                    <a:gd name="T65" fmla="*/ 67 h 118"/>
                    <a:gd name="T66" fmla="*/ 260 w 292"/>
                    <a:gd name="T67" fmla="*/ 84 h 118"/>
                    <a:gd name="T68" fmla="*/ 260 w 292"/>
                    <a:gd name="T69" fmla="*/ 84 h 118"/>
                    <a:gd name="T70" fmla="*/ 241 w 292"/>
                    <a:gd name="T71" fmla="*/ 92 h 118"/>
                    <a:gd name="T72" fmla="*/ 241 w 292"/>
                    <a:gd name="T73" fmla="*/ 92 h 118"/>
                    <a:gd name="T74" fmla="*/ 203 w 292"/>
                    <a:gd name="T75" fmla="*/ 74 h 118"/>
                    <a:gd name="T76" fmla="*/ 203 w 292"/>
                    <a:gd name="T77" fmla="*/ 74 h 118"/>
                    <a:gd name="T78" fmla="*/ 156 w 292"/>
                    <a:gd name="T79" fmla="*/ 35 h 118"/>
                    <a:gd name="T80" fmla="*/ 156 w 292"/>
                    <a:gd name="T81" fmla="*/ 35 h 118"/>
                    <a:gd name="T82" fmla="*/ 78 w 292"/>
                    <a:gd name="T83" fmla="*/ 1 h 118"/>
                    <a:gd name="T84" fmla="*/ 78 w 292"/>
                    <a:gd name="T85" fmla="*/ 1 h 118"/>
                    <a:gd name="T86" fmla="*/ 24 w 292"/>
                    <a:gd name="T87" fmla="*/ 17 h 118"/>
                    <a:gd name="T88" fmla="*/ 24 w 292"/>
                    <a:gd name="T89" fmla="*/ 17 h 118"/>
                    <a:gd name="T90" fmla="*/ 0 w 292"/>
                    <a:gd name="T91" fmla="*/ 65 h 118"/>
                    <a:gd name="T92" fmla="*/ 0 w 292"/>
                    <a:gd name="T93" fmla="*/ 65 h 118"/>
                    <a:gd name="T94" fmla="*/ 5 w 292"/>
                    <a:gd name="T95" fmla="*/ 99 h 118"/>
                    <a:gd name="T96" fmla="*/ 5 w 292"/>
                    <a:gd name="T97" fmla="*/ 99 h 118"/>
                    <a:gd name="T98" fmla="*/ 16 w 292"/>
                    <a:gd name="T99" fmla="*/ 107 h 118"/>
                    <a:gd name="T100" fmla="*/ 16 w 292"/>
                    <a:gd name="T101" fmla="*/ 107 h 118"/>
                    <a:gd name="T102" fmla="*/ 21 w 292"/>
                    <a:gd name="T103" fmla="*/ 10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2" h="118">
                      <a:moveTo>
                        <a:pt x="21" y="106"/>
                      </a:moveTo>
                      <a:cubicBezTo>
                        <a:pt x="27" y="104"/>
                        <a:pt x="31" y="97"/>
                        <a:pt x="28" y="90"/>
                      </a:cubicBezTo>
                      <a:cubicBezTo>
                        <a:pt x="28" y="90"/>
                        <a:pt x="28" y="90"/>
                        <a:pt x="28" y="90"/>
                      </a:cubicBezTo>
                      <a:cubicBezTo>
                        <a:pt x="25" y="81"/>
                        <a:pt x="24" y="73"/>
                        <a:pt x="24" y="66"/>
                      </a:cubicBezTo>
                      <a:cubicBezTo>
                        <a:pt x="24" y="66"/>
                        <a:pt x="24" y="66"/>
                        <a:pt x="24" y="66"/>
                      </a:cubicBezTo>
                      <a:cubicBezTo>
                        <a:pt x="26" y="41"/>
                        <a:pt x="46" y="24"/>
                        <a:pt x="77" y="25"/>
                      </a:cubicBezTo>
                      <a:cubicBezTo>
                        <a:pt x="77" y="25"/>
                        <a:pt x="77" y="25"/>
                        <a:pt x="77" y="25"/>
                      </a:cubicBezTo>
                      <a:cubicBezTo>
                        <a:pt x="95" y="26"/>
                        <a:pt x="117" y="34"/>
                        <a:pt x="140" y="54"/>
                      </a:cubicBezTo>
                      <a:cubicBezTo>
                        <a:pt x="140" y="54"/>
                        <a:pt x="140" y="54"/>
                        <a:pt x="140" y="54"/>
                      </a:cubicBezTo>
                      <a:cubicBezTo>
                        <a:pt x="155" y="67"/>
                        <a:pt x="172" y="82"/>
                        <a:pt x="189" y="94"/>
                      </a:cubicBezTo>
                      <a:cubicBezTo>
                        <a:pt x="189" y="94"/>
                        <a:pt x="189" y="94"/>
                        <a:pt x="189" y="94"/>
                      </a:cubicBezTo>
                      <a:cubicBezTo>
                        <a:pt x="205" y="106"/>
                        <a:pt x="222" y="116"/>
                        <a:pt x="240" y="117"/>
                      </a:cubicBezTo>
                      <a:cubicBezTo>
                        <a:pt x="240" y="117"/>
                        <a:pt x="240" y="117"/>
                        <a:pt x="240" y="117"/>
                      </a:cubicBezTo>
                      <a:cubicBezTo>
                        <a:pt x="254" y="118"/>
                        <a:pt x="268" y="112"/>
                        <a:pt x="278" y="100"/>
                      </a:cubicBezTo>
                      <a:cubicBezTo>
                        <a:pt x="278" y="100"/>
                        <a:pt x="278" y="100"/>
                        <a:pt x="278" y="100"/>
                      </a:cubicBezTo>
                      <a:cubicBezTo>
                        <a:pt x="287" y="90"/>
                        <a:pt x="291" y="79"/>
                        <a:pt x="292" y="69"/>
                      </a:cubicBezTo>
                      <a:cubicBezTo>
                        <a:pt x="292" y="69"/>
                        <a:pt x="292" y="69"/>
                        <a:pt x="292" y="69"/>
                      </a:cubicBezTo>
                      <a:cubicBezTo>
                        <a:pt x="292" y="52"/>
                        <a:pt x="285" y="39"/>
                        <a:pt x="279" y="29"/>
                      </a:cubicBezTo>
                      <a:cubicBezTo>
                        <a:pt x="279" y="29"/>
                        <a:pt x="279" y="29"/>
                        <a:pt x="279" y="29"/>
                      </a:cubicBezTo>
                      <a:cubicBezTo>
                        <a:pt x="272" y="19"/>
                        <a:pt x="265" y="13"/>
                        <a:pt x="265" y="13"/>
                      </a:cubicBezTo>
                      <a:cubicBezTo>
                        <a:pt x="265" y="13"/>
                        <a:pt x="265" y="13"/>
                        <a:pt x="265" y="13"/>
                      </a:cubicBezTo>
                      <a:cubicBezTo>
                        <a:pt x="260" y="9"/>
                        <a:pt x="252" y="9"/>
                        <a:pt x="248" y="14"/>
                      </a:cubicBezTo>
                      <a:cubicBezTo>
                        <a:pt x="248" y="14"/>
                        <a:pt x="248" y="14"/>
                        <a:pt x="248" y="14"/>
                      </a:cubicBezTo>
                      <a:cubicBezTo>
                        <a:pt x="243" y="19"/>
                        <a:pt x="244" y="27"/>
                        <a:pt x="249" y="31"/>
                      </a:cubicBezTo>
                      <a:cubicBezTo>
                        <a:pt x="249" y="31"/>
                        <a:pt x="249" y="31"/>
                        <a:pt x="249" y="31"/>
                      </a:cubicBezTo>
                      <a:cubicBezTo>
                        <a:pt x="249" y="31"/>
                        <a:pt x="249" y="31"/>
                        <a:pt x="249" y="32"/>
                      </a:cubicBezTo>
                      <a:cubicBezTo>
                        <a:pt x="249" y="32"/>
                        <a:pt x="249" y="32"/>
                        <a:pt x="249" y="32"/>
                      </a:cubicBezTo>
                      <a:cubicBezTo>
                        <a:pt x="250" y="32"/>
                        <a:pt x="251" y="33"/>
                        <a:pt x="252" y="34"/>
                      </a:cubicBezTo>
                      <a:cubicBezTo>
                        <a:pt x="252" y="34"/>
                        <a:pt x="252" y="34"/>
                        <a:pt x="252" y="34"/>
                      </a:cubicBezTo>
                      <a:cubicBezTo>
                        <a:pt x="253" y="36"/>
                        <a:pt x="256" y="39"/>
                        <a:pt x="259" y="43"/>
                      </a:cubicBezTo>
                      <a:cubicBezTo>
                        <a:pt x="259" y="43"/>
                        <a:pt x="259" y="43"/>
                        <a:pt x="259" y="43"/>
                      </a:cubicBezTo>
                      <a:cubicBezTo>
                        <a:pt x="264" y="50"/>
                        <a:pt x="268" y="59"/>
                        <a:pt x="267" y="67"/>
                      </a:cubicBezTo>
                      <a:cubicBezTo>
                        <a:pt x="267" y="67"/>
                        <a:pt x="267" y="67"/>
                        <a:pt x="267" y="67"/>
                      </a:cubicBezTo>
                      <a:cubicBezTo>
                        <a:pt x="267" y="73"/>
                        <a:pt x="265" y="78"/>
                        <a:pt x="260" y="84"/>
                      </a:cubicBezTo>
                      <a:cubicBezTo>
                        <a:pt x="260" y="84"/>
                        <a:pt x="260" y="84"/>
                        <a:pt x="260" y="84"/>
                      </a:cubicBezTo>
                      <a:cubicBezTo>
                        <a:pt x="253" y="91"/>
                        <a:pt x="248" y="92"/>
                        <a:pt x="241" y="92"/>
                      </a:cubicBezTo>
                      <a:cubicBezTo>
                        <a:pt x="241" y="92"/>
                        <a:pt x="241" y="92"/>
                        <a:pt x="241" y="92"/>
                      </a:cubicBezTo>
                      <a:cubicBezTo>
                        <a:pt x="232" y="92"/>
                        <a:pt x="218" y="85"/>
                        <a:pt x="203" y="74"/>
                      </a:cubicBezTo>
                      <a:cubicBezTo>
                        <a:pt x="203" y="74"/>
                        <a:pt x="203" y="74"/>
                        <a:pt x="203" y="74"/>
                      </a:cubicBezTo>
                      <a:cubicBezTo>
                        <a:pt x="188" y="63"/>
                        <a:pt x="172" y="49"/>
                        <a:pt x="156" y="35"/>
                      </a:cubicBezTo>
                      <a:cubicBezTo>
                        <a:pt x="156" y="35"/>
                        <a:pt x="156" y="35"/>
                        <a:pt x="156" y="35"/>
                      </a:cubicBezTo>
                      <a:cubicBezTo>
                        <a:pt x="130" y="13"/>
                        <a:pt x="103" y="2"/>
                        <a:pt x="78" y="1"/>
                      </a:cubicBezTo>
                      <a:cubicBezTo>
                        <a:pt x="78" y="1"/>
                        <a:pt x="78" y="1"/>
                        <a:pt x="78" y="1"/>
                      </a:cubicBezTo>
                      <a:cubicBezTo>
                        <a:pt x="57" y="0"/>
                        <a:pt x="38" y="5"/>
                        <a:pt x="24" y="17"/>
                      </a:cubicBezTo>
                      <a:cubicBezTo>
                        <a:pt x="24" y="17"/>
                        <a:pt x="24" y="17"/>
                        <a:pt x="24" y="17"/>
                      </a:cubicBezTo>
                      <a:cubicBezTo>
                        <a:pt x="10" y="28"/>
                        <a:pt x="1" y="45"/>
                        <a:pt x="0" y="65"/>
                      </a:cubicBezTo>
                      <a:cubicBezTo>
                        <a:pt x="0" y="65"/>
                        <a:pt x="0" y="65"/>
                        <a:pt x="0" y="65"/>
                      </a:cubicBezTo>
                      <a:cubicBezTo>
                        <a:pt x="0" y="76"/>
                        <a:pt x="1" y="87"/>
                        <a:pt x="5" y="99"/>
                      </a:cubicBezTo>
                      <a:cubicBezTo>
                        <a:pt x="5" y="99"/>
                        <a:pt x="5" y="99"/>
                        <a:pt x="5" y="99"/>
                      </a:cubicBezTo>
                      <a:cubicBezTo>
                        <a:pt x="7" y="103"/>
                        <a:pt x="11" y="106"/>
                        <a:pt x="16" y="107"/>
                      </a:cubicBezTo>
                      <a:cubicBezTo>
                        <a:pt x="16" y="107"/>
                        <a:pt x="16" y="107"/>
                        <a:pt x="16" y="107"/>
                      </a:cubicBezTo>
                      <a:cubicBezTo>
                        <a:pt x="18" y="107"/>
                        <a:pt x="19" y="107"/>
                        <a:pt x="21" y="106"/>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79" name="Freeform 14"/>
                <p:cNvSpPr/>
                <p:nvPr>
                  <p:custDataLst>
                    <p:tags r:id="rId52"/>
                  </p:custDataLst>
                </p:nvPr>
              </p:nvSpPr>
              <p:spPr bwMode="auto">
                <a:xfrm>
                  <a:off x="3940175" y="748506"/>
                  <a:ext cx="193675" cy="104775"/>
                </a:xfrm>
                <a:custGeom>
                  <a:avLst/>
                  <a:gdLst>
                    <a:gd name="T0" fmla="*/ 1 w 72"/>
                    <a:gd name="T1" fmla="*/ 30 h 39"/>
                    <a:gd name="T2" fmla="*/ 3 w 72"/>
                    <a:gd name="T3" fmla="*/ 35 h 39"/>
                    <a:gd name="T4" fmla="*/ 7 w 72"/>
                    <a:gd name="T5" fmla="*/ 38 h 39"/>
                    <a:gd name="T6" fmla="*/ 70 w 72"/>
                    <a:gd name="T7" fmla="*/ 22 h 39"/>
                    <a:gd name="T8" fmla="*/ 71 w 72"/>
                    <a:gd name="T9" fmla="*/ 17 h 39"/>
                    <a:gd name="T10" fmla="*/ 66 w 72"/>
                    <a:gd name="T11" fmla="*/ 3 h 39"/>
                    <a:gd name="T12" fmla="*/ 62 w 72"/>
                    <a:gd name="T13" fmla="*/ 0 h 39"/>
                    <a:gd name="T14" fmla="*/ 2 w 72"/>
                    <a:gd name="T15" fmla="*/ 25 h 39"/>
                    <a:gd name="T16" fmla="*/ 1 w 72"/>
                    <a:gd name="T17"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39">
                      <a:moveTo>
                        <a:pt x="1" y="30"/>
                      </a:moveTo>
                      <a:cubicBezTo>
                        <a:pt x="3" y="35"/>
                        <a:pt x="3" y="35"/>
                        <a:pt x="3" y="35"/>
                      </a:cubicBezTo>
                      <a:cubicBezTo>
                        <a:pt x="4" y="37"/>
                        <a:pt x="5" y="39"/>
                        <a:pt x="7" y="38"/>
                      </a:cubicBezTo>
                      <a:cubicBezTo>
                        <a:pt x="70" y="22"/>
                        <a:pt x="70" y="22"/>
                        <a:pt x="70" y="22"/>
                      </a:cubicBezTo>
                      <a:cubicBezTo>
                        <a:pt x="71" y="21"/>
                        <a:pt x="72" y="19"/>
                        <a:pt x="71" y="17"/>
                      </a:cubicBezTo>
                      <a:cubicBezTo>
                        <a:pt x="66" y="3"/>
                        <a:pt x="66" y="3"/>
                        <a:pt x="66" y="3"/>
                      </a:cubicBezTo>
                      <a:cubicBezTo>
                        <a:pt x="65" y="1"/>
                        <a:pt x="64" y="0"/>
                        <a:pt x="62" y="0"/>
                      </a:cubicBezTo>
                      <a:cubicBezTo>
                        <a:pt x="2" y="25"/>
                        <a:pt x="2" y="25"/>
                        <a:pt x="2" y="25"/>
                      </a:cubicBezTo>
                      <a:cubicBezTo>
                        <a:pt x="1" y="26"/>
                        <a:pt x="0" y="28"/>
                        <a:pt x="1" y="3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80" name="Freeform 15"/>
                <p:cNvSpPr/>
                <p:nvPr>
                  <p:custDataLst>
                    <p:tags r:id="rId53"/>
                  </p:custDataLst>
                </p:nvPr>
              </p:nvSpPr>
              <p:spPr bwMode="auto">
                <a:xfrm>
                  <a:off x="3876675" y="596106"/>
                  <a:ext cx="133350" cy="182563"/>
                </a:xfrm>
                <a:custGeom>
                  <a:avLst/>
                  <a:gdLst>
                    <a:gd name="T0" fmla="*/ 2 w 50"/>
                    <a:gd name="T1" fmla="*/ 64 h 68"/>
                    <a:gd name="T2" fmla="*/ 7 w 50"/>
                    <a:gd name="T3" fmla="*/ 66 h 68"/>
                    <a:gd name="T4" fmla="*/ 12 w 50"/>
                    <a:gd name="T5" fmla="*/ 66 h 68"/>
                    <a:gd name="T6" fmla="*/ 49 w 50"/>
                    <a:gd name="T7" fmla="*/ 13 h 68"/>
                    <a:gd name="T8" fmla="*/ 47 w 50"/>
                    <a:gd name="T9" fmla="*/ 9 h 68"/>
                    <a:gd name="T10" fmla="*/ 34 w 50"/>
                    <a:gd name="T11" fmla="*/ 1 h 68"/>
                    <a:gd name="T12" fmla="*/ 30 w 50"/>
                    <a:gd name="T13" fmla="*/ 1 h 68"/>
                    <a:gd name="T14" fmla="*/ 0 w 50"/>
                    <a:gd name="T15" fmla="*/ 59 h 68"/>
                    <a:gd name="T16" fmla="*/ 2 w 50"/>
                    <a:gd name="T1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8">
                      <a:moveTo>
                        <a:pt x="2" y="64"/>
                      </a:moveTo>
                      <a:cubicBezTo>
                        <a:pt x="7" y="66"/>
                        <a:pt x="7" y="66"/>
                        <a:pt x="7" y="66"/>
                      </a:cubicBezTo>
                      <a:cubicBezTo>
                        <a:pt x="9" y="68"/>
                        <a:pt x="11" y="68"/>
                        <a:pt x="12" y="66"/>
                      </a:cubicBezTo>
                      <a:cubicBezTo>
                        <a:pt x="49" y="13"/>
                        <a:pt x="49" y="13"/>
                        <a:pt x="49" y="13"/>
                      </a:cubicBezTo>
                      <a:cubicBezTo>
                        <a:pt x="50" y="12"/>
                        <a:pt x="49" y="10"/>
                        <a:pt x="47" y="9"/>
                      </a:cubicBezTo>
                      <a:cubicBezTo>
                        <a:pt x="34" y="1"/>
                        <a:pt x="34" y="1"/>
                        <a:pt x="34" y="1"/>
                      </a:cubicBezTo>
                      <a:cubicBezTo>
                        <a:pt x="33" y="0"/>
                        <a:pt x="30" y="0"/>
                        <a:pt x="30" y="1"/>
                      </a:cubicBezTo>
                      <a:cubicBezTo>
                        <a:pt x="0" y="59"/>
                        <a:pt x="0" y="59"/>
                        <a:pt x="0" y="59"/>
                      </a:cubicBezTo>
                      <a:cubicBezTo>
                        <a:pt x="0" y="61"/>
                        <a:pt x="1" y="63"/>
                        <a:pt x="2" y="64"/>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88" name="组合 87"/>
              <p:cNvGrpSpPr/>
              <p:nvPr/>
            </p:nvGrpSpPr>
            <p:grpSpPr>
              <a:xfrm>
                <a:off x="4105210" y="2005539"/>
                <a:ext cx="707571" cy="449421"/>
                <a:chOff x="5173662" y="745331"/>
                <a:chExt cx="1679575" cy="1066800"/>
              </a:xfrm>
            </p:grpSpPr>
            <p:sp>
              <p:nvSpPr>
                <p:cNvPr id="170" name="Freeform 16"/>
                <p:cNvSpPr>
                  <a:spLocks noEditPoints="1"/>
                </p:cNvSpPr>
                <p:nvPr>
                  <p:custDataLst>
                    <p:tags r:id="rId43"/>
                  </p:custDataLst>
                </p:nvPr>
              </p:nvSpPr>
              <p:spPr bwMode="auto">
                <a:xfrm>
                  <a:off x="6450012" y="770731"/>
                  <a:ext cx="403225" cy="1041400"/>
                </a:xfrm>
                <a:custGeom>
                  <a:avLst/>
                  <a:gdLst>
                    <a:gd name="T0" fmla="*/ 105 w 150"/>
                    <a:gd name="T1" fmla="*/ 0 h 388"/>
                    <a:gd name="T2" fmla="*/ 44 w 150"/>
                    <a:gd name="T3" fmla="*/ 0 h 388"/>
                    <a:gd name="T4" fmla="*/ 0 w 150"/>
                    <a:gd name="T5" fmla="*/ 45 h 388"/>
                    <a:gd name="T6" fmla="*/ 0 w 150"/>
                    <a:gd name="T7" fmla="*/ 343 h 388"/>
                    <a:gd name="T8" fmla="*/ 44 w 150"/>
                    <a:gd name="T9" fmla="*/ 388 h 388"/>
                    <a:gd name="T10" fmla="*/ 105 w 150"/>
                    <a:gd name="T11" fmla="*/ 388 h 388"/>
                    <a:gd name="T12" fmla="*/ 150 w 150"/>
                    <a:gd name="T13" fmla="*/ 343 h 388"/>
                    <a:gd name="T14" fmla="*/ 150 w 150"/>
                    <a:gd name="T15" fmla="*/ 45 h 388"/>
                    <a:gd name="T16" fmla="*/ 105 w 150"/>
                    <a:gd name="T17" fmla="*/ 0 h 388"/>
                    <a:gd name="T18" fmla="*/ 75 w 150"/>
                    <a:gd name="T19" fmla="*/ 223 h 388"/>
                    <a:gd name="T20" fmla="*/ 62 w 150"/>
                    <a:gd name="T21" fmla="*/ 211 h 388"/>
                    <a:gd name="T22" fmla="*/ 75 w 150"/>
                    <a:gd name="T23" fmla="*/ 198 h 388"/>
                    <a:gd name="T24" fmla="*/ 87 w 150"/>
                    <a:gd name="T25" fmla="*/ 211 h 388"/>
                    <a:gd name="T26" fmla="*/ 75 w 150"/>
                    <a:gd name="T27" fmla="*/ 223 h 388"/>
                    <a:gd name="T28" fmla="*/ 69 w 150"/>
                    <a:gd name="T29" fmla="*/ 179 h 388"/>
                    <a:gd name="T30" fmla="*/ 75 w 150"/>
                    <a:gd name="T31" fmla="*/ 174 h 388"/>
                    <a:gd name="T32" fmla="*/ 80 w 150"/>
                    <a:gd name="T33" fmla="*/ 179 h 388"/>
                    <a:gd name="T34" fmla="*/ 75 w 150"/>
                    <a:gd name="T35" fmla="*/ 185 h 388"/>
                    <a:gd name="T36" fmla="*/ 69 w 150"/>
                    <a:gd name="T37" fmla="*/ 179 h 388"/>
                    <a:gd name="T38" fmla="*/ 119 w 150"/>
                    <a:gd name="T39" fmla="*/ 94 h 388"/>
                    <a:gd name="T40" fmla="*/ 30 w 150"/>
                    <a:gd name="T41" fmla="*/ 94 h 388"/>
                    <a:gd name="T42" fmla="*/ 26 w 150"/>
                    <a:gd name="T43" fmla="*/ 90 h 388"/>
                    <a:gd name="T44" fmla="*/ 30 w 150"/>
                    <a:gd name="T45" fmla="*/ 85 h 388"/>
                    <a:gd name="T46" fmla="*/ 119 w 150"/>
                    <a:gd name="T47" fmla="*/ 85 h 388"/>
                    <a:gd name="T48" fmla="*/ 123 w 150"/>
                    <a:gd name="T49" fmla="*/ 90 h 388"/>
                    <a:gd name="T50" fmla="*/ 119 w 150"/>
                    <a:gd name="T51" fmla="*/ 94 h 388"/>
                    <a:gd name="T52" fmla="*/ 119 w 150"/>
                    <a:gd name="T53" fmla="*/ 72 h 388"/>
                    <a:gd name="T54" fmla="*/ 30 w 150"/>
                    <a:gd name="T55" fmla="*/ 72 h 388"/>
                    <a:gd name="T56" fmla="*/ 26 w 150"/>
                    <a:gd name="T57" fmla="*/ 67 h 388"/>
                    <a:gd name="T58" fmla="*/ 30 w 150"/>
                    <a:gd name="T59" fmla="*/ 63 h 388"/>
                    <a:gd name="T60" fmla="*/ 119 w 150"/>
                    <a:gd name="T61" fmla="*/ 63 h 388"/>
                    <a:gd name="T62" fmla="*/ 123 w 150"/>
                    <a:gd name="T63" fmla="*/ 67 h 388"/>
                    <a:gd name="T64" fmla="*/ 119 w 150"/>
                    <a:gd name="T65" fmla="*/ 72 h 388"/>
                    <a:gd name="T66" fmla="*/ 119 w 150"/>
                    <a:gd name="T67" fmla="*/ 49 h 388"/>
                    <a:gd name="T68" fmla="*/ 30 w 150"/>
                    <a:gd name="T69" fmla="*/ 49 h 388"/>
                    <a:gd name="T70" fmla="*/ 26 w 150"/>
                    <a:gd name="T71" fmla="*/ 45 h 388"/>
                    <a:gd name="T72" fmla="*/ 30 w 150"/>
                    <a:gd name="T73" fmla="*/ 40 h 388"/>
                    <a:gd name="T74" fmla="*/ 119 w 150"/>
                    <a:gd name="T75" fmla="*/ 40 h 388"/>
                    <a:gd name="T76" fmla="*/ 123 w 150"/>
                    <a:gd name="T77" fmla="*/ 45 h 388"/>
                    <a:gd name="T78" fmla="*/ 119 w 150"/>
                    <a:gd name="T79" fmla="*/ 4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88">
                      <a:moveTo>
                        <a:pt x="105" y="0"/>
                      </a:moveTo>
                      <a:cubicBezTo>
                        <a:pt x="44" y="0"/>
                        <a:pt x="44" y="0"/>
                        <a:pt x="44" y="0"/>
                      </a:cubicBezTo>
                      <a:cubicBezTo>
                        <a:pt x="20" y="0"/>
                        <a:pt x="0" y="20"/>
                        <a:pt x="0" y="45"/>
                      </a:cubicBezTo>
                      <a:cubicBezTo>
                        <a:pt x="0" y="343"/>
                        <a:pt x="0" y="343"/>
                        <a:pt x="0" y="343"/>
                      </a:cubicBezTo>
                      <a:cubicBezTo>
                        <a:pt x="0" y="368"/>
                        <a:pt x="20" y="388"/>
                        <a:pt x="44" y="388"/>
                      </a:cubicBezTo>
                      <a:cubicBezTo>
                        <a:pt x="105" y="388"/>
                        <a:pt x="105" y="388"/>
                        <a:pt x="105" y="388"/>
                      </a:cubicBezTo>
                      <a:cubicBezTo>
                        <a:pt x="130" y="388"/>
                        <a:pt x="150" y="368"/>
                        <a:pt x="150" y="343"/>
                      </a:cubicBezTo>
                      <a:cubicBezTo>
                        <a:pt x="150" y="45"/>
                        <a:pt x="150" y="45"/>
                        <a:pt x="150" y="45"/>
                      </a:cubicBezTo>
                      <a:cubicBezTo>
                        <a:pt x="150" y="20"/>
                        <a:pt x="130" y="0"/>
                        <a:pt x="105" y="0"/>
                      </a:cubicBezTo>
                      <a:close/>
                      <a:moveTo>
                        <a:pt x="75" y="223"/>
                      </a:moveTo>
                      <a:cubicBezTo>
                        <a:pt x="68" y="223"/>
                        <a:pt x="62" y="218"/>
                        <a:pt x="62" y="211"/>
                      </a:cubicBezTo>
                      <a:cubicBezTo>
                        <a:pt x="62" y="204"/>
                        <a:pt x="68" y="198"/>
                        <a:pt x="75" y="198"/>
                      </a:cubicBezTo>
                      <a:cubicBezTo>
                        <a:pt x="82" y="198"/>
                        <a:pt x="87" y="204"/>
                        <a:pt x="87" y="211"/>
                      </a:cubicBezTo>
                      <a:cubicBezTo>
                        <a:pt x="87" y="218"/>
                        <a:pt x="82" y="223"/>
                        <a:pt x="75" y="223"/>
                      </a:cubicBezTo>
                      <a:close/>
                      <a:moveTo>
                        <a:pt x="69" y="179"/>
                      </a:moveTo>
                      <a:cubicBezTo>
                        <a:pt x="69" y="176"/>
                        <a:pt x="72" y="174"/>
                        <a:pt x="75" y="174"/>
                      </a:cubicBezTo>
                      <a:cubicBezTo>
                        <a:pt x="78" y="174"/>
                        <a:pt x="80" y="176"/>
                        <a:pt x="80" y="179"/>
                      </a:cubicBezTo>
                      <a:cubicBezTo>
                        <a:pt x="80" y="182"/>
                        <a:pt x="78" y="185"/>
                        <a:pt x="75" y="185"/>
                      </a:cubicBezTo>
                      <a:cubicBezTo>
                        <a:pt x="72" y="185"/>
                        <a:pt x="69" y="182"/>
                        <a:pt x="69" y="179"/>
                      </a:cubicBezTo>
                      <a:close/>
                      <a:moveTo>
                        <a:pt x="119" y="94"/>
                      </a:moveTo>
                      <a:cubicBezTo>
                        <a:pt x="30" y="94"/>
                        <a:pt x="30" y="94"/>
                        <a:pt x="30" y="94"/>
                      </a:cubicBezTo>
                      <a:cubicBezTo>
                        <a:pt x="28" y="94"/>
                        <a:pt x="26" y="92"/>
                        <a:pt x="26" y="90"/>
                      </a:cubicBezTo>
                      <a:cubicBezTo>
                        <a:pt x="26" y="87"/>
                        <a:pt x="28" y="85"/>
                        <a:pt x="30" y="85"/>
                      </a:cubicBezTo>
                      <a:cubicBezTo>
                        <a:pt x="119" y="85"/>
                        <a:pt x="119" y="85"/>
                        <a:pt x="119" y="85"/>
                      </a:cubicBezTo>
                      <a:cubicBezTo>
                        <a:pt x="121" y="85"/>
                        <a:pt x="123" y="87"/>
                        <a:pt x="123" y="90"/>
                      </a:cubicBezTo>
                      <a:cubicBezTo>
                        <a:pt x="123" y="92"/>
                        <a:pt x="121" y="94"/>
                        <a:pt x="119" y="94"/>
                      </a:cubicBezTo>
                      <a:close/>
                      <a:moveTo>
                        <a:pt x="119" y="72"/>
                      </a:moveTo>
                      <a:cubicBezTo>
                        <a:pt x="30" y="72"/>
                        <a:pt x="30" y="72"/>
                        <a:pt x="30" y="72"/>
                      </a:cubicBezTo>
                      <a:cubicBezTo>
                        <a:pt x="28" y="72"/>
                        <a:pt x="26" y="70"/>
                        <a:pt x="26" y="67"/>
                      </a:cubicBezTo>
                      <a:cubicBezTo>
                        <a:pt x="26" y="65"/>
                        <a:pt x="28" y="63"/>
                        <a:pt x="30" y="63"/>
                      </a:cubicBezTo>
                      <a:cubicBezTo>
                        <a:pt x="119" y="63"/>
                        <a:pt x="119" y="63"/>
                        <a:pt x="119" y="63"/>
                      </a:cubicBezTo>
                      <a:cubicBezTo>
                        <a:pt x="121" y="63"/>
                        <a:pt x="123" y="65"/>
                        <a:pt x="123" y="67"/>
                      </a:cubicBezTo>
                      <a:cubicBezTo>
                        <a:pt x="123" y="70"/>
                        <a:pt x="121" y="72"/>
                        <a:pt x="119" y="72"/>
                      </a:cubicBezTo>
                      <a:close/>
                      <a:moveTo>
                        <a:pt x="119" y="49"/>
                      </a:moveTo>
                      <a:cubicBezTo>
                        <a:pt x="30" y="49"/>
                        <a:pt x="30" y="49"/>
                        <a:pt x="30" y="49"/>
                      </a:cubicBezTo>
                      <a:cubicBezTo>
                        <a:pt x="28" y="49"/>
                        <a:pt x="26" y="47"/>
                        <a:pt x="26" y="45"/>
                      </a:cubicBezTo>
                      <a:cubicBezTo>
                        <a:pt x="26" y="42"/>
                        <a:pt x="28" y="40"/>
                        <a:pt x="30" y="40"/>
                      </a:cubicBezTo>
                      <a:cubicBezTo>
                        <a:pt x="119" y="40"/>
                        <a:pt x="119" y="40"/>
                        <a:pt x="119" y="40"/>
                      </a:cubicBezTo>
                      <a:cubicBezTo>
                        <a:pt x="121" y="40"/>
                        <a:pt x="123" y="42"/>
                        <a:pt x="123" y="45"/>
                      </a:cubicBezTo>
                      <a:cubicBezTo>
                        <a:pt x="123" y="47"/>
                        <a:pt x="121" y="49"/>
                        <a:pt x="119" y="4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71" name="Freeform 17"/>
                <p:cNvSpPr>
                  <a:spLocks noEditPoints="1"/>
                </p:cNvSpPr>
                <p:nvPr>
                  <p:custDataLst>
                    <p:tags r:id="rId44"/>
                  </p:custDataLst>
                </p:nvPr>
              </p:nvSpPr>
              <p:spPr bwMode="auto">
                <a:xfrm>
                  <a:off x="5173662" y="745331"/>
                  <a:ext cx="1244600" cy="869950"/>
                </a:xfrm>
                <a:custGeom>
                  <a:avLst/>
                  <a:gdLst>
                    <a:gd name="T0" fmla="*/ 407 w 464"/>
                    <a:gd name="T1" fmla="*/ 0 h 324"/>
                    <a:gd name="T2" fmla="*/ 57 w 464"/>
                    <a:gd name="T3" fmla="*/ 0 h 324"/>
                    <a:gd name="T4" fmla="*/ 0 w 464"/>
                    <a:gd name="T5" fmla="*/ 57 h 324"/>
                    <a:gd name="T6" fmla="*/ 0 w 464"/>
                    <a:gd name="T7" fmla="*/ 267 h 324"/>
                    <a:gd name="T8" fmla="*/ 57 w 464"/>
                    <a:gd name="T9" fmla="*/ 324 h 324"/>
                    <a:gd name="T10" fmla="*/ 407 w 464"/>
                    <a:gd name="T11" fmla="*/ 324 h 324"/>
                    <a:gd name="T12" fmla="*/ 464 w 464"/>
                    <a:gd name="T13" fmla="*/ 267 h 324"/>
                    <a:gd name="T14" fmla="*/ 464 w 464"/>
                    <a:gd name="T15" fmla="*/ 57 h 324"/>
                    <a:gd name="T16" fmla="*/ 407 w 464"/>
                    <a:gd name="T17" fmla="*/ 0 h 324"/>
                    <a:gd name="T18" fmla="*/ 351 w 464"/>
                    <a:gd name="T19" fmla="*/ 312 h 324"/>
                    <a:gd name="T20" fmla="*/ 305 w 464"/>
                    <a:gd name="T21" fmla="*/ 312 h 324"/>
                    <a:gd name="T22" fmla="*/ 300 w 464"/>
                    <a:gd name="T23" fmla="*/ 306 h 324"/>
                    <a:gd name="T24" fmla="*/ 305 w 464"/>
                    <a:gd name="T25" fmla="*/ 301 h 324"/>
                    <a:gd name="T26" fmla="*/ 351 w 464"/>
                    <a:gd name="T27" fmla="*/ 301 h 324"/>
                    <a:gd name="T28" fmla="*/ 357 w 464"/>
                    <a:gd name="T29" fmla="*/ 306 h 324"/>
                    <a:gd name="T30" fmla="*/ 351 w 464"/>
                    <a:gd name="T31" fmla="*/ 312 h 324"/>
                    <a:gd name="T32" fmla="*/ 371 w 464"/>
                    <a:gd name="T33" fmla="*/ 312 h 324"/>
                    <a:gd name="T34" fmla="*/ 365 w 464"/>
                    <a:gd name="T35" fmla="*/ 306 h 324"/>
                    <a:gd name="T36" fmla="*/ 371 w 464"/>
                    <a:gd name="T37" fmla="*/ 300 h 324"/>
                    <a:gd name="T38" fmla="*/ 377 w 464"/>
                    <a:gd name="T39" fmla="*/ 306 h 324"/>
                    <a:gd name="T40" fmla="*/ 371 w 464"/>
                    <a:gd name="T41" fmla="*/ 312 h 324"/>
                    <a:gd name="T42" fmla="*/ 431 w 464"/>
                    <a:gd name="T43" fmla="*/ 267 h 324"/>
                    <a:gd name="T44" fmla="*/ 407 w 464"/>
                    <a:gd name="T45" fmla="*/ 291 h 324"/>
                    <a:gd name="T46" fmla="*/ 57 w 464"/>
                    <a:gd name="T47" fmla="*/ 291 h 324"/>
                    <a:gd name="T48" fmla="*/ 33 w 464"/>
                    <a:gd name="T49" fmla="*/ 267 h 324"/>
                    <a:gd name="T50" fmla="*/ 33 w 464"/>
                    <a:gd name="T51" fmla="*/ 57 h 324"/>
                    <a:gd name="T52" fmla="*/ 57 w 464"/>
                    <a:gd name="T53" fmla="*/ 33 h 324"/>
                    <a:gd name="T54" fmla="*/ 407 w 464"/>
                    <a:gd name="T55" fmla="*/ 33 h 324"/>
                    <a:gd name="T56" fmla="*/ 431 w 464"/>
                    <a:gd name="T57" fmla="*/ 57 h 324"/>
                    <a:gd name="T58" fmla="*/ 431 w 464"/>
                    <a:gd name="T59" fmla="*/ 26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4" h="324">
                      <a:moveTo>
                        <a:pt x="407" y="0"/>
                      </a:moveTo>
                      <a:cubicBezTo>
                        <a:pt x="57" y="0"/>
                        <a:pt x="57" y="0"/>
                        <a:pt x="57" y="0"/>
                      </a:cubicBezTo>
                      <a:cubicBezTo>
                        <a:pt x="25" y="0"/>
                        <a:pt x="0" y="26"/>
                        <a:pt x="0" y="57"/>
                      </a:cubicBezTo>
                      <a:cubicBezTo>
                        <a:pt x="0" y="267"/>
                        <a:pt x="0" y="267"/>
                        <a:pt x="0" y="267"/>
                      </a:cubicBezTo>
                      <a:cubicBezTo>
                        <a:pt x="0" y="298"/>
                        <a:pt x="25" y="324"/>
                        <a:pt x="57" y="324"/>
                      </a:cubicBezTo>
                      <a:cubicBezTo>
                        <a:pt x="407" y="324"/>
                        <a:pt x="407" y="324"/>
                        <a:pt x="407" y="324"/>
                      </a:cubicBezTo>
                      <a:cubicBezTo>
                        <a:pt x="439" y="324"/>
                        <a:pt x="464" y="298"/>
                        <a:pt x="464" y="267"/>
                      </a:cubicBezTo>
                      <a:cubicBezTo>
                        <a:pt x="464" y="57"/>
                        <a:pt x="464" y="57"/>
                        <a:pt x="464" y="57"/>
                      </a:cubicBezTo>
                      <a:cubicBezTo>
                        <a:pt x="464" y="26"/>
                        <a:pt x="439" y="0"/>
                        <a:pt x="407" y="0"/>
                      </a:cubicBezTo>
                      <a:close/>
                      <a:moveTo>
                        <a:pt x="351" y="312"/>
                      </a:moveTo>
                      <a:cubicBezTo>
                        <a:pt x="305" y="312"/>
                        <a:pt x="305" y="312"/>
                        <a:pt x="305" y="312"/>
                      </a:cubicBezTo>
                      <a:cubicBezTo>
                        <a:pt x="302" y="312"/>
                        <a:pt x="300" y="310"/>
                        <a:pt x="300" y="306"/>
                      </a:cubicBezTo>
                      <a:cubicBezTo>
                        <a:pt x="300" y="303"/>
                        <a:pt x="302" y="301"/>
                        <a:pt x="305" y="301"/>
                      </a:cubicBezTo>
                      <a:cubicBezTo>
                        <a:pt x="351" y="301"/>
                        <a:pt x="351" y="301"/>
                        <a:pt x="351" y="301"/>
                      </a:cubicBezTo>
                      <a:cubicBezTo>
                        <a:pt x="355" y="301"/>
                        <a:pt x="357" y="303"/>
                        <a:pt x="357" y="306"/>
                      </a:cubicBezTo>
                      <a:cubicBezTo>
                        <a:pt x="357" y="310"/>
                        <a:pt x="355" y="312"/>
                        <a:pt x="351" y="312"/>
                      </a:cubicBezTo>
                      <a:close/>
                      <a:moveTo>
                        <a:pt x="371" y="312"/>
                      </a:moveTo>
                      <a:cubicBezTo>
                        <a:pt x="368" y="312"/>
                        <a:pt x="365" y="310"/>
                        <a:pt x="365" y="306"/>
                      </a:cubicBezTo>
                      <a:cubicBezTo>
                        <a:pt x="365" y="303"/>
                        <a:pt x="368" y="300"/>
                        <a:pt x="371" y="300"/>
                      </a:cubicBezTo>
                      <a:cubicBezTo>
                        <a:pt x="374" y="300"/>
                        <a:pt x="377" y="303"/>
                        <a:pt x="377" y="306"/>
                      </a:cubicBezTo>
                      <a:cubicBezTo>
                        <a:pt x="377" y="310"/>
                        <a:pt x="374" y="312"/>
                        <a:pt x="371" y="312"/>
                      </a:cubicBezTo>
                      <a:close/>
                      <a:moveTo>
                        <a:pt x="431" y="267"/>
                      </a:moveTo>
                      <a:cubicBezTo>
                        <a:pt x="431" y="280"/>
                        <a:pt x="420" y="291"/>
                        <a:pt x="407" y="291"/>
                      </a:cubicBezTo>
                      <a:cubicBezTo>
                        <a:pt x="57" y="291"/>
                        <a:pt x="57" y="291"/>
                        <a:pt x="57" y="291"/>
                      </a:cubicBezTo>
                      <a:cubicBezTo>
                        <a:pt x="44" y="291"/>
                        <a:pt x="33" y="280"/>
                        <a:pt x="33" y="267"/>
                      </a:cubicBezTo>
                      <a:cubicBezTo>
                        <a:pt x="33" y="57"/>
                        <a:pt x="33" y="57"/>
                        <a:pt x="33" y="57"/>
                      </a:cubicBezTo>
                      <a:cubicBezTo>
                        <a:pt x="33" y="44"/>
                        <a:pt x="44" y="33"/>
                        <a:pt x="57" y="33"/>
                      </a:cubicBezTo>
                      <a:cubicBezTo>
                        <a:pt x="407" y="33"/>
                        <a:pt x="407" y="33"/>
                        <a:pt x="407" y="33"/>
                      </a:cubicBezTo>
                      <a:cubicBezTo>
                        <a:pt x="420" y="33"/>
                        <a:pt x="431" y="44"/>
                        <a:pt x="431" y="57"/>
                      </a:cubicBezTo>
                      <a:lnTo>
                        <a:pt x="431" y="267"/>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72" name="Freeform 18"/>
                <p:cNvSpPr/>
                <p:nvPr>
                  <p:custDataLst>
                    <p:tags r:id="rId45"/>
                  </p:custDataLst>
                </p:nvPr>
              </p:nvSpPr>
              <p:spPr bwMode="auto">
                <a:xfrm>
                  <a:off x="5465762" y="1567656"/>
                  <a:ext cx="660400" cy="244475"/>
                </a:xfrm>
                <a:custGeom>
                  <a:avLst/>
                  <a:gdLst>
                    <a:gd name="T0" fmla="*/ 242 w 246"/>
                    <a:gd name="T1" fmla="*/ 79 h 91"/>
                    <a:gd name="T2" fmla="*/ 230 w 246"/>
                    <a:gd name="T3" fmla="*/ 78 h 91"/>
                    <a:gd name="T4" fmla="*/ 174 w 246"/>
                    <a:gd name="T5" fmla="*/ 57 h 91"/>
                    <a:gd name="T6" fmla="*/ 167 w 246"/>
                    <a:gd name="T7" fmla="*/ 48 h 91"/>
                    <a:gd name="T8" fmla="*/ 167 w 246"/>
                    <a:gd name="T9" fmla="*/ 0 h 91"/>
                    <a:gd name="T10" fmla="*/ 78 w 246"/>
                    <a:gd name="T11" fmla="*/ 0 h 91"/>
                    <a:gd name="T12" fmla="*/ 78 w 246"/>
                    <a:gd name="T13" fmla="*/ 48 h 91"/>
                    <a:gd name="T14" fmla="*/ 75 w 246"/>
                    <a:gd name="T15" fmla="*/ 60 h 91"/>
                    <a:gd name="T16" fmla="*/ 32 w 246"/>
                    <a:gd name="T17" fmla="*/ 76 h 91"/>
                    <a:gd name="T18" fmla="*/ 17 w 246"/>
                    <a:gd name="T19" fmla="*/ 79 h 91"/>
                    <a:gd name="T20" fmla="*/ 8 w 246"/>
                    <a:gd name="T21" fmla="*/ 79 h 91"/>
                    <a:gd name="T22" fmla="*/ 0 w 246"/>
                    <a:gd name="T23" fmla="*/ 85 h 91"/>
                    <a:gd name="T24" fmla="*/ 0 w 246"/>
                    <a:gd name="T25" fmla="*/ 85 h 91"/>
                    <a:gd name="T26" fmla="*/ 8 w 246"/>
                    <a:gd name="T27" fmla="*/ 91 h 91"/>
                    <a:gd name="T28" fmla="*/ 238 w 246"/>
                    <a:gd name="T29" fmla="*/ 91 h 91"/>
                    <a:gd name="T30" fmla="*/ 246 w 246"/>
                    <a:gd name="T31" fmla="*/ 85 h 91"/>
                    <a:gd name="T32" fmla="*/ 246 w 246"/>
                    <a:gd name="T33" fmla="*/ 85 h 91"/>
                    <a:gd name="T34" fmla="*/ 242 w 246"/>
                    <a:gd name="T35" fmla="*/ 7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91">
                      <a:moveTo>
                        <a:pt x="242" y="79"/>
                      </a:moveTo>
                      <a:cubicBezTo>
                        <a:pt x="240" y="79"/>
                        <a:pt x="234" y="78"/>
                        <a:pt x="230" y="78"/>
                      </a:cubicBezTo>
                      <a:cubicBezTo>
                        <a:pt x="174" y="57"/>
                        <a:pt x="174" y="57"/>
                        <a:pt x="174" y="57"/>
                      </a:cubicBezTo>
                      <a:cubicBezTo>
                        <a:pt x="171" y="56"/>
                        <a:pt x="167" y="52"/>
                        <a:pt x="167" y="48"/>
                      </a:cubicBezTo>
                      <a:cubicBezTo>
                        <a:pt x="167" y="0"/>
                        <a:pt x="167" y="0"/>
                        <a:pt x="167" y="0"/>
                      </a:cubicBezTo>
                      <a:cubicBezTo>
                        <a:pt x="78" y="0"/>
                        <a:pt x="78" y="0"/>
                        <a:pt x="78" y="0"/>
                      </a:cubicBezTo>
                      <a:cubicBezTo>
                        <a:pt x="78" y="48"/>
                        <a:pt x="78" y="48"/>
                        <a:pt x="78" y="48"/>
                      </a:cubicBezTo>
                      <a:cubicBezTo>
                        <a:pt x="78" y="52"/>
                        <a:pt x="77" y="57"/>
                        <a:pt x="75" y="60"/>
                      </a:cubicBezTo>
                      <a:cubicBezTo>
                        <a:pt x="32" y="76"/>
                        <a:pt x="32" y="76"/>
                        <a:pt x="32" y="76"/>
                      </a:cubicBezTo>
                      <a:cubicBezTo>
                        <a:pt x="29" y="77"/>
                        <a:pt x="22" y="79"/>
                        <a:pt x="17" y="79"/>
                      </a:cubicBezTo>
                      <a:cubicBezTo>
                        <a:pt x="8" y="79"/>
                        <a:pt x="8" y="79"/>
                        <a:pt x="8" y="79"/>
                      </a:cubicBezTo>
                      <a:cubicBezTo>
                        <a:pt x="4" y="79"/>
                        <a:pt x="0" y="82"/>
                        <a:pt x="0" y="85"/>
                      </a:cubicBezTo>
                      <a:cubicBezTo>
                        <a:pt x="0" y="85"/>
                        <a:pt x="0" y="85"/>
                        <a:pt x="0" y="85"/>
                      </a:cubicBezTo>
                      <a:cubicBezTo>
                        <a:pt x="0" y="88"/>
                        <a:pt x="4" y="91"/>
                        <a:pt x="8" y="91"/>
                      </a:cubicBezTo>
                      <a:cubicBezTo>
                        <a:pt x="238" y="91"/>
                        <a:pt x="238" y="91"/>
                        <a:pt x="238" y="91"/>
                      </a:cubicBezTo>
                      <a:cubicBezTo>
                        <a:pt x="242" y="91"/>
                        <a:pt x="246" y="88"/>
                        <a:pt x="246" y="85"/>
                      </a:cubicBezTo>
                      <a:cubicBezTo>
                        <a:pt x="246" y="85"/>
                        <a:pt x="246" y="85"/>
                        <a:pt x="246" y="85"/>
                      </a:cubicBezTo>
                      <a:cubicBezTo>
                        <a:pt x="246" y="82"/>
                        <a:pt x="244" y="79"/>
                        <a:pt x="242" y="7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73" name="Freeform 19"/>
                <p:cNvSpPr/>
                <p:nvPr>
                  <p:custDataLst>
                    <p:tags r:id="rId46"/>
                  </p:custDataLst>
                </p:nvPr>
              </p:nvSpPr>
              <p:spPr bwMode="auto">
                <a:xfrm>
                  <a:off x="5302250" y="861219"/>
                  <a:ext cx="987425" cy="638175"/>
                </a:xfrm>
                <a:custGeom>
                  <a:avLst/>
                  <a:gdLst>
                    <a:gd name="T0" fmla="*/ 368 w 368"/>
                    <a:gd name="T1" fmla="*/ 216 h 238"/>
                    <a:gd name="T2" fmla="*/ 346 w 368"/>
                    <a:gd name="T3" fmla="*/ 238 h 238"/>
                    <a:gd name="T4" fmla="*/ 22 w 368"/>
                    <a:gd name="T5" fmla="*/ 238 h 238"/>
                    <a:gd name="T6" fmla="*/ 0 w 368"/>
                    <a:gd name="T7" fmla="*/ 216 h 238"/>
                    <a:gd name="T8" fmla="*/ 0 w 368"/>
                    <a:gd name="T9" fmla="*/ 23 h 238"/>
                    <a:gd name="T10" fmla="*/ 22 w 368"/>
                    <a:gd name="T11" fmla="*/ 0 h 238"/>
                    <a:gd name="T12" fmla="*/ 346 w 368"/>
                    <a:gd name="T13" fmla="*/ 0 h 238"/>
                    <a:gd name="T14" fmla="*/ 368 w 368"/>
                    <a:gd name="T15" fmla="*/ 23 h 238"/>
                    <a:gd name="T16" fmla="*/ 368 w 368"/>
                    <a:gd name="T17" fmla="*/ 21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238">
                      <a:moveTo>
                        <a:pt x="368" y="216"/>
                      </a:moveTo>
                      <a:cubicBezTo>
                        <a:pt x="368" y="228"/>
                        <a:pt x="358" y="238"/>
                        <a:pt x="346" y="238"/>
                      </a:cubicBezTo>
                      <a:cubicBezTo>
                        <a:pt x="22" y="238"/>
                        <a:pt x="22" y="238"/>
                        <a:pt x="22" y="238"/>
                      </a:cubicBezTo>
                      <a:cubicBezTo>
                        <a:pt x="10" y="238"/>
                        <a:pt x="0" y="228"/>
                        <a:pt x="0" y="216"/>
                      </a:cubicBezTo>
                      <a:cubicBezTo>
                        <a:pt x="0" y="23"/>
                        <a:pt x="0" y="23"/>
                        <a:pt x="0" y="23"/>
                      </a:cubicBezTo>
                      <a:cubicBezTo>
                        <a:pt x="0" y="10"/>
                        <a:pt x="10" y="0"/>
                        <a:pt x="22" y="0"/>
                      </a:cubicBezTo>
                      <a:cubicBezTo>
                        <a:pt x="346" y="0"/>
                        <a:pt x="346" y="0"/>
                        <a:pt x="346" y="0"/>
                      </a:cubicBezTo>
                      <a:cubicBezTo>
                        <a:pt x="358" y="0"/>
                        <a:pt x="368" y="10"/>
                        <a:pt x="368" y="23"/>
                      </a:cubicBezTo>
                      <a:lnTo>
                        <a:pt x="368" y="216"/>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89" name="组合 88"/>
              <p:cNvGrpSpPr/>
              <p:nvPr/>
            </p:nvGrpSpPr>
            <p:grpSpPr>
              <a:xfrm>
                <a:off x="1612030" y="1180912"/>
                <a:ext cx="602281" cy="404812"/>
                <a:chOff x="3300413" y="2374901"/>
                <a:chExt cx="774700" cy="520700"/>
              </a:xfrm>
              <a:solidFill>
                <a:srgbClr val="E67B34"/>
              </a:solidFill>
            </p:grpSpPr>
            <p:sp>
              <p:nvSpPr>
                <p:cNvPr id="164" name="Freeform 31"/>
                <p:cNvSpPr>
                  <a:spLocks noEditPoints="1"/>
                </p:cNvSpPr>
                <p:nvPr>
                  <p:custDataLst>
                    <p:tags r:id="rId37"/>
                  </p:custDataLst>
                </p:nvPr>
              </p:nvSpPr>
              <p:spPr bwMode="auto">
                <a:xfrm>
                  <a:off x="3641726" y="2536826"/>
                  <a:ext cx="392113" cy="296863"/>
                </a:xfrm>
                <a:custGeom>
                  <a:avLst/>
                  <a:gdLst>
                    <a:gd name="T0" fmla="*/ 124 w 206"/>
                    <a:gd name="T1" fmla="*/ 146 h 156"/>
                    <a:gd name="T2" fmla="*/ 135 w 206"/>
                    <a:gd name="T3" fmla="*/ 126 h 156"/>
                    <a:gd name="T4" fmla="*/ 171 w 206"/>
                    <a:gd name="T5" fmla="*/ 116 h 156"/>
                    <a:gd name="T6" fmla="*/ 159 w 206"/>
                    <a:gd name="T7" fmla="*/ 74 h 156"/>
                    <a:gd name="T8" fmla="*/ 166 w 206"/>
                    <a:gd name="T9" fmla="*/ 72 h 156"/>
                    <a:gd name="T10" fmla="*/ 179 w 206"/>
                    <a:gd name="T11" fmla="*/ 121 h 156"/>
                    <a:gd name="T12" fmla="*/ 175 w 206"/>
                    <a:gd name="T13" fmla="*/ 121 h 156"/>
                    <a:gd name="T14" fmla="*/ 137 w 206"/>
                    <a:gd name="T15" fmla="*/ 133 h 156"/>
                    <a:gd name="T16" fmla="*/ 137 w 206"/>
                    <a:gd name="T17" fmla="*/ 133 h 156"/>
                    <a:gd name="T18" fmla="*/ 130 w 206"/>
                    <a:gd name="T19" fmla="*/ 144 h 156"/>
                    <a:gd name="T20" fmla="*/ 157 w 206"/>
                    <a:gd name="T21" fmla="*/ 151 h 156"/>
                    <a:gd name="T22" fmla="*/ 199 w 206"/>
                    <a:gd name="T23" fmla="*/ 141 h 156"/>
                    <a:gd name="T24" fmla="*/ 205 w 206"/>
                    <a:gd name="T25" fmla="*/ 111 h 156"/>
                    <a:gd name="T26" fmla="*/ 183 w 206"/>
                    <a:gd name="T27" fmla="*/ 44 h 156"/>
                    <a:gd name="T28" fmla="*/ 105 w 206"/>
                    <a:gd name="T29" fmla="*/ 3 h 156"/>
                    <a:gd name="T30" fmla="*/ 25 w 206"/>
                    <a:gd name="T31" fmla="*/ 42 h 156"/>
                    <a:gd name="T32" fmla="*/ 25 w 206"/>
                    <a:gd name="T33" fmla="*/ 42 h 156"/>
                    <a:gd name="T34" fmla="*/ 0 w 206"/>
                    <a:gd name="T35" fmla="*/ 94 h 156"/>
                    <a:gd name="T36" fmla="*/ 6 w 206"/>
                    <a:gd name="T37" fmla="*/ 109 h 156"/>
                    <a:gd name="T38" fmla="*/ 44 w 206"/>
                    <a:gd name="T39" fmla="*/ 118 h 156"/>
                    <a:gd name="T40" fmla="*/ 75 w 206"/>
                    <a:gd name="T41" fmla="*/ 118 h 156"/>
                    <a:gd name="T42" fmla="*/ 96 w 206"/>
                    <a:gd name="T43" fmla="*/ 112 h 156"/>
                    <a:gd name="T44" fmla="*/ 97 w 206"/>
                    <a:gd name="T45" fmla="*/ 108 h 156"/>
                    <a:gd name="T46" fmla="*/ 35 w 206"/>
                    <a:gd name="T47" fmla="*/ 92 h 156"/>
                    <a:gd name="T48" fmla="*/ 35 w 206"/>
                    <a:gd name="T49" fmla="*/ 85 h 156"/>
                    <a:gd name="T50" fmla="*/ 104 w 206"/>
                    <a:gd name="T51" fmla="*/ 107 h 156"/>
                    <a:gd name="T52" fmla="*/ 104 w 206"/>
                    <a:gd name="T53" fmla="*/ 108 h 156"/>
                    <a:gd name="T54" fmla="*/ 100 w 206"/>
                    <a:gd name="T55" fmla="*/ 117 h 156"/>
                    <a:gd name="T56" fmla="*/ 74 w 206"/>
                    <a:gd name="T57" fmla="*/ 124 h 156"/>
                    <a:gd name="T58" fmla="*/ 44 w 206"/>
                    <a:gd name="T59" fmla="*/ 125 h 156"/>
                    <a:gd name="T60" fmla="*/ 42 w 206"/>
                    <a:gd name="T61" fmla="*/ 125 h 156"/>
                    <a:gd name="T62" fmla="*/ 42 w 206"/>
                    <a:gd name="T63" fmla="*/ 125 h 156"/>
                    <a:gd name="T64" fmla="*/ 41 w 206"/>
                    <a:gd name="T65" fmla="*/ 125 h 156"/>
                    <a:gd name="T66" fmla="*/ 41 w 206"/>
                    <a:gd name="T67" fmla="*/ 156 h 156"/>
                    <a:gd name="T68" fmla="*/ 136 w 206"/>
                    <a:gd name="T69" fmla="*/ 156 h 156"/>
                    <a:gd name="T70" fmla="*/ 124 w 206"/>
                    <a:gd name="T71" fmla="*/ 146 h 156"/>
                    <a:gd name="T72" fmla="*/ 92 w 206"/>
                    <a:gd name="T73" fmla="*/ 132 h 156"/>
                    <a:gd name="T74" fmla="*/ 92 w 206"/>
                    <a:gd name="T75" fmla="*/ 149 h 156"/>
                    <a:gd name="T76" fmla="*/ 48 w 206"/>
                    <a:gd name="T77" fmla="*/ 149 h 156"/>
                    <a:gd name="T78" fmla="*/ 48 w 206"/>
                    <a:gd name="T79" fmla="*/ 132 h 156"/>
                    <a:gd name="T80" fmla="*/ 92 w 206"/>
                    <a:gd name="T81" fmla="*/ 13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6" h="156">
                      <a:moveTo>
                        <a:pt x="124" y="146"/>
                      </a:moveTo>
                      <a:cubicBezTo>
                        <a:pt x="120" y="136"/>
                        <a:pt x="129" y="129"/>
                        <a:pt x="135" y="126"/>
                      </a:cubicBezTo>
                      <a:cubicBezTo>
                        <a:pt x="147" y="121"/>
                        <a:pt x="163" y="117"/>
                        <a:pt x="171" y="116"/>
                      </a:cubicBezTo>
                      <a:cubicBezTo>
                        <a:pt x="169" y="110"/>
                        <a:pt x="159" y="74"/>
                        <a:pt x="159" y="74"/>
                      </a:cubicBezTo>
                      <a:cubicBezTo>
                        <a:pt x="166" y="72"/>
                        <a:pt x="166" y="72"/>
                        <a:pt x="166" y="72"/>
                      </a:cubicBezTo>
                      <a:cubicBezTo>
                        <a:pt x="179" y="121"/>
                        <a:pt x="179" y="121"/>
                        <a:pt x="179" y="121"/>
                      </a:cubicBezTo>
                      <a:cubicBezTo>
                        <a:pt x="175" y="121"/>
                        <a:pt x="175" y="121"/>
                        <a:pt x="175" y="121"/>
                      </a:cubicBezTo>
                      <a:cubicBezTo>
                        <a:pt x="175" y="121"/>
                        <a:pt x="152" y="126"/>
                        <a:pt x="137" y="133"/>
                      </a:cubicBezTo>
                      <a:cubicBezTo>
                        <a:pt x="137" y="133"/>
                        <a:pt x="137" y="133"/>
                        <a:pt x="137" y="133"/>
                      </a:cubicBezTo>
                      <a:cubicBezTo>
                        <a:pt x="137" y="133"/>
                        <a:pt x="127" y="137"/>
                        <a:pt x="130" y="144"/>
                      </a:cubicBezTo>
                      <a:cubicBezTo>
                        <a:pt x="131" y="146"/>
                        <a:pt x="133" y="151"/>
                        <a:pt x="157" y="151"/>
                      </a:cubicBezTo>
                      <a:cubicBezTo>
                        <a:pt x="180" y="151"/>
                        <a:pt x="193" y="148"/>
                        <a:pt x="199" y="141"/>
                      </a:cubicBezTo>
                      <a:cubicBezTo>
                        <a:pt x="204" y="135"/>
                        <a:pt x="206" y="126"/>
                        <a:pt x="205" y="111"/>
                      </a:cubicBezTo>
                      <a:cubicBezTo>
                        <a:pt x="201" y="72"/>
                        <a:pt x="183" y="44"/>
                        <a:pt x="183" y="44"/>
                      </a:cubicBezTo>
                      <a:cubicBezTo>
                        <a:pt x="153" y="0"/>
                        <a:pt x="105" y="3"/>
                        <a:pt x="105" y="3"/>
                      </a:cubicBezTo>
                      <a:cubicBezTo>
                        <a:pt x="105" y="3"/>
                        <a:pt x="58" y="0"/>
                        <a:pt x="25" y="42"/>
                      </a:cubicBezTo>
                      <a:cubicBezTo>
                        <a:pt x="25" y="42"/>
                        <a:pt x="25" y="42"/>
                        <a:pt x="25" y="42"/>
                      </a:cubicBezTo>
                      <a:cubicBezTo>
                        <a:pt x="24" y="42"/>
                        <a:pt x="0" y="69"/>
                        <a:pt x="0" y="94"/>
                      </a:cubicBezTo>
                      <a:cubicBezTo>
                        <a:pt x="0" y="100"/>
                        <a:pt x="2" y="105"/>
                        <a:pt x="6" y="109"/>
                      </a:cubicBezTo>
                      <a:cubicBezTo>
                        <a:pt x="14" y="117"/>
                        <a:pt x="32" y="118"/>
                        <a:pt x="44" y="118"/>
                      </a:cubicBezTo>
                      <a:cubicBezTo>
                        <a:pt x="69" y="119"/>
                        <a:pt x="75" y="118"/>
                        <a:pt x="75" y="118"/>
                      </a:cubicBezTo>
                      <a:cubicBezTo>
                        <a:pt x="87" y="117"/>
                        <a:pt x="92" y="116"/>
                        <a:pt x="96" y="112"/>
                      </a:cubicBezTo>
                      <a:cubicBezTo>
                        <a:pt x="97" y="111"/>
                        <a:pt x="97" y="110"/>
                        <a:pt x="97" y="108"/>
                      </a:cubicBezTo>
                      <a:cubicBezTo>
                        <a:pt x="96" y="97"/>
                        <a:pt x="60" y="92"/>
                        <a:pt x="35" y="92"/>
                      </a:cubicBezTo>
                      <a:cubicBezTo>
                        <a:pt x="35" y="85"/>
                        <a:pt x="35" y="85"/>
                        <a:pt x="35" y="85"/>
                      </a:cubicBezTo>
                      <a:cubicBezTo>
                        <a:pt x="46" y="85"/>
                        <a:pt x="102" y="87"/>
                        <a:pt x="104" y="107"/>
                      </a:cubicBezTo>
                      <a:cubicBezTo>
                        <a:pt x="104" y="108"/>
                        <a:pt x="104" y="108"/>
                        <a:pt x="104" y="108"/>
                      </a:cubicBezTo>
                      <a:cubicBezTo>
                        <a:pt x="104" y="112"/>
                        <a:pt x="103" y="115"/>
                        <a:pt x="100" y="117"/>
                      </a:cubicBezTo>
                      <a:cubicBezTo>
                        <a:pt x="96" y="122"/>
                        <a:pt x="87" y="124"/>
                        <a:pt x="74" y="124"/>
                      </a:cubicBezTo>
                      <a:cubicBezTo>
                        <a:pt x="74" y="124"/>
                        <a:pt x="67" y="125"/>
                        <a:pt x="44" y="125"/>
                      </a:cubicBezTo>
                      <a:cubicBezTo>
                        <a:pt x="44" y="125"/>
                        <a:pt x="43" y="125"/>
                        <a:pt x="42" y="125"/>
                      </a:cubicBezTo>
                      <a:cubicBezTo>
                        <a:pt x="42" y="125"/>
                        <a:pt x="42" y="125"/>
                        <a:pt x="42" y="125"/>
                      </a:cubicBezTo>
                      <a:cubicBezTo>
                        <a:pt x="41" y="125"/>
                        <a:pt x="41" y="125"/>
                        <a:pt x="41" y="125"/>
                      </a:cubicBezTo>
                      <a:cubicBezTo>
                        <a:pt x="41" y="156"/>
                        <a:pt x="41" y="156"/>
                        <a:pt x="41" y="156"/>
                      </a:cubicBezTo>
                      <a:cubicBezTo>
                        <a:pt x="136" y="156"/>
                        <a:pt x="136" y="156"/>
                        <a:pt x="136" y="156"/>
                      </a:cubicBezTo>
                      <a:cubicBezTo>
                        <a:pt x="130" y="154"/>
                        <a:pt x="125" y="151"/>
                        <a:pt x="124" y="146"/>
                      </a:cubicBezTo>
                      <a:close/>
                      <a:moveTo>
                        <a:pt x="92" y="132"/>
                      </a:moveTo>
                      <a:cubicBezTo>
                        <a:pt x="92" y="136"/>
                        <a:pt x="92" y="145"/>
                        <a:pt x="92" y="149"/>
                      </a:cubicBezTo>
                      <a:cubicBezTo>
                        <a:pt x="87" y="149"/>
                        <a:pt x="53" y="149"/>
                        <a:pt x="48" y="149"/>
                      </a:cubicBezTo>
                      <a:cubicBezTo>
                        <a:pt x="48" y="145"/>
                        <a:pt x="48" y="136"/>
                        <a:pt x="48" y="132"/>
                      </a:cubicBezTo>
                      <a:cubicBezTo>
                        <a:pt x="53" y="132"/>
                        <a:pt x="87" y="132"/>
                        <a:pt x="92" y="1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65" name="Oval 32"/>
                <p:cNvSpPr>
                  <a:spLocks noChangeArrowheads="1"/>
                </p:cNvSpPr>
                <p:nvPr>
                  <p:custDataLst>
                    <p:tags r:id="rId38"/>
                  </p:custDataLst>
                </p:nvPr>
              </p:nvSpPr>
              <p:spPr bwMode="auto">
                <a:xfrm>
                  <a:off x="3775076" y="2374901"/>
                  <a:ext cx="136525" cy="1365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66" name="Freeform 33"/>
                <p:cNvSpPr/>
                <p:nvPr>
                  <p:custDataLst>
                    <p:tags r:id="rId39"/>
                  </p:custDataLst>
                </p:nvPr>
              </p:nvSpPr>
              <p:spPr bwMode="auto">
                <a:xfrm>
                  <a:off x="3633788" y="2776538"/>
                  <a:ext cx="61913" cy="30163"/>
                </a:xfrm>
                <a:custGeom>
                  <a:avLst/>
                  <a:gdLst>
                    <a:gd name="T0" fmla="*/ 39 w 39"/>
                    <a:gd name="T1" fmla="*/ 12 h 19"/>
                    <a:gd name="T2" fmla="*/ 3 w 39"/>
                    <a:gd name="T3" fmla="*/ 0 h 19"/>
                    <a:gd name="T4" fmla="*/ 0 w 39"/>
                    <a:gd name="T5" fmla="*/ 7 h 19"/>
                    <a:gd name="T6" fmla="*/ 36 w 39"/>
                    <a:gd name="T7" fmla="*/ 19 h 19"/>
                    <a:gd name="T8" fmla="*/ 39 w 39"/>
                    <a:gd name="T9" fmla="*/ 12 h 19"/>
                  </a:gdLst>
                  <a:ahLst/>
                  <a:cxnLst>
                    <a:cxn ang="0">
                      <a:pos x="T0" y="T1"/>
                    </a:cxn>
                    <a:cxn ang="0">
                      <a:pos x="T2" y="T3"/>
                    </a:cxn>
                    <a:cxn ang="0">
                      <a:pos x="T4" y="T5"/>
                    </a:cxn>
                    <a:cxn ang="0">
                      <a:pos x="T6" y="T7"/>
                    </a:cxn>
                    <a:cxn ang="0">
                      <a:pos x="T8" y="T9"/>
                    </a:cxn>
                  </a:cxnLst>
                  <a:rect l="0" t="0" r="r" b="b"/>
                  <a:pathLst>
                    <a:path w="39" h="19">
                      <a:moveTo>
                        <a:pt x="39" y="12"/>
                      </a:moveTo>
                      <a:lnTo>
                        <a:pt x="3" y="0"/>
                      </a:lnTo>
                      <a:lnTo>
                        <a:pt x="0" y="7"/>
                      </a:lnTo>
                      <a:lnTo>
                        <a:pt x="36" y="19"/>
                      </a:lnTo>
                      <a:lnTo>
                        <a:pt x="3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67" name="Rectangle 34"/>
                <p:cNvSpPr>
                  <a:spLocks noChangeArrowheads="1"/>
                </p:cNvSpPr>
                <p:nvPr>
                  <p:custDataLst>
                    <p:tags r:id="rId40"/>
                  </p:custDataLst>
                </p:nvPr>
              </p:nvSpPr>
              <p:spPr bwMode="auto">
                <a:xfrm>
                  <a:off x="3630613" y="2819401"/>
                  <a:ext cx="5873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68" name="Freeform 35"/>
                <p:cNvSpPr>
                  <a:spLocks noEditPoints="1"/>
                </p:cNvSpPr>
                <p:nvPr>
                  <p:custDataLst>
                    <p:tags r:id="rId41"/>
                  </p:custDataLst>
                </p:nvPr>
              </p:nvSpPr>
              <p:spPr bwMode="auto">
                <a:xfrm>
                  <a:off x="3355976" y="2530476"/>
                  <a:ext cx="220663" cy="303213"/>
                </a:xfrm>
                <a:custGeom>
                  <a:avLst/>
                  <a:gdLst>
                    <a:gd name="T0" fmla="*/ 113 w 116"/>
                    <a:gd name="T1" fmla="*/ 159 h 159"/>
                    <a:gd name="T2" fmla="*/ 116 w 116"/>
                    <a:gd name="T3" fmla="*/ 159 h 159"/>
                    <a:gd name="T4" fmla="*/ 116 w 116"/>
                    <a:gd name="T5" fmla="*/ 0 h 159"/>
                    <a:gd name="T6" fmla="*/ 113 w 116"/>
                    <a:gd name="T7" fmla="*/ 0 h 159"/>
                    <a:gd name="T8" fmla="*/ 4 w 116"/>
                    <a:gd name="T9" fmla="*/ 0 h 159"/>
                    <a:gd name="T10" fmla="*/ 0 w 116"/>
                    <a:gd name="T11" fmla="*/ 0 h 159"/>
                    <a:gd name="T12" fmla="*/ 0 w 116"/>
                    <a:gd name="T13" fmla="*/ 159 h 159"/>
                    <a:gd name="T14" fmla="*/ 4 w 116"/>
                    <a:gd name="T15" fmla="*/ 159 h 159"/>
                    <a:gd name="T16" fmla="*/ 113 w 116"/>
                    <a:gd name="T17" fmla="*/ 159 h 159"/>
                    <a:gd name="T18" fmla="*/ 7 w 116"/>
                    <a:gd name="T19" fmla="*/ 142 h 159"/>
                    <a:gd name="T20" fmla="*/ 109 w 116"/>
                    <a:gd name="T21" fmla="*/ 142 h 159"/>
                    <a:gd name="T22" fmla="*/ 109 w 116"/>
                    <a:gd name="T23" fmla="*/ 152 h 159"/>
                    <a:gd name="T24" fmla="*/ 7 w 116"/>
                    <a:gd name="T25" fmla="*/ 152 h 159"/>
                    <a:gd name="T26" fmla="*/ 7 w 116"/>
                    <a:gd name="T27" fmla="*/ 142 h 159"/>
                    <a:gd name="T28" fmla="*/ 109 w 116"/>
                    <a:gd name="T29" fmla="*/ 7 h 159"/>
                    <a:gd name="T30" fmla="*/ 109 w 116"/>
                    <a:gd name="T31" fmla="*/ 17 h 159"/>
                    <a:gd name="T32" fmla="*/ 7 w 116"/>
                    <a:gd name="T33" fmla="*/ 17 h 159"/>
                    <a:gd name="T34" fmla="*/ 7 w 116"/>
                    <a:gd name="T35" fmla="*/ 7 h 159"/>
                    <a:gd name="T36" fmla="*/ 109 w 116"/>
                    <a:gd name="T37" fmla="*/ 7 h 159"/>
                    <a:gd name="T38" fmla="*/ 109 w 116"/>
                    <a:gd name="T39" fmla="*/ 24 h 159"/>
                    <a:gd name="T40" fmla="*/ 109 w 116"/>
                    <a:gd name="T41" fmla="*/ 34 h 159"/>
                    <a:gd name="T42" fmla="*/ 7 w 116"/>
                    <a:gd name="T43" fmla="*/ 34 h 159"/>
                    <a:gd name="T44" fmla="*/ 7 w 116"/>
                    <a:gd name="T45" fmla="*/ 24 h 159"/>
                    <a:gd name="T46" fmla="*/ 109 w 116"/>
                    <a:gd name="T47" fmla="*/ 24 h 159"/>
                    <a:gd name="T48" fmla="*/ 109 w 116"/>
                    <a:gd name="T49" fmla="*/ 41 h 159"/>
                    <a:gd name="T50" fmla="*/ 109 w 116"/>
                    <a:gd name="T51" fmla="*/ 51 h 159"/>
                    <a:gd name="T52" fmla="*/ 7 w 116"/>
                    <a:gd name="T53" fmla="*/ 51 h 159"/>
                    <a:gd name="T54" fmla="*/ 7 w 116"/>
                    <a:gd name="T55" fmla="*/ 41 h 159"/>
                    <a:gd name="T56" fmla="*/ 109 w 116"/>
                    <a:gd name="T57" fmla="*/ 41 h 159"/>
                    <a:gd name="T58" fmla="*/ 109 w 116"/>
                    <a:gd name="T59" fmla="*/ 58 h 159"/>
                    <a:gd name="T60" fmla="*/ 109 w 116"/>
                    <a:gd name="T61" fmla="*/ 68 h 159"/>
                    <a:gd name="T62" fmla="*/ 7 w 116"/>
                    <a:gd name="T63" fmla="*/ 68 h 159"/>
                    <a:gd name="T64" fmla="*/ 7 w 116"/>
                    <a:gd name="T65" fmla="*/ 58 h 159"/>
                    <a:gd name="T66" fmla="*/ 109 w 116"/>
                    <a:gd name="T67" fmla="*/ 58 h 159"/>
                    <a:gd name="T68" fmla="*/ 109 w 116"/>
                    <a:gd name="T69" fmla="*/ 74 h 159"/>
                    <a:gd name="T70" fmla="*/ 109 w 116"/>
                    <a:gd name="T71" fmla="*/ 85 h 159"/>
                    <a:gd name="T72" fmla="*/ 7 w 116"/>
                    <a:gd name="T73" fmla="*/ 85 h 159"/>
                    <a:gd name="T74" fmla="*/ 7 w 116"/>
                    <a:gd name="T75" fmla="*/ 74 h 159"/>
                    <a:gd name="T76" fmla="*/ 109 w 116"/>
                    <a:gd name="T77" fmla="*/ 74 h 159"/>
                    <a:gd name="T78" fmla="*/ 109 w 116"/>
                    <a:gd name="T79" fmla="*/ 91 h 159"/>
                    <a:gd name="T80" fmla="*/ 109 w 116"/>
                    <a:gd name="T81" fmla="*/ 101 h 159"/>
                    <a:gd name="T82" fmla="*/ 7 w 116"/>
                    <a:gd name="T83" fmla="*/ 101 h 159"/>
                    <a:gd name="T84" fmla="*/ 7 w 116"/>
                    <a:gd name="T85" fmla="*/ 91 h 159"/>
                    <a:gd name="T86" fmla="*/ 109 w 116"/>
                    <a:gd name="T87" fmla="*/ 91 h 159"/>
                    <a:gd name="T88" fmla="*/ 109 w 116"/>
                    <a:gd name="T89" fmla="*/ 108 h 159"/>
                    <a:gd name="T90" fmla="*/ 109 w 116"/>
                    <a:gd name="T91" fmla="*/ 118 h 159"/>
                    <a:gd name="T92" fmla="*/ 7 w 116"/>
                    <a:gd name="T93" fmla="*/ 118 h 159"/>
                    <a:gd name="T94" fmla="*/ 7 w 116"/>
                    <a:gd name="T95" fmla="*/ 108 h 159"/>
                    <a:gd name="T96" fmla="*/ 109 w 116"/>
                    <a:gd name="T97" fmla="*/ 108 h 159"/>
                    <a:gd name="T98" fmla="*/ 109 w 116"/>
                    <a:gd name="T99" fmla="*/ 125 h 159"/>
                    <a:gd name="T100" fmla="*/ 109 w 116"/>
                    <a:gd name="T101" fmla="*/ 135 h 159"/>
                    <a:gd name="T102" fmla="*/ 7 w 116"/>
                    <a:gd name="T103" fmla="*/ 135 h 159"/>
                    <a:gd name="T104" fmla="*/ 7 w 116"/>
                    <a:gd name="T105" fmla="*/ 125 h 159"/>
                    <a:gd name="T106" fmla="*/ 109 w 116"/>
                    <a:gd name="T107" fmla="*/ 12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59">
                      <a:moveTo>
                        <a:pt x="113" y="159"/>
                      </a:moveTo>
                      <a:cubicBezTo>
                        <a:pt x="116" y="159"/>
                        <a:pt x="116" y="159"/>
                        <a:pt x="116" y="159"/>
                      </a:cubicBezTo>
                      <a:cubicBezTo>
                        <a:pt x="116" y="0"/>
                        <a:pt x="116" y="0"/>
                        <a:pt x="116" y="0"/>
                      </a:cubicBezTo>
                      <a:cubicBezTo>
                        <a:pt x="113" y="0"/>
                        <a:pt x="113" y="0"/>
                        <a:pt x="113" y="0"/>
                      </a:cubicBezTo>
                      <a:cubicBezTo>
                        <a:pt x="4" y="0"/>
                        <a:pt x="4" y="0"/>
                        <a:pt x="4" y="0"/>
                      </a:cubicBezTo>
                      <a:cubicBezTo>
                        <a:pt x="0" y="0"/>
                        <a:pt x="0" y="0"/>
                        <a:pt x="0" y="0"/>
                      </a:cubicBezTo>
                      <a:cubicBezTo>
                        <a:pt x="0" y="159"/>
                        <a:pt x="0" y="159"/>
                        <a:pt x="0" y="159"/>
                      </a:cubicBezTo>
                      <a:cubicBezTo>
                        <a:pt x="4" y="159"/>
                        <a:pt x="4" y="159"/>
                        <a:pt x="4" y="159"/>
                      </a:cubicBezTo>
                      <a:lnTo>
                        <a:pt x="113" y="159"/>
                      </a:lnTo>
                      <a:close/>
                      <a:moveTo>
                        <a:pt x="7" y="142"/>
                      </a:moveTo>
                      <a:cubicBezTo>
                        <a:pt x="109" y="142"/>
                        <a:pt x="109" y="142"/>
                        <a:pt x="109" y="142"/>
                      </a:cubicBezTo>
                      <a:cubicBezTo>
                        <a:pt x="109" y="147"/>
                        <a:pt x="109" y="151"/>
                        <a:pt x="109" y="152"/>
                      </a:cubicBezTo>
                      <a:cubicBezTo>
                        <a:pt x="103" y="152"/>
                        <a:pt x="13" y="152"/>
                        <a:pt x="7" y="152"/>
                      </a:cubicBezTo>
                      <a:cubicBezTo>
                        <a:pt x="7" y="151"/>
                        <a:pt x="7" y="147"/>
                        <a:pt x="7" y="142"/>
                      </a:cubicBezTo>
                      <a:close/>
                      <a:moveTo>
                        <a:pt x="109" y="7"/>
                      </a:moveTo>
                      <a:cubicBezTo>
                        <a:pt x="109" y="8"/>
                        <a:pt x="109" y="12"/>
                        <a:pt x="109" y="17"/>
                      </a:cubicBezTo>
                      <a:cubicBezTo>
                        <a:pt x="7" y="17"/>
                        <a:pt x="7" y="17"/>
                        <a:pt x="7" y="17"/>
                      </a:cubicBezTo>
                      <a:cubicBezTo>
                        <a:pt x="7" y="12"/>
                        <a:pt x="7" y="8"/>
                        <a:pt x="7" y="7"/>
                      </a:cubicBezTo>
                      <a:cubicBezTo>
                        <a:pt x="13" y="7"/>
                        <a:pt x="103" y="7"/>
                        <a:pt x="109" y="7"/>
                      </a:cubicBezTo>
                      <a:close/>
                      <a:moveTo>
                        <a:pt x="109" y="24"/>
                      </a:moveTo>
                      <a:cubicBezTo>
                        <a:pt x="109" y="27"/>
                        <a:pt x="109" y="30"/>
                        <a:pt x="109" y="34"/>
                      </a:cubicBezTo>
                      <a:cubicBezTo>
                        <a:pt x="7" y="34"/>
                        <a:pt x="7" y="34"/>
                        <a:pt x="7" y="34"/>
                      </a:cubicBezTo>
                      <a:cubicBezTo>
                        <a:pt x="7" y="30"/>
                        <a:pt x="7" y="27"/>
                        <a:pt x="7" y="24"/>
                      </a:cubicBezTo>
                      <a:lnTo>
                        <a:pt x="109" y="24"/>
                      </a:lnTo>
                      <a:close/>
                      <a:moveTo>
                        <a:pt x="109" y="41"/>
                      </a:moveTo>
                      <a:cubicBezTo>
                        <a:pt x="109" y="44"/>
                        <a:pt x="109" y="47"/>
                        <a:pt x="109" y="51"/>
                      </a:cubicBezTo>
                      <a:cubicBezTo>
                        <a:pt x="7" y="51"/>
                        <a:pt x="7" y="51"/>
                        <a:pt x="7" y="51"/>
                      </a:cubicBezTo>
                      <a:cubicBezTo>
                        <a:pt x="7" y="47"/>
                        <a:pt x="7" y="44"/>
                        <a:pt x="7" y="41"/>
                      </a:cubicBezTo>
                      <a:lnTo>
                        <a:pt x="109" y="41"/>
                      </a:lnTo>
                      <a:close/>
                      <a:moveTo>
                        <a:pt x="109" y="58"/>
                      </a:moveTo>
                      <a:cubicBezTo>
                        <a:pt x="109" y="61"/>
                        <a:pt x="109" y="64"/>
                        <a:pt x="109" y="68"/>
                      </a:cubicBezTo>
                      <a:cubicBezTo>
                        <a:pt x="7" y="68"/>
                        <a:pt x="7" y="68"/>
                        <a:pt x="7" y="68"/>
                      </a:cubicBezTo>
                      <a:cubicBezTo>
                        <a:pt x="7" y="64"/>
                        <a:pt x="7" y="61"/>
                        <a:pt x="7" y="58"/>
                      </a:cubicBezTo>
                      <a:lnTo>
                        <a:pt x="109" y="58"/>
                      </a:lnTo>
                      <a:close/>
                      <a:moveTo>
                        <a:pt x="109" y="74"/>
                      </a:moveTo>
                      <a:cubicBezTo>
                        <a:pt x="109" y="78"/>
                        <a:pt x="109" y="81"/>
                        <a:pt x="109" y="85"/>
                      </a:cubicBezTo>
                      <a:cubicBezTo>
                        <a:pt x="7" y="85"/>
                        <a:pt x="7" y="85"/>
                        <a:pt x="7" y="85"/>
                      </a:cubicBezTo>
                      <a:cubicBezTo>
                        <a:pt x="7" y="81"/>
                        <a:pt x="7" y="78"/>
                        <a:pt x="7" y="74"/>
                      </a:cubicBezTo>
                      <a:lnTo>
                        <a:pt x="109" y="74"/>
                      </a:lnTo>
                      <a:close/>
                      <a:moveTo>
                        <a:pt x="109" y="91"/>
                      </a:moveTo>
                      <a:cubicBezTo>
                        <a:pt x="109" y="95"/>
                        <a:pt x="109" y="98"/>
                        <a:pt x="109" y="101"/>
                      </a:cubicBezTo>
                      <a:cubicBezTo>
                        <a:pt x="7" y="101"/>
                        <a:pt x="7" y="101"/>
                        <a:pt x="7" y="101"/>
                      </a:cubicBezTo>
                      <a:cubicBezTo>
                        <a:pt x="7" y="98"/>
                        <a:pt x="7" y="95"/>
                        <a:pt x="7" y="91"/>
                      </a:cubicBezTo>
                      <a:lnTo>
                        <a:pt x="109" y="91"/>
                      </a:lnTo>
                      <a:close/>
                      <a:moveTo>
                        <a:pt x="109" y="108"/>
                      </a:moveTo>
                      <a:cubicBezTo>
                        <a:pt x="109" y="112"/>
                        <a:pt x="109" y="115"/>
                        <a:pt x="109" y="118"/>
                      </a:cubicBezTo>
                      <a:cubicBezTo>
                        <a:pt x="7" y="118"/>
                        <a:pt x="7" y="118"/>
                        <a:pt x="7" y="118"/>
                      </a:cubicBezTo>
                      <a:cubicBezTo>
                        <a:pt x="7" y="115"/>
                        <a:pt x="7" y="112"/>
                        <a:pt x="7" y="108"/>
                      </a:cubicBezTo>
                      <a:lnTo>
                        <a:pt x="109" y="108"/>
                      </a:lnTo>
                      <a:close/>
                      <a:moveTo>
                        <a:pt x="109" y="125"/>
                      </a:moveTo>
                      <a:cubicBezTo>
                        <a:pt x="109" y="129"/>
                        <a:pt x="109" y="132"/>
                        <a:pt x="109" y="135"/>
                      </a:cubicBezTo>
                      <a:cubicBezTo>
                        <a:pt x="7" y="135"/>
                        <a:pt x="7" y="135"/>
                        <a:pt x="7" y="135"/>
                      </a:cubicBezTo>
                      <a:cubicBezTo>
                        <a:pt x="7" y="132"/>
                        <a:pt x="7" y="129"/>
                        <a:pt x="7" y="125"/>
                      </a:cubicBezTo>
                      <a:lnTo>
                        <a:pt x="109"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69" name="Freeform 36"/>
                <p:cNvSpPr/>
                <p:nvPr>
                  <p:custDataLst>
                    <p:tags r:id="rId42"/>
                  </p:custDataLst>
                </p:nvPr>
              </p:nvSpPr>
              <p:spPr bwMode="auto">
                <a:xfrm>
                  <a:off x="3300413" y="2862263"/>
                  <a:ext cx="774700" cy="33338"/>
                </a:xfrm>
                <a:custGeom>
                  <a:avLst/>
                  <a:gdLst>
                    <a:gd name="T0" fmla="*/ 0 w 488"/>
                    <a:gd name="T1" fmla="*/ 0 h 21"/>
                    <a:gd name="T2" fmla="*/ 0 w 488"/>
                    <a:gd name="T3" fmla="*/ 21 h 21"/>
                    <a:gd name="T4" fmla="*/ 488 w 488"/>
                    <a:gd name="T5" fmla="*/ 21 h 21"/>
                    <a:gd name="T6" fmla="*/ 488 w 488"/>
                    <a:gd name="T7" fmla="*/ 0 h 21"/>
                    <a:gd name="T8" fmla="*/ 245 w 488"/>
                    <a:gd name="T9" fmla="*/ 0 h 21"/>
                    <a:gd name="T10" fmla="*/ 0 w 488"/>
                    <a:gd name="T11" fmla="*/ 0 h 21"/>
                  </a:gdLst>
                  <a:ahLst/>
                  <a:cxnLst>
                    <a:cxn ang="0">
                      <a:pos x="T0" y="T1"/>
                    </a:cxn>
                    <a:cxn ang="0">
                      <a:pos x="T2" y="T3"/>
                    </a:cxn>
                    <a:cxn ang="0">
                      <a:pos x="T4" y="T5"/>
                    </a:cxn>
                    <a:cxn ang="0">
                      <a:pos x="T6" y="T7"/>
                    </a:cxn>
                    <a:cxn ang="0">
                      <a:pos x="T8" y="T9"/>
                    </a:cxn>
                    <a:cxn ang="0">
                      <a:pos x="T10" y="T11"/>
                    </a:cxn>
                  </a:cxnLst>
                  <a:rect l="0" t="0" r="r" b="b"/>
                  <a:pathLst>
                    <a:path w="488" h="21">
                      <a:moveTo>
                        <a:pt x="0" y="0"/>
                      </a:moveTo>
                      <a:lnTo>
                        <a:pt x="0" y="21"/>
                      </a:lnTo>
                      <a:lnTo>
                        <a:pt x="488" y="21"/>
                      </a:lnTo>
                      <a:lnTo>
                        <a:pt x="488" y="0"/>
                      </a:lnTo>
                      <a:lnTo>
                        <a:pt x="24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90" name="组合 89"/>
              <p:cNvGrpSpPr/>
              <p:nvPr/>
            </p:nvGrpSpPr>
            <p:grpSpPr>
              <a:xfrm>
                <a:off x="3253259" y="3662221"/>
                <a:ext cx="285563" cy="319465"/>
                <a:chOff x="5330826" y="2798763"/>
                <a:chExt cx="1390650" cy="1555750"/>
              </a:xfrm>
            </p:grpSpPr>
            <p:sp>
              <p:nvSpPr>
                <p:cNvPr id="161" name="Freeform 57"/>
                <p:cNvSpPr/>
                <p:nvPr>
                  <p:custDataLst>
                    <p:tags r:id="rId34"/>
                  </p:custDataLst>
                </p:nvPr>
              </p:nvSpPr>
              <p:spPr bwMode="auto">
                <a:xfrm>
                  <a:off x="5614988" y="2798763"/>
                  <a:ext cx="1106488" cy="987425"/>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59 h 336"/>
                    <a:gd name="T12" fmla="*/ 102 w 376"/>
                    <a:gd name="T13" fmla="*/ 101 h 336"/>
                    <a:gd name="T14" fmla="*/ 15 w 376"/>
                    <a:gd name="T15" fmla="*/ 321 h 336"/>
                    <a:gd name="T16" fmla="*/ 291 w 376"/>
                    <a:gd name="T17" fmla="*/ 67 h 336"/>
                    <a:gd name="T18" fmla="*/ 13 w 376"/>
                    <a:gd name="T19" fmla="*/ 332 h 336"/>
                    <a:gd name="T20" fmla="*/ 289 w 376"/>
                    <a:gd name="T21" fmla="*/ 223 h 336"/>
                    <a:gd name="T22" fmla="*/ 189 w 376"/>
                    <a:gd name="T23" fmla="*/ 204 h 336"/>
                    <a:gd name="T24" fmla="*/ 295 w 376"/>
                    <a:gd name="T25" fmla="*/ 214 h 336"/>
                    <a:gd name="T26" fmla="*/ 344 w 376"/>
                    <a:gd name="T27" fmla="*/ 131 h 336"/>
                    <a:gd name="T28" fmla="*/ 255 w 376"/>
                    <a:gd name="T29" fmla="*/ 141 h 336"/>
                    <a:gd name="T30" fmla="*/ 348 w 376"/>
                    <a:gd name="T31" fmla="*/ 119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5"/>
                        <a:pt x="258" y="16"/>
                        <a:pt x="213" y="37"/>
                      </a:cubicBezTo>
                      <a:cubicBezTo>
                        <a:pt x="202" y="99"/>
                        <a:pt x="202" y="99"/>
                        <a:pt x="202" y="99"/>
                      </a:cubicBezTo>
                      <a:cubicBezTo>
                        <a:pt x="202" y="40"/>
                        <a:pt x="202" y="40"/>
                        <a:pt x="202" y="40"/>
                      </a:cubicBezTo>
                      <a:cubicBezTo>
                        <a:pt x="170" y="53"/>
                        <a:pt x="137" y="70"/>
                        <a:pt x="112" y="94"/>
                      </a:cubicBezTo>
                      <a:cubicBezTo>
                        <a:pt x="111" y="159"/>
                        <a:pt x="111" y="159"/>
                        <a:pt x="111" y="159"/>
                      </a:cubicBezTo>
                      <a:cubicBezTo>
                        <a:pt x="102" y="101"/>
                        <a:pt x="102" y="101"/>
                        <a:pt x="102" y="101"/>
                      </a:cubicBezTo>
                      <a:cubicBezTo>
                        <a:pt x="0" y="171"/>
                        <a:pt x="8" y="276"/>
                        <a:pt x="15" y="321"/>
                      </a:cubicBezTo>
                      <a:cubicBezTo>
                        <a:pt x="75" y="236"/>
                        <a:pt x="191" y="121"/>
                        <a:pt x="291" y="67"/>
                      </a:cubicBezTo>
                      <a:cubicBezTo>
                        <a:pt x="291" y="67"/>
                        <a:pt x="125" y="188"/>
                        <a:pt x="13" y="332"/>
                      </a:cubicBezTo>
                      <a:cubicBezTo>
                        <a:pt x="150" y="336"/>
                        <a:pt x="236" y="286"/>
                        <a:pt x="289" y="223"/>
                      </a:cubicBezTo>
                      <a:cubicBezTo>
                        <a:pt x="189" y="204"/>
                        <a:pt x="189" y="204"/>
                        <a:pt x="189" y="204"/>
                      </a:cubicBezTo>
                      <a:cubicBezTo>
                        <a:pt x="295" y="214"/>
                        <a:pt x="295" y="214"/>
                        <a:pt x="295" y="214"/>
                      </a:cubicBezTo>
                      <a:cubicBezTo>
                        <a:pt x="317" y="189"/>
                        <a:pt x="335" y="154"/>
                        <a:pt x="344" y="131"/>
                      </a:cubicBezTo>
                      <a:cubicBezTo>
                        <a:pt x="255" y="141"/>
                        <a:pt x="255" y="141"/>
                        <a:pt x="255" y="141"/>
                      </a:cubicBezTo>
                      <a:cubicBezTo>
                        <a:pt x="348" y="119"/>
                        <a:pt x="348" y="119"/>
                        <a:pt x="348" y="119"/>
                      </a:cubicBezTo>
                      <a:cubicBezTo>
                        <a:pt x="372" y="64"/>
                        <a:pt x="376" y="0"/>
                        <a:pt x="376" y="0"/>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62" name="Freeform 58"/>
                <p:cNvSpPr/>
                <p:nvPr>
                  <p:custDataLst>
                    <p:tags r:id="rId35"/>
                  </p:custDataLst>
                </p:nvPr>
              </p:nvSpPr>
              <p:spPr bwMode="auto">
                <a:xfrm>
                  <a:off x="5330826" y="3706813"/>
                  <a:ext cx="422275" cy="547688"/>
                </a:xfrm>
                <a:custGeom>
                  <a:avLst/>
                  <a:gdLst>
                    <a:gd name="T0" fmla="*/ 129 w 144"/>
                    <a:gd name="T1" fmla="*/ 0 h 187"/>
                    <a:gd name="T2" fmla="*/ 0 w 144"/>
                    <a:gd name="T3" fmla="*/ 187 h 187"/>
                    <a:gd name="T4" fmla="*/ 144 w 144"/>
                    <a:gd name="T5" fmla="*/ 7 h 187"/>
                    <a:gd name="T6" fmla="*/ 128 w 144"/>
                    <a:gd name="T7" fmla="*/ 5 h 187"/>
                    <a:gd name="T8" fmla="*/ 129 w 144"/>
                    <a:gd name="T9" fmla="*/ 0 h 187"/>
                  </a:gdLst>
                  <a:ahLst/>
                  <a:cxnLst>
                    <a:cxn ang="0">
                      <a:pos x="T0" y="T1"/>
                    </a:cxn>
                    <a:cxn ang="0">
                      <a:pos x="T2" y="T3"/>
                    </a:cxn>
                    <a:cxn ang="0">
                      <a:pos x="T4" y="T5"/>
                    </a:cxn>
                    <a:cxn ang="0">
                      <a:pos x="T6" y="T7"/>
                    </a:cxn>
                    <a:cxn ang="0">
                      <a:pos x="T8" y="T9"/>
                    </a:cxn>
                  </a:cxnLst>
                  <a:rect l="0" t="0" r="r" b="b"/>
                  <a:pathLst>
                    <a:path w="144" h="187">
                      <a:moveTo>
                        <a:pt x="129" y="0"/>
                      </a:moveTo>
                      <a:cubicBezTo>
                        <a:pt x="48" y="99"/>
                        <a:pt x="0" y="187"/>
                        <a:pt x="0" y="187"/>
                      </a:cubicBezTo>
                      <a:cubicBezTo>
                        <a:pt x="45" y="121"/>
                        <a:pt x="95" y="60"/>
                        <a:pt x="144" y="7"/>
                      </a:cubicBezTo>
                      <a:cubicBezTo>
                        <a:pt x="139" y="6"/>
                        <a:pt x="133" y="6"/>
                        <a:pt x="128" y="5"/>
                      </a:cubicBezTo>
                      <a:cubicBezTo>
                        <a:pt x="128" y="5"/>
                        <a:pt x="128" y="3"/>
                        <a:pt x="129" y="0"/>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63" name="Freeform 59"/>
                <p:cNvSpPr/>
                <p:nvPr>
                  <p:custDataLst>
                    <p:tags r:id="rId36"/>
                  </p:custDataLst>
                </p:nvPr>
              </p:nvSpPr>
              <p:spPr bwMode="auto">
                <a:xfrm>
                  <a:off x="5330826" y="4143375"/>
                  <a:ext cx="1271588" cy="211138"/>
                </a:xfrm>
                <a:custGeom>
                  <a:avLst/>
                  <a:gdLst>
                    <a:gd name="T0" fmla="*/ 206 w 433"/>
                    <a:gd name="T1" fmla="*/ 45 h 72"/>
                    <a:gd name="T2" fmla="*/ 107 w 433"/>
                    <a:gd name="T3" fmla="*/ 20 h 72"/>
                    <a:gd name="T4" fmla="*/ 107 w 433"/>
                    <a:gd name="T5" fmla="*/ 20 h 72"/>
                    <a:gd name="T6" fmla="*/ 4 w 433"/>
                    <a:gd name="T7" fmla="*/ 51 h 72"/>
                    <a:gd name="T8" fmla="*/ 4 w 433"/>
                    <a:gd name="T9" fmla="*/ 51 h 72"/>
                    <a:gd name="T10" fmla="*/ 107 w 433"/>
                    <a:gd name="T11" fmla="*/ 0 h 72"/>
                    <a:gd name="T12" fmla="*/ 107 w 433"/>
                    <a:gd name="T13" fmla="*/ 0 h 72"/>
                    <a:gd name="T14" fmla="*/ 215 w 433"/>
                    <a:gd name="T15" fmla="*/ 27 h 72"/>
                    <a:gd name="T16" fmla="*/ 215 w 433"/>
                    <a:gd name="T17" fmla="*/ 27 h 72"/>
                    <a:gd name="T18" fmla="*/ 316 w 433"/>
                    <a:gd name="T19" fmla="*/ 52 h 72"/>
                    <a:gd name="T20" fmla="*/ 316 w 433"/>
                    <a:gd name="T21" fmla="*/ 52 h 72"/>
                    <a:gd name="T22" fmla="*/ 413 w 433"/>
                    <a:gd name="T23" fmla="*/ 12 h 72"/>
                    <a:gd name="T24" fmla="*/ 413 w 433"/>
                    <a:gd name="T25" fmla="*/ 12 h 72"/>
                    <a:gd name="T26" fmla="*/ 413 w 433"/>
                    <a:gd name="T27" fmla="*/ 12 h 72"/>
                    <a:gd name="T28" fmla="*/ 413 w 433"/>
                    <a:gd name="T29" fmla="*/ 12 h 72"/>
                    <a:gd name="T30" fmla="*/ 428 w 433"/>
                    <a:gd name="T31" fmla="*/ 10 h 72"/>
                    <a:gd name="T32" fmla="*/ 428 w 433"/>
                    <a:gd name="T33" fmla="*/ 10 h 72"/>
                    <a:gd name="T34" fmla="*/ 430 w 433"/>
                    <a:gd name="T35" fmla="*/ 24 h 72"/>
                    <a:gd name="T36" fmla="*/ 430 w 433"/>
                    <a:gd name="T37" fmla="*/ 24 h 72"/>
                    <a:gd name="T38" fmla="*/ 316 w 433"/>
                    <a:gd name="T39" fmla="*/ 72 h 72"/>
                    <a:gd name="T40" fmla="*/ 316 w 433"/>
                    <a:gd name="T41" fmla="*/ 72 h 72"/>
                    <a:gd name="T42" fmla="*/ 206 w 433"/>
                    <a:gd name="T43"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2">
                      <a:moveTo>
                        <a:pt x="206" y="45"/>
                      </a:moveTo>
                      <a:cubicBezTo>
                        <a:pt x="167" y="26"/>
                        <a:pt x="134" y="20"/>
                        <a:pt x="107" y="20"/>
                      </a:cubicBezTo>
                      <a:cubicBezTo>
                        <a:pt x="107" y="20"/>
                        <a:pt x="107" y="20"/>
                        <a:pt x="107" y="20"/>
                      </a:cubicBezTo>
                      <a:cubicBezTo>
                        <a:pt x="51" y="20"/>
                        <a:pt x="8" y="55"/>
                        <a:pt x="4" y="51"/>
                      </a:cubicBezTo>
                      <a:cubicBezTo>
                        <a:pt x="4" y="51"/>
                        <a:pt x="4" y="51"/>
                        <a:pt x="4" y="51"/>
                      </a:cubicBezTo>
                      <a:cubicBezTo>
                        <a:pt x="0" y="47"/>
                        <a:pt x="39" y="0"/>
                        <a:pt x="107" y="0"/>
                      </a:cubicBezTo>
                      <a:cubicBezTo>
                        <a:pt x="107" y="0"/>
                        <a:pt x="107" y="0"/>
                        <a:pt x="107" y="0"/>
                      </a:cubicBezTo>
                      <a:cubicBezTo>
                        <a:pt x="137" y="0"/>
                        <a:pt x="173" y="7"/>
                        <a:pt x="215" y="27"/>
                      </a:cubicBezTo>
                      <a:cubicBezTo>
                        <a:pt x="215" y="27"/>
                        <a:pt x="215" y="27"/>
                        <a:pt x="215" y="27"/>
                      </a:cubicBezTo>
                      <a:cubicBezTo>
                        <a:pt x="255" y="46"/>
                        <a:pt x="289" y="52"/>
                        <a:pt x="316" y="52"/>
                      </a:cubicBezTo>
                      <a:cubicBezTo>
                        <a:pt x="316" y="52"/>
                        <a:pt x="316" y="52"/>
                        <a:pt x="316" y="52"/>
                      </a:cubicBezTo>
                      <a:cubicBezTo>
                        <a:pt x="380" y="52"/>
                        <a:pt x="410" y="16"/>
                        <a:pt x="413" y="12"/>
                      </a:cubicBezTo>
                      <a:cubicBezTo>
                        <a:pt x="413" y="12"/>
                        <a:pt x="413" y="12"/>
                        <a:pt x="413" y="12"/>
                      </a:cubicBezTo>
                      <a:cubicBezTo>
                        <a:pt x="413" y="12"/>
                        <a:pt x="413" y="12"/>
                        <a:pt x="413" y="12"/>
                      </a:cubicBezTo>
                      <a:cubicBezTo>
                        <a:pt x="413" y="12"/>
                        <a:pt x="413" y="12"/>
                        <a:pt x="413" y="12"/>
                      </a:cubicBezTo>
                      <a:cubicBezTo>
                        <a:pt x="417" y="8"/>
                        <a:pt x="423" y="7"/>
                        <a:pt x="428" y="10"/>
                      </a:cubicBezTo>
                      <a:cubicBezTo>
                        <a:pt x="428" y="10"/>
                        <a:pt x="428" y="10"/>
                        <a:pt x="428" y="10"/>
                      </a:cubicBezTo>
                      <a:cubicBezTo>
                        <a:pt x="432" y="14"/>
                        <a:pt x="433" y="20"/>
                        <a:pt x="430" y="24"/>
                      </a:cubicBezTo>
                      <a:cubicBezTo>
                        <a:pt x="430" y="24"/>
                        <a:pt x="430" y="24"/>
                        <a:pt x="430" y="24"/>
                      </a:cubicBezTo>
                      <a:cubicBezTo>
                        <a:pt x="429" y="26"/>
                        <a:pt x="393" y="72"/>
                        <a:pt x="316" y="72"/>
                      </a:cubicBezTo>
                      <a:cubicBezTo>
                        <a:pt x="316" y="72"/>
                        <a:pt x="316" y="72"/>
                        <a:pt x="316" y="72"/>
                      </a:cubicBezTo>
                      <a:cubicBezTo>
                        <a:pt x="286" y="72"/>
                        <a:pt x="249" y="65"/>
                        <a:pt x="206" y="45"/>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91" name="组合 90"/>
              <p:cNvGrpSpPr/>
              <p:nvPr/>
            </p:nvGrpSpPr>
            <p:grpSpPr>
              <a:xfrm>
                <a:off x="2826939" y="1277859"/>
                <a:ext cx="328974" cy="328634"/>
                <a:chOff x="7885113" y="400050"/>
                <a:chExt cx="1539876" cy="1538288"/>
              </a:xfrm>
            </p:grpSpPr>
            <p:sp>
              <p:nvSpPr>
                <p:cNvPr id="158" name="Freeform 36"/>
                <p:cNvSpPr/>
                <p:nvPr>
                  <p:custDataLst>
                    <p:tags r:id="rId31"/>
                  </p:custDataLst>
                </p:nvPr>
              </p:nvSpPr>
              <p:spPr bwMode="auto">
                <a:xfrm>
                  <a:off x="8434388" y="949325"/>
                  <a:ext cx="441325" cy="439738"/>
                </a:xfrm>
                <a:custGeom>
                  <a:avLst/>
                  <a:gdLst>
                    <a:gd name="T0" fmla="*/ 10 w 150"/>
                    <a:gd name="T1" fmla="*/ 103 h 150"/>
                    <a:gd name="T2" fmla="*/ 103 w 150"/>
                    <a:gd name="T3" fmla="*/ 10 h 150"/>
                    <a:gd name="T4" fmla="*/ 140 w 150"/>
                    <a:gd name="T5" fmla="*/ 10 h 150"/>
                    <a:gd name="T6" fmla="*/ 140 w 150"/>
                    <a:gd name="T7" fmla="*/ 10 h 150"/>
                    <a:gd name="T8" fmla="*/ 140 w 150"/>
                    <a:gd name="T9" fmla="*/ 47 h 150"/>
                    <a:gd name="T10" fmla="*/ 140 w 150"/>
                    <a:gd name="T11" fmla="*/ 47 h 150"/>
                    <a:gd name="T12" fmla="*/ 47 w 150"/>
                    <a:gd name="T13" fmla="*/ 140 h 150"/>
                    <a:gd name="T14" fmla="*/ 10 w 150"/>
                    <a:gd name="T15" fmla="*/ 140 h 150"/>
                    <a:gd name="T16" fmla="*/ 10 w 150"/>
                    <a:gd name="T17" fmla="*/ 140 h 150"/>
                    <a:gd name="T18" fmla="*/ 10 w 150"/>
                    <a:gd name="T19" fmla="*/ 10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10" y="103"/>
                      </a:moveTo>
                      <a:cubicBezTo>
                        <a:pt x="103" y="10"/>
                        <a:pt x="103" y="10"/>
                        <a:pt x="103" y="10"/>
                      </a:cubicBezTo>
                      <a:cubicBezTo>
                        <a:pt x="113" y="0"/>
                        <a:pt x="129" y="0"/>
                        <a:pt x="140" y="10"/>
                      </a:cubicBezTo>
                      <a:cubicBezTo>
                        <a:pt x="140" y="10"/>
                        <a:pt x="140" y="10"/>
                        <a:pt x="140" y="10"/>
                      </a:cubicBezTo>
                      <a:cubicBezTo>
                        <a:pt x="150" y="21"/>
                        <a:pt x="150" y="37"/>
                        <a:pt x="140" y="47"/>
                      </a:cubicBezTo>
                      <a:cubicBezTo>
                        <a:pt x="140" y="47"/>
                        <a:pt x="140" y="47"/>
                        <a:pt x="140" y="47"/>
                      </a:cubicBezTo>
                      <a:cubicBezTo>
                        <a:pt x="47" y="140"/>
                        <a:pt x="47" y="140"/>
                        <a:pt x="47" y="140"/>
                      </a:cubicBezTo>
                      <a:cubicBezTo>
                        <a:pt x="37" y="150"/>
                        <a:pt x="21" y="150"/>
                        <a:pt x="10" y="140"/>
                      </a:cubicBezTo>
                      <a:cubicBezTo>
                        <a:pt x="10" y="140"/>
                        <a:pt x="10" y="140"/>
                        <a:pt x="10" y="140"/>
                      </a:cubicBezTo>
                      <a:cubicBezTo>
                        <a:pt x="0" y="129"/>
                        <a:pt x="0" y="113"/>
                        <a:pt x="10" y="103"/>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59" name="Freeform 37"/>
                <p:cNvSpPr/>
                <p:nvPr>
                  <p:custDataLst>
                    <p:tags r:id="rId32"/>
                  </p:custDataLst>
                </p:nvPr>
              </p:nvSpPr>
              <p:spPr bwMode="auto">
                <a:xfrm>
                  <a:off x="8540751" y="400050"/>
                  <a:ext cx="884238" cy="884238"/>
                </a:xfrm>
                <a:custGeom>
                  <a:avLst/>
                  <a:gdLst>
                    <a:gd name="T0" fmla="*/ 19 w 301"/>
                    <a:gd name="T1" fmla="*/ 232 h 301"/>
                    <a:gd name="T2" fmla="*/ 53 w 301"/>
                    <a:gd name="T3" fmla="*/ 198 h 301"/>
                    <a:gd name="T4" fmla="*/ 71 w 301"/>
                    <a:gd name="T5" fmla="*/ 140 h 301"/>
                    <a:gd name="T6" fmla="*/ 138 w 301"/>
                    <a:gd name="T7" fmla="*/ 72 h 301"/>
                    <a:gd name="T8" fmla="*/ 229 w 301"/>
                    <a:gd name="T9" fmla="*/ 72 h 301"/>
                    <a:gd name="T10" fmla="*/ 229 w 301"/>
                    <a:gd name="T11" fmla="*/ 162 h 301"/>
                    <a:gd name="T12" fmla="*/ 161 w 301"/>
                    <a:gd name="T13" fmla="*/ 230 h 301"/>
                    <a:gd name="T14" fmla="*/ 161 w 301"/>
                    <a:gd name="T15" fmla="*/ 230 h 301"/>
                    <a:gd name="T16" fmla="*/ 103 w 301"/>
                    <a:gd name="T17" fmla="*/ 247 h 301"/>
                    <a:gd name="T18" fmla="*/ 69 w 301"/>
                    <a:gd name="T19" fmla="*/ 281 h 301"/>
                    <a:gd name="T20" fmla="*/ 192 w 301"/>
                    <a:gd name="T21" fmla="*/ 261 h 301"/>
                    <a:gd name="T22" fmla="*/ 192 w 301"/>
                    <a:gd name="T23" fmla="*/ 261 h 301"/>
                    <a:gd name="T24" fmla="*/ 259 w 301"/>
                    <a:gd name="T25" fmla="*/ 193 h 301"/>
                    <a:gd name="T26" fmla="*/ 259 w 301"/>
                    <a:gd name="T27" fmla="*/ 41 h 301"/>
                    <a:gd name="T28" fmla="*/ 108 w 301"/>
                    <a:gd name="T29" fmla="*/ 41 h 301"/>
                    <a:gd name="T30" fmla="*/ 40 w 301"/>
                    <a:gd name="T31" fmla="*/ 109 h 301"/>
                    <a:gd name="T32" fmla="*/ 19 w 301"/>
                    <a:gd name="T33" fmla="*/ 23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301">
                      <a:moveTo>
                        <a:pt x="19" y="232"/>
                      </a:moveTo>
                      <a:cubicBezTo>
                        <a:pt x="53" y="198"/>
                        <a:pt x="53" y="198"/>
                        <a:pt x="53" y="198"/>
                      </a:cubicBezTo>
                      <a:cubicBezTo>
                        <a:pt x="49" y="178"/>
                        <a:pt x="55" y="156"/>
                        <a:pt x="71" y="140"/>
                      </a:cubicBezTo>
                      <a:cubicBezTo>
                        <a:pt x="138" y="72"/>
                        <a:pt x="138" y="72"/>
                        <a:pt x="138" y="72"/>
                      </a:cubicBezTo>
                      <a:cubicBezTo>
                        <a:pt x="163" y="47"/>
                        <a:pt x="204" y="47"/>
                        <a:pt x="229" y="72"/>
                      </a:cubicBezTo>
                      <a:cubicBezTo>
                        <a:pt x="254" y="97"/>
                        <a:pt x="254" y="138"/>
                        <a:pt x="229" y="162"/>
                      </a:cubicBezTo>
                      <a:cubicBezTo>
                        <a:pt x="161" y="230"/>
                        <a:pt x="161" y="230"/>
                        <a:pt x="161" y="230"/>
                      </a:cubicBezTo>
                      <a:cubicBezTo>
                        <a:pt x="161" y="230"/>
                        <a:pt x="161" y="230"/>
                        <a:pt x="161" y="230"/>
                      </a:cubicBezTo>
                      <a:cubicBezTo>
                        <a:pt x="145" y="246"/>
                        <a:pt x="123" y="252"/>
                        <a:pt x="103" y="247"/>
                      </a:cubicBezTo>
                      <a:cubicBezTo>
                        <a:pt x="69" y="281"/>
                        <a:pt x="69" y="281"/>
                        <a:pt x="69" y="281"/>
                      </a:cubicBezTo>
                      <a:cubicBezTo>
                        <a:pt x="109" y="301"/>
                        <a:pt x="158" y="294"/>
                        <a:pt x="192" y="261"/>
                      </a:cubicBezTo>
                      <a:cubicBezTo>
                        <a:pt x="192" y="261"/>
                        <a:pt x="192" y="261"/>
                        <a:pt x="192" y="261"/>
                      </a:cubicBezTo>
                      <a:cubicBezTo>
                        <a:pt x="259" y="193"/>
                        <a:pt x="259" y="193"/>
                        <a:pt x="259" y="193"/>
                      </a:cubicBezTo>
                      <a:cubicBezTo>
                        <a:pt x="301" y="151"/>
                        <a:pt x="301" y="83"/>
                        <a:pt x="259" y="41"/>
                      </a:cubicBezTo>
                      <a:cubicBezTo>
                        <a:pt x="217" y="0"/>
                        <a:pt x="150" y="0"/>
                        <a:pt x="108" y="41"/>
                      </a:cubicBezTo>
                      <a:cubicBezTo>
                        <a:pt x="40" y="109"/>
                        <a:pt x="40" y="109"/>
                        <a:pt x="40" y="109"/>
                      </a:cubicBezTo>
                      <a:cubicBezTo>
                        <a:pt x="7" y="142"/>
                        <a:pt x="0" y="192"/>
                        <a:pt x="19" y="232"/>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60" name="Freeform 38"/>
                <p:cNvSpPr/>
                <p:nvPr>
                  <p:custDataLst>
                    <p:tags r:id="rId33"/>
                  </p:custDataLst>
                </p:nvPr>
              </p:nvSpPr>
              <p:spPr bwMode="auto">
                <a:xfrm>
                  <a:off x="7885113" y="1055688"/>
                  <a:ext cx="884238" cy="882650"/>
                </a:xfrm>
                <a:custGeom>
                  <a:avLst/>
                  <a:gdLst>
                    <a:gd name="T0" fmla="*/ 261 w 301"/>
                    <a:gd name="T1" fmla="*/ 192 h 301"/>
                    <a:gd name="T2" fmla="*/ 281 w 301"/>
                    <a:gd name="T3" fmla="*/ 69 h 301"/>
                    <a:gd name="T4" fmla="*/ 247 w 301"/>
                    <a:gd name="T5" fmla="*/ 103 h 301"/>
                    <a:gd name="T6" fmla="*/ 230 w 301"/>
                    <a:gd name="T7" fmla="*/ 161 h 301"/>
                    <a:gd name="T8" fmla="*/ 162 w 301"/>
                    <a:gd name="T9" fmla="*/ 229 h 301"/>
                    <a:gd name="T10" fmla="*/ 162 w 301"/>
                    <a:gd name="T11" fmla="*/ 229 h 301"/>
                    <a:gd name="T12" fmla="*/ 72 w 301"/>
                    <a:gd name="T13" fmla="*/ 229 h 301"/>
                    <a:gd name="T14" fmla="*/ 72 w 301"/>
                    <a:gd name="T15" fmla="*/ 138 h 301"/>
                    <a:gd name="T16" fmla="*/ 140 w 301"/>
                    <a:gd name="T17" fmla="*/ 71 h 301"/>
                    <a:gd name="T18" fmla="*/ 198 w 301"/>
                    <a:gd name="T19" fmla="*/ 54 h 301"/>
                    <a:gd name="T20" fmla="*/ 232 w 301"/>
                    <a:gd name="T21" fmla="*/ 19 h 301"/>
                    <a:gd name="T22" fmla="*/ 109 w 301"/>
                    <a:gd name="T23" fmla="*/ 40 h 301"/>
                    <a:gd name="T24" fmla="*/ 41 w 301"/>
                    <a:gd name="T25" fmla="*/ 108 h 301"/>
                    <a:gd name="T26" fmla="*/ 41 w 301"/>
                    <a:gd name="T27" fmla="*/ 259 h 301"/>
                    <a:gd name="T28" fmla="*/ 193 w 301"/>
                    <a:gd name="T29" fmla="*/ 259 h 301"/>
                    <a:gd name="T30" fmla="*/ 193 w 301"/>
                    <a:gd name="T31" fmla="*/ 259 h 301"/>
                    <a:gd name="T32" fmla="*/ 261 w 301"/>
                    <a:gd name="T33" fmla="*/ 19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301">
                      <a:moveTo>
                        <a:pt x="261" y="192"/>
                      </a:moveTo>
                      <a:cubicBezTo>
                        <a:pt x="294" y="158"/>
                        <a:pt x="301" y="109"/>
                        <a:pt x="281" y="69"/>
                      </a:cubicBezTo>
                      <a:cubicBezTo>
                        <a:pt x="247" y="103"/>
                        <a:pt x="247" y="103"/>
                        <a:pt x="247" y="103"/>
                      </a:cubicBezTo>
                      <a:cubicBezTo>
                        <a:pt x="252" y="123"/>
                        <a:pt x="246" y="145"/>
                        <a:pt x="230" y="161"/>
                      </a:cubicBezTo>
                      <a:cubicBezTo>
                        <a:pt x="162" y="229"/>
                        <a:pt x="162" y="229"/>
                        <a:pt x="162" y="229"/>
                      </a:cubicBezTo>
                      <a:cubicBezTo>
                        <a:pt x="162" y="229"/>
                        <a:pt x="162" y="229"/>
                        <a:pt x="162" y="229"/>
                      </a:cubicBezTo>
                      <a:cubicBezTo>
                        <a:pt x="137" y="254"/>
                        <a:pt x="97" y="254"/>
                        <a:pt x="72" y="229"/>
                      </a:cubicBezTo>
                      <a:cubicBezTo>
                        <a:pt x="47" y="204"/>
                        <a:pt x="47" y="163"/>
                        <a:pt x="72" y="138"/>
                      </a:cubicBezTo>
                      <a:cubicBezTo>
                        <a:pt x="140" y="71"/>
                        <a:pt x="140" y="71"/>
                        <a:pt x="140" y="71"/>
                      </a:cubicBezTo>
                      <a:cubicBezTo>
                        <a:pt x="156" y="55"/>
                        <a:pt x="178" y="49"/>
                        <a:pt x="198" y="54"/>
                      </a:cubicBezTo>
                      <a:cubicBezTo>
                        <a:pt x="232" y="19"/>
                        <a:pt x="232" y="19"/>
                        <a:pt x="232" y="19"/>
                      </a:cubicBezTo>
                      <a:cubicBezTo>
                        <a:pt x="192" y="0"/>
                        <a:pt x="142" y="7"/>
                        <a:pt x="109" y="40"/>
                      </a:cubicBezTo>
                      <a:cubicBezTo>
                        <a:pt x="41" y="108"/>
                        <a:pt x="41" y="108"/>
                        <a:pt x="41" y="108"/>
                      </a:cubicBezTo>
                      <a:cubicBezTo>
                        <a:pt x="0" y="150"/>
                        <a:pt x="0" y="218"/>
                        <a:pt x="41" y="259"/>
                      </a:cubicBezTo>
                      <a:cubicBezTo>
                        <a:pt x="83" y="301"/>
                        <a:pt x="151" y="301"/>
                        <a:pt x="193" y="259"/>
                      </a:cubicBezTo>
                      <a:cubicBezTo>
                        <a:pt x="193" y="259"/>
                        <a:pt x="193" y="259"/>
                        <a:pt x="193" y="259"/>
                      </a:cubicBezTo>
                      <a:lnTo>
                        <a:pt x="261" y="192"/>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92" name="组合 91"/>
              <p:cNvGrpSpPr/>
              <p:nvPr/>
            </p:nvGrpSpPr>
            <p:grpSpPr>
              <a:xfrm>
                <a:off x="3246175" y="2071187"/>
                <a:ext cx="307553" cy="280781"/>
                <a:chOff x="550862" y="596106"/>
                <a:chExt cx="1495425" cy="1365250"/>
              </a:xfrm>
            </p:grpSpPr>
            <p:sp>
              <p:nvSpPr>
                <p:cNvPr id="126" name="Freeform 6"/>
                <p:cNvSpPr>
                  <a:spLocks noEditPoints="1"/>
                </p:cNvSpPr>
                <p:nvPr>
                  <p:custDataLst>
                    <p:tags r:id="rId28"/>
                  </p:custDataLst>
                </p:nvPr>
              </p:nvSpPr>
              <p:spPr bwMode="auto">
                <a:xfrm>
                  <a:off x="550862" y="1583531"/>
                  <a:ext cx="1495425" cy="377825"/>
                </a:xfrm>
                <a:custGeom>
                  <a:avLst/>
                  <a:gdLst>
                    <a:gd name="T0" fmla="*/ 555 w 557"/>
                    <a:gd name="T1" fmla="*/ 113 h 141"/>
                    <a:gd name="T2" fmla="*/ 554 w 557"/>
                    <a:gd name="T3" fmla="*/ 109 h 141"/>
                    <a:gd name="T4" fmla="*/ 513 w 557"/>
                    <a:gd name="T5" fmla="*/ 23 h 141"/>
                    <a:gd name="T6" fmla="*/ 490 w 557"/>
                    <a:gd name="T7" fmla="*/ 0 h 141"/>
                    <a:gd name="T8" fmla="*/ 69 w 557"/>
                    <a:gd name="T9" fmla="*/ 0 h 141"/>
                    <a:gd name="T10" fmla="*/ 46 w 557"/>
                    <a:gd name="T11" fmla="*/ 23 h 141"/>
                    <a:gd name="T12" fmla="*/ 4 w 557"/>
                    <a:gd name="T13" fmla="*/ 109 h 141"/>
                    <a:gd name="T14" fmla="*/ 0 w 557"/>
                    <a:gd name="T15" fmla="*/ 121 h 141"/>
                    <a:gd name="T16" fmla="*/ 22 w 557"/>
                    <a:gd name="T17" fmla="*/ 141 h 141"/>
                    <a:gd name="T18" fmla="*/ 535 w 557"/>
                    <a:gd name="T19" fmla="*/ 141 h 141"/>
                    <a:gd name="T20" fmla="*/ 557 w 557"/>
                    <a:gd name="T21" fmla="*/ 121 h 141"/>
                    <a:gd name="T22" fmla="*/ 555 w 557"/>
                    <a:gd name="T23" fmla="*/ 113 h 141"/>
                    <a:gd name="T24" fmla="*/ 327 w 557"/>
                    <a:gd name="T25" fmla="*/ 128 h 141"/>
                    <a:gd name="T26" fmla="*/ 230 w 557"/>
                    <a:gd name="T27" fmla="*/ 128 h 141"/>
                    <a:gd name="T28" fmla="*/ 225 w 557"/>
                    <a:gd name="T29" fmla="*/ 123 h 141"/>
                    <a:gd name="T30" fmla="*/ 230 w 557"/>
                    <a:gd name="T31" fmla="*/ 118 h 141"/>
                    <a:gd name="T32" fmla="*/ 327 w 557"/>
                    <a:gd name="T33" fmla="*/ 118 h 141"/>
                    <a:gd name="T34" fmla="*/ 332 w 557"/>
                    <a:gd name="T35" fmla="*/ 123 h 141"/>
                    <a:gd name="T36" fmla="*/ 327 w 557"/>
                    <a:gd name="T37"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57" h="141">
                      <a:moveTo>
                        <a:pt x="555" y="113"/>
                      </a:moveTo>
                      <a:cubicBezTo>
                        <a:pt x="555" y="112"/>
                        <a:pt x="555" y="111"/>
                        <a:pt x="554" y="109"/>
                      </a:cubicBezTo>
                      <a:cubicBezTo>
                        <a:pt x="513" y="23"/>
                        <a:pt x="513" y="23"/>
                        <a:pt x="513" y="23"/>
                      </a:cubicBezTo>
                      <a:cubicBezTo>
                        <a:pt x="506" y="9"/>
                        <a:pt x="503" y="0"/>
                        <a:pt x="490" y="0"/>
                      </a:cubicBezTo>
                      <a:cubicBezTo>
                        <a:pt x="69" y="0"/>
                        <a:pt x="69" y="0"/>
                        <a:pt x="69" y="0"/>
                      </a:cubicBezTo>
                      <a:cubicBezTo>
                        <a:pt x="56" y="0"/>
                        <a:pt x="52" y="10"/>
                        <a:pt x="46" y="23"/>
                      </a:cubicBezTo>
                      <a:cubicBezTo>
                        <a:pt x="4" y="109"/>
                        <a:pt x="4" y="109"/>
                        <a:pt x="4" y="109"/>
                      </a:cubicBezTo>
                      <a:cubicBezTo>
                        <a:pt x="1" y="112"/>
                        <a:pt x="0" y="116"/>
                        <a:pt x="0" y="121"/>
                      </a:cubicBezTo>
                      <a:cubicBezTo>
                        <a:pt x="0" y="132"/>
                        <a:pt x="10" y="141"/>
                        <a:pt x="22" y="141"/>
                      </a:cubicBezTo>
                      <a:cubicBezTo>
                        <a:pt x="535" y="141"/>
                        <a:pt x="535" y="141"/>
                        <a:pt x="535" y="141"/>
                      </a:cubicBezTo>
                      <a:cubicBezTo>
                        <a:pt x="547" y="141"/>
                        <a:pt x="557" y="132"/>
                        <a:pt x="557" y="121"/>
                      </a:cubicBezTo>
                      <a:cubicBezTo>
                        <a:pt x="557" y="118"/>
                        <a:pt x="556" y="115"/>
                        <a:pt x="555" y="113"/>
                      </a:cubicBezTo>
                      <a:close/>
                      <a:moveTo>
                        <a:pt x="327" y="128"/>
                      </a:moveTo>
                      <a:cubicBezTo>
                        <a:pt x="230" y="128"/>
                        <a:pt x="230" y="128"/>
                        <a:pt x="230" y="128"/>
                      </a:cubicBezTo>
                      <a:cubicBezTo>
                        <a:pt x="227" y="128"/>
                        <a:pt x="225" y="126"/>
                        <a:pt x="225" y="123"/>
                      </a:cubicBezTo>
                      <a:cubicBezTo>
                        <a:pt x="225" y="120"/>
                        <a:pt x="227" y="118"/>
                        <a:pt x="230" y="118"/>
                      </a:cubicBezTo>
                      <a:cubicBezTo>
                        <a:pt x="327" y="118"/>
                        <a:pt x="327" y="118"/>
                        <a:pt x="327" y="118"/>
                      </a:cubicBezTo>
                      <a:cubicBezTo>
                        <a:pt x="329" y="118"/>
                        <a:pt x="332" y="120"/>
                        <a:pt x="332" y="123"/>
                      </a:cubicBezTo>
                      <a:cubicBezTo>
                        <a:pt x="332" y="126"/>
                        <a:pt x="329" y="128"/>
                        <a:pt x="327" y="128"/>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27" name="Freeform 7"/>
                <p:cNvSpPr>
                  <a:spLocks noEditPoints="1"/>
                </p:cNvSpPr>
                <p:nvPr>
                  <p:custDataLst>
                    <p:tags r:id="rId29"/>
                  </p:custDataLst>
                </p:nvPr>
              </p:nvSpPr>
              <p:spPr bwMode="auto">
                <a:xfrm>
                  <a:off x="1063625" y="842169"/>
                  <a:ext cx="496888" cy="446088"/>
                </a:xfrm>
                <a:custGeom>
                  <a:avLst/>
                  <a:gdLst>
                    <a:gd name="T0" fmla="*/ 161 w 185"/>
                    <a:gd name="T1" fmla="*/ 97 h 166"/>
                    <a:gd name="T2" fmla="*/ 47 w 185"/>
                    <a:gd name="T3" fmla="*/ 166 h 166"/>
                    <a:gd name="T4" fmla="*/ 2 w 185"/>
                    <a:gd name="T5" fmla="*/ 111 h 166"/>
                    <a:gd name="T6" fmla="*/ 116 w 185"/>
                    <a:gd name="T7" fmla="*/ 0 h 166"/>
                    <a:gd name="T8" fmla="*/ 146 w 185"/>
                    <a:gd name="T9" fmla="*/ 20 h 166"/>
                    <a:gd name="T10" fmla="*/ 44 w 185"/>
                    <a:gd name="T11" fmla="*/ 98 h 166"/>
                    <a:gd name="T12" fmla="*/ 44 w 185"/>
                    <a:gd name="T13" fmla="*/ 108 h 166"/>
                    <a:gd name="T14" fmla="*/ 70 w 185"/>
                    <a:gd name="T15" fmla="*/ 129 h 166"/>
                    <a:gd name="T16" fmla="*/ 157 w 185"/>
                    <a:gd name="T17" fmla="*/ 81 h 166"/>
                    <a:gd name="T18" fmla="*/ 161 w 185"/>
                    <a:gd name="T19" fmla="*/ 97 h 166"/>
                    <a:gd name="T20" fmla="*/ 109 w 185"/>
                    <a:gd name="T21" fmla="*/ 29 h 166"/>
                    <a:gd name="T22" fmla="*/ 104 w 185"/>
                    <a:gd name="T23" fmla="*/ 24 h 166"/>
                    <a:gd name="T24" fmla="*/ 47 w 185"/>
                    <a:gd name="T25" fmla="*/ 78 h 166"/>
                    <a:gd name="T26" fmla="*/ 109 w 185"/>
                    <a:gd name="T27" fmla="*/ 2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5" h="166">
                      <a:moveTo>
                        <a:pt x="161" y="97"/>
                      </a:moveTo>
                      <a:cubicBezTo>
                        <a:pt x="137" y="128"/>
                        <a:pt x="89" y="166"/>
                        <a:pt x="47" y="166"/>
                      </a:cubicBezTo>
                      <a:cubicBezTo>
                        <a:pt x="17" y="166"/>
                        <a:pt x="2" y="139"/>
                        <a:pt x="2" y="111"/>
                      </a:cubicBezTo>
                      <a:cubicBezTo>
                        <a:pt x="0" y="56"/>
                        <a:pt x="61" y="0"/>
                        <a:pt x="116" y="0"/>
                      </a:cubicBezTo>
                      <a:cubicBezTo>
                        <a:pt x="129" y="0"/>
                        <a:pt x="146" y="3"/>
                        <a:pt x="146" y="20"/>
                      </a:cubicBezTo>
                      <a:cubicBezTo>
                        <a:pt x="146" y="41"/>
                        <a:pt x="125" y="72"/>
                        <a:pt x="44" y="98"/>
                      </a:cubicBezTo>
                      <a:cubicBezTo>
                        <a:pt x="44" y="108"/>
                        <a:pt x="44" y="108"/>
                        <a:pt x="44" y="108"/>
                      </a:cubicBezTo>
                      <a:cubicBezTo>
                        <a:pt x="42" y="124"/>
                        <a:pt x="56" y="129"/>
                        <a:pt x="70" y="129"/>
                      </a:cubicBezTo>
                      <a:cubicBezTo>
                        <a:pt x="100" y="129"/>
                        <a:pt x="135" y="98"/>
                        <a:pt x="157" y="81"/>
                      </a:cubicBezTo>
                      <a:cubicBezTo>
                        <a:pt x="157" y="81"/>
                        <a:pt x="185" y="65"/>
                        <a:pt x="161" y="97"/>
                      </a:cubicBezTo>
                      <a:close/>
                      <a:moveTo>
                        <a:pt x="109" y="29"/>
                      </a:moveTo>
                      <a:cubicBezTo>
                        <a:pt x="109" y="26"/>
                        <a:pt x="107" y="24"/>
                        <a:pt x="104" y="24"/>
                      </a:cubicBezTo>
                      <a:cubicBezTo>
                        <a:pt x="83" y="30"/>
                        <a:pt x="58" y="50"/>
                        <a:pt x="47" y="78"/>
                      </a:cubicBezTo>
                      <a:cubicBezTo>
                        <a:pt x="84" y="65"/>
                        <a:pt x="109" y="36"/>
                        <a:pt x="109" y="29"/>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57" name="Freeform 8"/>
                <p:cNvSpPr>
                  <a:spLocks noEditPoints="1"/>
                </p:cNvSpPr>
                <p:nvPr>
                  <p:custDataLst>
                    <p:tags r:id="rId30"/>
                  </p:custDataLst>
                </p:nvPr>
              </p:nvSpPr>
              <p:spPr bwMode="auto">
                <a:xfrm>
                  <a:off x="620712" y="596106"/>
                  <a:ext cx="1355725" cy="944563"/>
                </a:xfrm>
                <a:custGeom>
                  <a:avLst/>
                  <a:gdLst>
                    <a:gd name="T0" fmla="*/ 443 w 505"/>
                    <a:gd name="T1" fmla="*/ 0 h 352"/>
                    <a:gd name="T2" fmla="*/ 62 w 505"/>
                    <a:gd name="T3" fmla="*/ 0 h 352"/>
                    <a:gd name="T4" fmla="*/ 0 w 505"/>
                    <a:gd name="T5" fmla="*/ 62 h 352"/>
                    <a:gd name="T6" fmla="*/ 0 w 505"/>
                    <a:gd name="T7" fmla="*/ 290 h 352"/>
                    <a:gd name="T8" fmla="*/ 62 w 505"/>
                    <a:gd name="T9" fmla="*/ 352 h 352"/>
                    <a:gd name="T10" fmla="*/ 443 w 505"/>
                    <a:gd name="T11" fmla="*/ 352 h 352"/>
                    <a:gd name="T12" fmla="*/ 505 w 505"/>
                    <a:gd name="T13" fmla="*/ 290 h 352"/>
                    <a:gd name="T14" fmla="*/ 505 w 505"/>
                    <a:gd name="T15" fmla="*/ 62 h 352"/>
                    <a:gd name="T16" fmla="*/ 443 w 505"/>
                    <a:gd name="T17" fmla="*/ 0 h 352"/>
                    <a:gd name="T18" fmla="*/ 382 w 505"/>
                    <a:gd name="T19" fmla="*/ 339 h 352"/>
                    <a:gd name="T20" fmla="*/ 332 w 505"/>
                    <a:gd name="T21" fmla="*/ 339 h 352"/>
                    <a:gd name="T22" fmla="*/ 326 w 505"/>
                    <a:gd name="T23" fmla="*/ 333 h 352"/>
                    <a:gd name="T24" fmla="*/ 332 w 505"/>
                    <a:gd name="T25" fmla="*/ 327 h 352"/>
                    <a:gd name="T26" fmla="*/ 382 w 505"/>
                    <a:gd name="T27" fmla="*/ 327 h 352"/>
                    <a:gd name="T28" fmla="*/ 389 w 505"/>
                    <a:gd name="T29" fmla="*/ 333 h 352"/>
                    <a:gd name="T30" fmla="*/ 382 w 505"/>
                    <a:gd name="T31" fmla="*/ 339 h 352"/>
                    <a:gd name="T32" fmla="*/ 403 w 505"/>
                    <a:gd name="T33" fmla="*/ 339 h 352"/>
                    <a:gd name="T34" fmla="*/ 397 w 505"/>
                    <a:gd name="T35" fmla="*/ 333 h 352"/>
                    <a:gd name="T36" fmla="*/ 403 w 505"/>
                    <a:gd name="T37" fmla="*/ 326 h 352"/>
                    <a:gd name="T38" fmla="*/ 410 w 505"/>
                    <a:gd name="T39" fmla="*/ 333 h 352"/>
                    <a:gd name="T40" fmla="*/ 403 w 505"/>
                    <a:gd name="T41" fmla="*/ 339 h 352"/>
                    <a:gd name="T42" fmla="*/ 469 w 505"/>
                    <a:gd name="T43" fmla="*/ 290 h 352"/>
                    <a:gd name="T44" fmla="*/ 443 w 505"/>
                    <a:gd name="T45" fmla="*/ 316 h 352"/>
                    <a:gd name="T46" fmla="*/ 62 w 505"/>
                    <a:gd name="T47" fmla="*/ 316 h 352"/>
                    <a:gd name="T48" fmla="*/ 36 w 505"/>
                    <a:gd name="T49" fmla="*/ 290 h 352"/>
                    <a:gd name="T50" fmla="*/ 36 w 505"/>
                    <a:gd name="T51" fmla="*/ 62 h 352"/>
                    <a:gd name="T52" fmla="*/ 62 w 505"/>
                    <a:gd name="T53" fmla="*/ 36 h 352"/>
                    <a:gd name="T54" fmla="*/ 443 w 505"/>
                    <a:gd name="T55" fmla="*/ 36 h 352"/>
                    <a:gd name="T56" fmla="*/ 469 w 505"/>
                    <a:gd name="T57" fmla="*/ 62 h 352"/>
                    <a:gd name="T58" fmla="*/ 469 w 505"/>
                    <a:gd name="T59" fmla="*/ 29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5" h="352">
                      <a:moveTo>
                        <a:pt x="443" y="0"/>
                      </a:moveTo>
                      <a:cubicBezTo>
                        <a:pt x="62" y="0"/>
                        <a:pt x="62" y="0"/>
                        <a:pt x="62" y="0"/>
                      </a:cubicBezTo>
                      <a:cubicBezTo>
                        <a:pt x="28" y="0"/>
                        <a:pt x="0" y="28"/>
                        <a:pt x="0" y="62"/>
                      </a:cubicBezTo>
                      <a:cubicBezTo>
                        <a:pt x="0" y="290"/>
                        <a:pt x="0" y="290"/>
                        <a:pt x="0" y="290"/>
                      </a:cubicBezTo>
                      <a:cubicBezTo>
                        <a:pt x="0" y="324"/>
                        <a:pt x="28" y="352"/>
                        <a:pt x="62" y="352"/>
                      </a:cubicBezTo>
                      <a:cubicBezTo>
                        <a:pt x="443" y="352"/>
                        <a:pt x="443" y="352"/>
                        <a:pt x="443" y="352"/>
                      </a:cubicBezTo>
                      <a:cubicBezTo>
                        <a:pt x="477" y="352"/>
                        <a:pt x="505" y="324"/>
                        <a:pt x="505" y="290"/>
                      </a:cubicBezTo>
                      <a:cubicBezTo>
                        <a:pt x="505" y="62"/>
                        <a:pt x="505" y="62"/>
                        <a:pt x="505" y="62"/>
                      </a:cubicBezTo>
                      <a:cubicBezTo>
                        <a:pt x="505" y="28"/>
                        <a:pt x="477" y="0"/>
                        <a:pt x="443" y="0"/>
                      </a:cubicBezTo>
                      <a:close/>
                      <a:moveTo>
                        <a:pt x="382" y="339"/>
                      </a:moveTo>
                      <a:cubicBezTo>
                        <a:pt x="332" y="339"/>
                        <a:pt x="332" y="339"/>
                        <a:pt x="332" y="339"/>
                      </a:cubicBezTo>
                      <a:cubicBezTo>
                        <a:pt x="329" y="339"/>
                        <a:pt x="326" y="336"/>
                        <a:pt x="326" y="333"/>
                      </a:cubicBezTo>
                      <a:cubicBezTo>
                        <a:pt x="326" y="329"/>
                        <a:pt x="329" y="327"/>
                        <a:pt x="332" y="327"/>
                      </a:cubicBezTo>
                      <a:cubicBezTo>
                        <a:pt x="382" y="327"/>
                        <a:pt x="382" y="327"/>
                        <a:pt x="382" y="327"/>
                      </a:cubicBezTo>
                      <a:cubicBezTo>
                        <a:pt x="386" y="327"/>
                        <a:pt x="389" y="329"/>
                        <a:pt x="389" y="333"/>
                      </a:cubicBezTo>
                      <a:cubicBezTo>
                        <a:pt x="389" y="336"/>
                        <a:pt x="386" y="339"/>
                        <a:pt x="382" y="339"/>
                      </a:cubicBezTo>
                      <a:close/>
                      <a:moveTo>
                        <a:pt x="403" y="339"/>
                      </a:moveTo>
                      <a:cubicBezTo>
                        <a:pt x="400" y="339"/>
                        <a:pt x="397" y="337"/>
                        <a:pt x="397" y="333"/>
                      </a:cubicBezTo>
                      <a:cubicBezTo>
                        <a:pt x="397" y="329"/>
                        <a:pt x="400" y="326"/>
                        <a:pt x="403" y="326"/>
                      </a:cubicBezTo>
                      <a:cubicBezTo>
                        <a:pt x="407" y="326"/>
                        <a:pt x="410" y="329"/>
                        <a:pt x="410" y="333"/>
                      </a:cubicBezTo>
                      <a:cubicBezTo>
                        <a:pt x="410" y="337"/>
                        <a:pt x="407" y="339"/>
                        <a:pt x="403" y="339"/>
                      </a:cubicBezTo>
                      <a:close/>
                      <a:moveTo>
                        <a:pt x="469" y="290"/>
                      </a:moveTo>
                      <a:cubicBezTo>
                        <a:pt x="469" y="304"/>
                        <a:pt x="457" y="316"/>
                        <a:pt x="443" y="316"/>
                      </a:cubicBezTo>
                      <a:cubicBezTo>
                        <a:pt x="62" y="316"/>
                        <a:pt x="62" y="316"/>
                        <a:pt x="62" y="316"/>
                      </a:cubicBezTo>
                      <a:cubicBezTo>
                        <a:pt x="48" y="316"/>
                        <a:pt x="36" y="304"/>
                        <a:pt x="36" y="290"/>
                      </a:cubicBezTo>
                      <a:cubicBezTo>
                        <a:pt x="36" y="62"/>
                        <a:pt x="36" y="62"/>
                        <a:pt x="36" y="62"/>
                      </a:cubicBezTo>
                      <a:cubicBezTo>
                        <a:pt x="36" y="48"/>
                        <a:pt x="48" y="36"/>
                        <a:pt x="62" y="36"/>
                      </a:cubicBezTo>
                      <a:cubicBezTo>
                        <a:pt x="443" y="36"/>
                        <a:pt x="443" y="36"/>
                        <a:pt x="443" y="36"/>
                      </a:cubicBezTo>
                      <a:cubicBezTo>
                        <a:pt x="457" y="36"/>
                        <a:pt x="469" y="48"/>
                        <a:pt x="469" y="62"/>
                      </a:cubicBezTo>
                      <a:lnTo>
                        <a:pt x="469" y="290"/>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93" name="组合 92"/>
              <p:cNvGrpSpPr/>
              <p:nvPr/>
            </p:nvGrpSpPr>
            <p:grpSpPr>
              <a:xfrm>
                <a:off x="2811467" y="2864388"/>
                <a:ext cx="353707" cy="328233"/>
                <a:chOff x="5278438" y="2973388"/>
                <a:chExt cx="1344613" cy="1247775"/>
              </a:xfrm>
            </p:grpSpPr>
            <p:sp>
              <p:nvSpPr>
                <p:cNvPr id="122" name="Freeform 67"/>
                <p:cNvSpPr>
                  <a:spLocks noEditPoints="1"/>
                </p:cNvSpPr>
                <p:nvPr>
                  <p:custDataLst>
                    <p:tags r:id="rId24"/>
                  </p:custDataLst>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23" name="Freeform 68"/>
                <p:cNvSpPr/>
                <p:nvPr>
                  <p:custDataLst>
                    <p:tags r:id="rId25"/>
                  </p:custDataLst>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24" name="Freeform 69"/>
                <p:cNvSpPr/>
                <p:nvPr>
                  <p:custDataLst>
                    <p:tags r:id="rId26"/>
                  </p:custDataLst>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25" name="Freeform 70"/>
                <p:cNvSpPr>
                  <a:spLocks noEditPoints="1"/>
                </p:cNvSpPr>
                <p:nvPr>
                  <p:custDataLst>
                    <p:tags r:id="rId27"/>
                  </p:custDataLst>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115" name="组合 114"/>
              <p:cNvGrpSpPr/>
              <p:nvPr/>
            </p:nvGrpSpPr>
            <p:grpSpPr>
              <a:xfrm>
                <a:off x="3203760" y="455569"/>
                <a:ext cx="384315" cy="339016"/>
                <a:chOff x="10213976" y="2881313"/>
                <a:chExt cx="1670050" cy="1473200"/>
              </a:xfrm>
            </p:grpSpPr>
            <p:sp>
              <p:nvSpPr>
                <p:cNvPr id="116" name="Freeform 62"/>
                <p:cNvSpPr/>
                <p:nvPr>
                  <p:custDataLst>
                    <p:tags r:id="rId18"/>
                  </p:custDataLst>
                </p:nvPr>
              </p:nvSpPr>
              <p:spPr bwMode="auto">
                <a:xfrm>
                  <a:off x="10477501" y="2881313"/>
                  <a:ext cx="1406525" cy="1335088"/>
                </a:xfrm>
                <a:custGeom>
                  <a:avLst/>
                  <a:gdLst>
                    <a:gd name="T0" fmla="*/ 412 w 478"/>
                    <a:gd name="T1" fmla="*/ 96 h 455"/>
                    <a:gd name="T2" fmla="*/ 118 w 478"/>
                    <a:gd name="T3" fmla="*/ 12 h 455"/>
                    <a:gd name="T4" fmla="*/ 22 w 478"/>
                    <a:gd name="T5" fmla="*/ 63 h 455"/>
                    <a:gd name="T6" fmla="*/ 0 w 478"/>
                    <a:gd name="T7" fmla="*/ 138 h 455"/>
                    <a:gd name="T8" fmla="*/ 26 w 478"/>
                    <a:gd name="T9" fmla="*/ 138 h 455"/>
                    <a:gd name="T10" fmla="*/ 45 w 478"/>
                    <a:gd name="T11" fmla="*/ 70 h 455"/>
                    <a:gd name="T12" fmla="*/ 111 w 478"/>
                    <a:gd name="T13" fmla="*/ 36 h 455"/>
                    <a:gd name="T14" fmla="*/ 405 w 478"/>
                    <a:gd name="T15" fmla="*/ 120 h 455"/>
                    <a:gd name="T16" fmla="*/ 443 w 478"/>
                    <a:gd name="T17" fmla="*/ 184 h 455"/>
                    <a:gd name="T18" fmla="*/ 381 w 478"/>
                    <a:gd name="T19" fmla="*/ 398 h 455"/>
                    <a:gd name="T20" fmla="*/ 354 w 478"/>
                    <a:gd name="T21" fmla="*/ 429 h 455"/>
                    <a:gd name="T22" fmla="*/ 354 w 478"/>
                    <a:gd name="T23" fmla="*/ 455 h 455"/>
                    <a:gd name="T24" fmla="*/ 405 w 478"/>
                    <a:gd name="T25" fmla="*/ 405 h 455"/>
                    <a:gd name="T26" fmla="*/ 466 w 478"/>
                    <a:gd name="T27" fmla="*/ 190 h 455"/>
                    <a:gd name="T28" fmla="*/ 412 w 478"/>
                    <a:gd name="T29" fmla="*/ 9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8" h="455">
                      <a:moveTo>
                        <a:pt x="412" y="96"/>
                      </a:moveTo>
                      <a:cubicBezTo>
                        <a:pt x="118" y="12"/>
                        <a:pt x="118" y="12"/>
                        <a:pt x="118" y="12"/>
                      </a:cubicBezTo>
                      <a:cubicBezTo>
                        <a:pt x="77" y="0"/>
                        <a:pt x="33" y="23"/>
                        <a:pt x="22" y="63"/>
                      </a:cubicBezTo>
                      <a:cubicBezTo>
                        <a:pt x="0" y="138"/>
                        <a:pt x="0" y="138"/>
                        <a:pt x="0" y="138"/>
                      </a:cubicBezTo>
                      <a:cubicBezTo>
                        <a:pt x="26" y="138"/>
                        <a:pt x="26" y="138"/>
                        <a:pt x="26" y="138"/>
                      </a:cubicBezTo>
                      <a:cubicBezTo>
                        <a:pt x="45" y="70"/>
                        <a:pt x="45" y="70"/>
                        <a:pt x="45" y="70"/>
                      </a:cubicBezTo>
                      <a:cubicBezTo>
                        <a:pt x="53" y="43"/>
                        <a:pt x="82" y="27"/>
                        <a:pt x="111" y="36"/>
                      </a:cubicBezTo>
                      <a:cubicBezTo>
                        <a:pt x="405" y="120"/>
                        <a:pt x="405" y="120"/>
                        <a:pt x="405" y="120"/>
                      </a:cubicBezTo>
                      <a:cubicBezTo>
                        <a:pt x="434" y="128"/>
                        <a:pt x="450" y="157"/>
                        <a:pt x="443" y="184"/>
                      </a:cubicBezTo>
                      <a:cubicBezTo>
                        <a:pt x="381" y="398"/>
                        <a:pt x="381" y="398"/>
                        <a:pt x="381" y="398"/>
                      </a:cubicBezTo>
                      <a:cubicBezTo>
                        <a:pt x="377" y="412"/>
                        <a:pt x="367" y="423"/>
                        <a:pt x="354" y="429"/>
                      </a:cubicBezTo>
                      <a:cubicBezTo>
                        <a:pt x="354" y="455"/>
                        <a:pt x="354" y="455"/>
                        <a:pt x="354" y="455"/>
                      </a:cubicBezTo>
                      <a:cubicBezTo>
                        <a:pt x="378" y="448"/>
                        <a:pt x="398" y="430"/>
                        <a:pt x="405" y="405"/>
                      </a:cubicBezTo>
                      <a:cubicBezTo>
                        <a:pt x="466" y="190"/>
                        <a:pt x="466" y="190"/>
                        <a:pt x="466" y="190"/>
                      </a:cubicBezTo>
                      <a:cubicBezTo>
                        <a:pt x="478" y="150"/>
                        <a:pt x="453" y="108"/>
                        <a:pt x="412" y="96"/>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17" name="Freeform 63"/>
                <p:cNvSpPr/>
                <p:nvPr>
                  <p:custDataLst>
                    <p:tags r:id="rId19"/>
                  </p:custDataLst>
                </p:nvPr>
              </p:nvSpPr>
              <p:spPr bwMode="auto">
                <a:xfrm>
                  <a:off x="10583863" y="3005138"/>
                  <a:ext cx="1173163" cy="1093788"/>
                </a:xfrm>
                <a:custGeom>
                  <a:avLst/>
                  <a:gdLst>
                    <a:gd name="T0" fmla="*/ 388 w 399"/>
                    <a:gd name="T1" fmla="*/ 104 h 373"/>
                    <a:gd name="T2" fmla="*/ 350 w 399"/>
                    <a:gd name="T3" fmla="*/ 80 h 373"/>
                    <a:gd name="T4" fmla="*/ 267 w 399"/>
                    <a:gd name="T5" fmla="*/ 56 h 373"/>
                    <a:gd name="T6" fmla="*/ 173 w 399"/>
                    <a:gd name="T7" fmla="*/ 29 h 373"/>
                    <a:gd name="T8" fmla="*/ 90 w 399"/>
                    <a:gd name="T9" fmla="*/ 6 h 373"/>
                    <a:gd name="T10" fmla="*/ 45 w 399"/>
                    <a:gd name="T11" fmla="*/ 6 h 373"/>
                    <a:gd name="T12" fmla="*/ 14 w 399"/>
                    <a:gd name="T13" fmla="*/ 46 h 373"/>
                    <a:gd name="T14" fmla="*/ 0 w 399"/>
                    <a:gd name="T15" fmla="*/ 96 h 373"/>
                    <a:gd name="T16" fmla="*/ 12 w 399"/>
                    <a:gd name="T17" fmla="*/ 96 h 373"/>
                    <a:gd name="T18" fmla="*/ 26 w 399"/>
                    <a:gd name="T19" fmla="*/ 50 h 373"/>
                    <a:gd name="T20" fmla="*/ 50 w 399"/>
                    <a:gd name="T21" fmla="*/ 17 h 373"/>
                    <a:gd name="T22" fmla="*/ 87 w 399"/>
                    <a:gd name="T23" fmla="*/ 17 h 373"/>
                    <a:gd name="T24" fmla="*/ 169 w 399"/>
                    <a:gd name="T25" fmla="*/ 41 h 373"/>
                    <a:gd name="T26" fmla="*/ 264 w 399"/>
                    <a:gd name="T27" fmla="*/ 68 h 373"/>
                    <a:gd name="T28" fmla="*/ 347 w 399"/>
                    <a:gd name="T29" fmla="*/ 92 h 373"/>
                    <a:gd name="T30" fmla="*/ 378 w 399"/>
                    <a:gd name="T31" fmla="*/ 111 h 373"/>
                    <a:gd name="T32" fmla="*/ 381 w 399"/>
                    <a:gd name="T33" fmla="*/ 152 h 373"/>
                    <a:gd name="T34" fmla="*/ 329 w 399"/>
                    <a:gd name="T35" fmla="*/ 335 h 373"/>
                    <a:gd name="T36" fmla="*/ 318 w 399"/>
                    <a:gd name="T37" fmla="*/ 356 h 373"/>
                    <a:gd name="T38" fmla="*/ 318 w 399"/>
                    <a:gd name="T39" fmla="*/ 373 h 373"/>
                    <a:gd name="T40" fmla="*/ 341 w 399"/>
                    <a:gd name="T41" fmla="*/ 338 h 373"/>
                    <a:gd name="T42" fmla="*/ 393 w 399"/>
                    <a:gd name="T43" fmla="*/ 155 h 373"/>
                    <a:gd name="T44" fmla="*/ 388 w 399"/>
                    <a:gd name="T45" fmla="*/ 1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373">
                      <a:moveTo>
                        <a:pt x="388" y="104"/>
                      </a:moveTo>
                      <a:cubicBezTo>
                        <a:pt x="380" y="92"/>
                        <a:pt x="366" y="85"/>
                        <a:pt x="350" y="80"/>
                      </a:cubicBezTo>
                      <a:cubicBezTo>
                        <a:pt x="267" y="56"/>
                        <a:pt x="267" y="56"/>
                        <a:pt x="267" y="56"/>
                      </a:cubicBezTo>
                      <a:cubicBezTo>
                        <a:pt x="173" y="29"/>
                        <a:pt x="173" y="29"/>
                        <a:pt x="173" y="29"/>
                      </a:cubicBezTo>
                      <a:cubicBezTo>
                        <a:pt x="90" y="6"/>
                        <a:pt x="90" y="6"/>
                        <a:pt x="90" y="6"/>
                      </a:cubicBezTo>
                      <a:cubicBezTo>
                        <a:pt x="74" y="1"/>
                        <a:pt x="59" y="0"/>
                        <a:pt x="45" y="6"/>
                      </a:cubicBezTo>
                      <a:cubicBezTo>
                        <a:pt x="31" y="12"/>
                        <a:pt x="20" y="25"/>
                        <a:pt x="14" y="46"/>
                      </a:cubicBezTo>
                      <a:cubicBezTo>
                        <a:pt x="0" y="96"/>
                        <a:pt x="0" y="96"/>
                        <a:pt x="0" y="96"/>
                      </a:cubicBezTo>
                      <a:cubicBezTo>
                        <a:pt x="12" y="96"/>
                        <a:pt x="12" y="96"/>
                        <a:pt x="12" y="96"/>
                      </a:cubicBezTo>
                      <a:cubicBezTo>
                        <a:pt x="26" y="50"/>
                        <a:pt x="26" y="50"/>
                        <a:pt x="26" y="50"/>
                      </a:cubicBezTo>
                      <a:cubicBezTo>
                        <a:pt x="31" y="30"/>
                        <a:pt x="40" y="21"/>
                        <a:pt x="50" y="17"/>
                      </a:cubicBezTo>
                      <a:cubicBezTo>
                        <a:pt x="60" y="13"/>
                        <a:pt x="72" y="13"/>
                        <a:pt x="87" y="17"/>
                      </a:cubicBezTo>
                      <a:cubicBezTo>
                        <a:pt x="169" y="41"/>
                        <a:pt x="169" y="41"/>
                        <a:pt x="169" y="41"/>
                      </a:cubicBezTo>
                      <a:cubicBezTo>
                        <a:pt x="264" y="68"/>
                        <a:pt x="264" y="68"/>
                        <a:pt x="264" y="68"/>
                      </a:cubicBezTo>
                      <a:cubicBezTo>
                        <a:pt x="347" y="92"/>
                        <a:pt x="347" y="92"/>
                        <a:pt x="347" y="92"/>
                      </a:cubicBezTo>
                      <a:cubicBezTo>
                        <a:pt x="361" y="96"/>
                        <a:pt x="372" y="102"/>
                        <a:pt x="378" y="111"/>
                      </a:cubicBezTo>
                      <a:cubicBezTo>
                        <a:pt x="384" y="120"/>
                        <a:pt x="387" y="132"/>
                        <a:pt x="381" y="152"/>
                      </a:cubicBezTo>
                      <a:cubicBezTo>
                        <a:pt x="329" y="335"/>
                        <a:pt x="329" y="335"/>
                        <a:pt x="329" y="335"/>
                      </a:cubicBezTo>
                      <a:cubicBezTo>
                        <a:pt x="326" y="344"/>
                        <a:pt x="322" y="351"/>
                        <a:pt x="318" y="356"/>
                      </a:cubicBezTo>
                      <a:cubicBezTo>
                        <a:pt x="318" y="373"/>
                        <a:pt x="318" y="373"/>
                        <a:pt x="318" y="373"/>
                      </a:cubicBezTo>
                      <a:cubicBezTo>
                        <a:pt x="328" y="366"/>
                        <a:pt x="336" y="354"/>
                        <a:pt x="341" y="338"/>
                      </a:cubicBezTo>
                      <a:cubicBezTo>
                        <a:pt x="393" y="155"/>
                        <a:pt x="393" y="155"/>
                        <a:pt x="393" y="155"/>
                      </a:cubicBezTo>
                      <a:cubicBezTo>
                        <a:pt x="399" y="134"/>
                        <a:pt x="397" y="116"/>
                        <a:pt x="388" y="104"/>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18" name="Freeform 64"/>
                <p:cNvSpPr>
                  <a:spLocks noEditPoints="1"/>
                </p:cNvSpPr>
                <p:nvPr>
                  <p:custDataLst>
                    <p:tags r:id="rId20"/>
                  </p:custDataLst>
                </p:nvPr>
              </p:nvSpPr>
              <p:spPr bwMode="auto">
                <a:xfrm>
                  <a:off x="10213976" y="3257550"/>
                  <a:ext cx="1357313" cy="1096963"/>
                </a:xfrm>
                <a:custGeom>
                  <a:avLst/>
                  <a:gdLst>
                    <a:gd name="T0" fmla="*/ 78 w 462"/>
                    <a:gd name="T1" fmla="*/ 374 h 374"/>
                    <a:gd name="T2" fmla="*/ 0 w 462"/>
                    <a:gd name="T3" fmla="*/ 299 h 374"/>
                    <a:gd name="T4" fmla="*/ 0 w 462"/>
                    <a:gd name="T5" fmla="*/ 299 h 374"/>
                    <a:gd name="T6" fmla="*/ 0 w 462"/>
                    <a:gd name="T7" fmla="*/ 75 h 374"/>
                    <a:gd name="T8" fmla="*/ 78 w 462"/>
                    <a:gd name="T9" fmla="*/ 0 h 374"/>
                    <a:gd name="T10" fmla="*/ 78 w 462"/>
                    <a:gd name="T11" fmla="*/ 0 h 374"/>
                    <a:gd name="T12" fmla="*/ 384 w 462"/>
                    <a:gd name="T13" fmla="*/ 0 h 374"/>
                    <a:gd name="T14" fmla="*/ 462 w 462"/>
                    <a:gd name="T15" fmla="*/ 75 h 374"/>
                    <a:gd name="T16" fmla="*/ 462 w 462"/>
                    <a:gd name="T17" fmla="*/ 75 h 374"/>
                    <a:gd name="T18" fmla="*/ 462 w 462"/>
                    <a:gd name="T19" fmla="*/ 299 h 374"/>
                    <a:gd name="T20" fmla="*/ 384 w 462"/>
                    <a:gd name="T21" fmla="*/ 374 h 374"/>
                    <a:gd name="T22" fmla="*/ 384 w 462"/>
                    <a:gd name="T23" fmla="*/ 374 h 374"/>
                    <a:gd name="T24" fmla="*/ 78 w 462"/>
                    <a:gd name="T25" fmla="*/ 374 h 374"/>
                    <a:gd name="T26" fmla="*/ 24 w 462"/>
                    <a:gd name="T27" fmla="*/ 75 h 374"/>
                    <a:gd name="T28" fmla="*/ 24 w 462"/>
                    <a:gd name="T29" fmla="*/ 299 h 374"/>
                    <a:gd name="T30" fmla="*/ 78 w 462"/>
                    <a:gd name="T31" fmla="*/ 349 h 374"/>
                    <a:gd name="T32" fmla="*/ 78 w 462"/>
                    <a:gd name="T33" fmla="*/ 349 h 374"/>
                    <a:gd name="T34" fmla="*/ 384 w 462"/>
                    <a:gd name="T35" fmla="*/ 349 h 374"/>
                    <a:gd name="T36" fmla="*/ 438 w 462"/>
                    <a:gd name="T37" fmla="*/ 299 h 374"/>
                    <a:gd name="T38" fmla="*/ 438 w 462"/>
                    <a:gd name="T39" fmla="*/ 299 h 374"/>
                    <a:gd name="T40" fmla="*/ 438 w 462"/>
                    <a:gd name="T41" fmla="*/ 75 h 374"/>
                    <a:gd name="T42" fmla="*/ 384 w 462"/>
                    <a:gd name="T43" fmla="*/ 25 h 374"/>
                    <a:gd name="T44" fmla="*/ 384 w 462"/>
                    <a:gd name="T45" fmla="*/ 25 h 374"/>
                    <a:gd name="T46" fmla="*/ 78 w 462"/>
                    <a:gd name="T47" fmla="*/ 25 h 374"/>
                    <a:gd name="T48" fmla="*/ 24 w 462"/>
                    <a:gd name="T49" fmla="*/ 7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2" h="374">
                      <a:moveTo>
                        <a:pt x="78" y="374"/>
                      </a:moveTo>
                      <a:cubicBezTo>
                        <a:pt x="35" y="374"/>
                        <a:pt x="0" y="341"/>
                        <a:pt x="0" y="299"/>
                      </a:cubicBezTo>
                      <a:cubicBezTo>
                        <a:pt x="0" y="299"/>
                        <a:pt x="0" y="299"/>
                        <a:pt x="0" y="299"/>
                      </a:cubicBezTo>
                      <a:cubicBezTo>
                        <a:pt x="0" y="75"/>
                        <a:pt x="0" y="75"/>
                        <a:pt x="0" y="75"/>
                      </a:cubicBezTo>
                      <a:cubicBezTo>
                        <a:pt x="0" y="33"/>
                        <a:pt x="35" y="0"/>
                        <a:pt x="78" y="0"/>
                      </a:cubicBezTo>
                      <a:cubicBezTo>
                        <a:pt x="78" y="0"/>
                        <a:pt x="78" y="0"/>
                        <a:pt x="78" y="0"/>
                      </a:cubicBezTo>
                      <a:cubicBezTo>
                        <a:pt x="384" y="0"/>
                        <a:pt x="384" y="0"/>
                        <a:pt x="384" y="0"/>
                      </a:cubicBezTo>
                      <a:cubicBezTo>
                        <a:pt x="427" y="0"/>
                        <a:pt x="462" y="33"/>
                        <a:pt x="462" y="75"/>
                      </a:cubicBezTo>
                      <a:cubicBezTo>
                        <a:pt x="462" y="75"/>
                        <a:pt x="462" y="75"/>
                        <a:pt x="462" y="75"/>
                      </a:cubicBezTo>
                      <a:cubicBezTo>
                        <a:pt x="462" y="299"/>
                        <a:pt x="462" y="299"/>
                        <a:pt x="462" y="299"/>
                      </a:cubicBezTo>
                      <a:cubicBezTo>
                        <a:pt x="462" y="341"/>
                        <a:pt x="427" y="374"/>
                        <a:pt x="384" y="374"/>
                      </a:cubicBezTo>
                      <a:cubicBezTo>
                        <a:pt x="384" y="374"/>
                        <a:pt x="384" y="374"/>
                        <a:pt x="384" y="374"/>
                      </a:cubicBezTo>
                      <a:cubicBezTo>
                        <a:pt x="78" y="374"/>
                        <a:pt x="78" y="374"/>
                        <a:pt x="78" y="374"/>
                      </a:cubicBezTo>
                      <a:close/>
                      <a:moveTo>
                        <a:pt x="24" y="75"/>
                      </a:moveTo>
                      <a:cubicBezTo>
                        <a:pt x="24" y="299"/>
                        <a:pt x="24" y="299"/>
                        <a:pt x="24" y="299"/>
                      </a:cubicBezTo>
                      <a:cubicBezTo>
                        <a:pt x="24" y="326"/>
                        <a:pt x="48" y="349"/>
                        <a:pt x="78" y="349"/>
                      </a:cubicBezTo>
                      <a:cubicBezTo>
                        <a:pt x="78" y="349"/>
                        <a:pt x="78" y="349"/>
                        <a:pt x="78" y="349"/>
                      </a:cubicBezTo>
                      <a:cubicBezTo>
                        <a:pt x="384" y="349"/>
                        <a:pt x="384" y="349"/>
                        <a:pt x="384" y="349"/>
                      </a:cubicBezTo>
                      <a:cubicBezTo>
                        <a:pt x="414" y="349"/>
                        <a:pt x="437" y="326"/>
                        <a:pt x="438" y="299"/>
                      </a:cubicBezTo>
                      <a:cubicBezTo>
                        <a:pt x="438" y="299"/>
                        <a:pt x="438" y="299"/>
                        <a:pt x="438" y="299"/>
                      </a:cubicBezTo>
                      <a:cubicBezTo>
                        <a:pt x="438" y="75"/>
                        <a:pt x="438" y="75"/>
                        <a:pt x="438" y="75"/>
                      </a:cubicBezTo>
                      <a:cubicBezTo>
                        <a:pt x="437" y="48"/>
                        <a:pt x="414" y="25"/>
                        <a:pt x="384" y="25"/>
                      </a:cubicBezTo>
                      <a:cubicBezTo>
                        <a:pt x="384" y="25"/>
                        <a:pt x="384" y="25"/>
                        <a:pt x="384" y="25"/>
                      </a:cubicBezTo>
                      <a:cubicBezTo>
                        <a:pt x="78" y="25"/>
                        <a:pt x="78" y="25"/>
                        <a:pt x="78" y="25"/>
                      </a:cubicBezTo>
                      <a:cubicBezTo>
                        <a:pt x="48" y="25"/>
                        <a:pt x="24" y="48"/>
                        <a:pt x="24" y="75"/>
                      </a:cubicBezTo>
                      <a:close/>
                    </a:path>
                  </a:pathLst>
                </a:custGeom>
                <a:solidFill>
                  <a:srgbClr val="3B44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19" name="Freeform 65"/>
                <p:cNvSpPr/>
                <p:nvPr>
                  <p:custDataLst>
                    <p:tags r:id="rId21"/>
                  </p:custDataLst>
                </p:nvPr>
              </p:nvSpPr>
              <p:spPr bwMode="auto">
                <a:xfrm>
                  <a:off x="10313988" y="3351213"/>
                  <a:ext cx="1157288" cy="912813"/>
                </a:xfrm>
                <a:custGeom>
                  <a:avLst/>
                  <a:gdLst>
                    <a:gd name="T0" fmla="*/ 246 w 394"/>
                    <a:gd name="T1" fmla="*/ 311 h 311"/>
                    <a:gd name="T2" fmla="*/ 148 w 394"/>
                    <a:gd name="T3" fmla="*/ 311 h 311"/>
                    <a:gd name="T4" fmla="*/ 62 w 394"/>
                    <a:gd name="T5" fmla="*/ 311 h 311"/>
                    <a:gd name="T6" fmla="*/ 18 w 394"/>
                    <a:gd name="T7" fmla="*/ 297 h 311"/>
                    <a:gd name="T8" fmla="*/ 18 w 394"/>
                    <a:gd name="T9" fmla="*/ 297 h 311"/>
                    <a:gd name="T10" fmla="*/ 0 w 394"/>
                    <a:gd name="T11" fmla="*/ 251 h 311"/>
                    <a:gd name="T12" fmla="*/ 0 w 394"/>
                    <a:gd name="T13" fmla="*/ 251 h 311"/>
                    <a:gd name="T14" fmla="*/ 0 w 394"/>
                    <a:gd name="T15" fmla="*/ 60 h 311"/>
                    <a:gd name="T16" fmla="*/ 18 w 394"/>
                    <a:gd name="T17" fmla="*/ 12 h 311"/>
                    <a:gd name="T18" fmla="*/ 18 w 394"/>
                    <a:gd name="T19" fmla="*/ 12 h 311"/>
                    <a:gd name="T20" fmla="*/ 62 w 394"/>
                    <a:gd name="T21" fmla="*/ 0 h 311"/>
                    <a:gd name="T22" fmla="*/ 62 w 394"/>
                    <a:gd name="T23" fmla="*/ 0 h 311"/>
                    <a:gd name="T24" fmla="*/ 148 w 394"/>
                    <a:gd name="T25" fmla="*/ 0 h 311"/>
                    <a:gd name="T26" fmla="*/ 246 w 394"/>
                    <a:gd name="T27" fmla="*/ 0 h 311"/>
                    <a:gd name="T28" fmla="*/ 332 w 394"/>
                    <a:gd name="T29" fmla="*/ 0 h 311"/>
                    <a:gd name="T30" fmla="*/ 332 w 394"/>
                    <a:gd name="T31" fmla="*/ 6 h 311"/>
                    <a:gd name="T32" fmla="*/ 332 w 394"/>
                    <a:gd name="T33" fmla="*/ 12 h 311"/>
                    <a:gd name="T34" fmla="*/ 246 w 394"/>
                    <a:gd name="T35" fmla="*/ 12 h 311"/>
                    <a:gd name="T36" fmla="*/ 148 w 394"/>
                    <a:gd name="T37" fmla="*/ 12 h 311"/>
                    <a:gd name="T38" fmla="*/ 62 w 394"/>
                    <a:gd name="T39" fmla="*/ 12 h 311"/>
                    <a:gd name="T40" fmla="*/ 26 w 394"/>
                    <a:gd name="T41" fmla="*/ 22 h 311"/>
                    <a:gd name="T42" fmla="*/ 26 w 394"/>
                    <a:gd name="T43" fmla="*/ 22 h 311"/>
                    <a:gd name="T44" fmla="*/ 12 w 394"/>
                    <a:gd name="T45" fmla="*/ 60 h 311"/>
                    <a:gd name="T46" fmla="*/ 12 w 394"/>
                    <a:gd name="T47" fmla="*/ 60 h 311"/>
                    <a:gd name="T48" fmla="*/ 12 w 394"/>
                    <a:gd name="T49" fmla="*/ 251 h 311"/>
                    <a:gd name="T50" fmla="*/ 26 w 394"/>
                    <a:gd name="T51" fmla="*/ 288 h 311"/>
                    <a:gd name="T52" fmla="*/ 26 w 394"/>
                    <a:gd name="T53" fmla="*/ 288 h 311"/>
                    <a:gd name="T54" fmla="*/ 62 w 394"/>
                    <a:gd name="T55" fmla="*/ 298 h 311"/>
                    <a:gd name="T56" fmla="*/ 62 w 394"/>
                    <a:gd name="T57" fmla="*/ 298 h 311"/>
                    <a:gd name="T58" fmla="*/ 148 w 394"/>
                    <a:gd name="T59" fmla="*/ 298 h 311"/>
                    <a:gd name="T60" fmla="*/ 246 w 394"/>
                    <a:gd name="T61" fmla="*/ 298 h 311"/>
                    <a:gd name="T62" fmla="*/ 332 w 394"/>
                    <a:gd name="T63" fmla="*/ 298 h 311"/>
                    <a:gd name="T64" fmla="*/ 368 w 394"/>
                    <a:gd name="T65" fmla="*/ 288 h 311"/>
                    <a:gd name="T66" fmla="*/ 368 w 394"/>
                    <a:gd name="T67" fmla="*/ 288 h 311"/>
                    <a:gd name="T68" fmla="*/ 382 w 394"/>
                    <a:gd name="T69" fmla="*/ 251 h 311"/>
                    <a:gd name="T70" fmla="*/ 382 w 394"/>
                    <a:gd name="T71" fmla="*/ 251 h 311"/>
                    <a:gd name="T72" fmla="*/ 382 w 394"/>
                    <a:gd name="T73" fmla="*/ 60 h 311"/>
                    <a:gd name="T74" fmla="*/ 368 w 394"/>
                    <a:gd name="T75" fmla="*/ 22 h 311"/>
                    <a:gd name="T76" fmla="*/ 368 w 394"/>
                    <a:gd name="T77" fmla="*/ 22 h 311"/>
                    <a:gd name="T78" fmla="*/ 332 w 394"/>
                    <a:gd name="T79" fmla="*/ 12 h 311"/>
                    <a:gd name="T80" fmla="*/ 332 w 394"/>
                    <a:gd name="T81" fmla="*/ 12 h 311"/>
                    <a:gd name="T82" fmla="*/ 332 w 394"/>
                    <a:gd name="T83" fmla="*/ 6 h 311"/>
                    <a:gd name="T84" fmla="*/ 332 w 394"/>
                    <a:gd name="T85" fmla="*/ 0 h 311"/>
                    <a:gd name="T86" fmla="*/ 376 w 394"/>
                    <a:gd name="T87" fmla="*/ 12 h 311"/>
                    <a:gd name="T88" fmla="*/ 376 w 394"/>
                    <a:gd name="T89" fmla="*/ 12 h 311"/>
                    <a:gd name="T90" fmla="*/ 394 w 394"/>
                    <a:gd name="T91" fmla="*/ 60 h 311"/>
                    <a:gd name="T92" fmla="*/ 394 w 394"/>
                    <a:gd name="T93" fmla="*/ 60 h 311"/>
                    <a:gd name="T94" fmla="*/ 394 w 394"/>
                    <a:gd name="T95" fmla="*/ 251 h 311"/>
                    <a:gd name="T96" fmla="*/ 376 w 394"/>
                    <a:gd name="T97" fmla="*/ 297 h 311"/>
                    <a:gd name="T98" fmla="*/ 376 w 394"/>
                    <a:gd name="T99" fmla="*/ 297 h 311"/>
                    <a:gd name="T100" fmla="*/ 332 w 394"/>
                    <a:gd name="T101" fmla="*/ 311 h 311"/>
                    <a:gd name="T102" fmla="*/ 332 w 394"/>
                    <a:gd name="T103" fmla="*/ 311 h 311"/>
                    <a:gd name="T104" fmla="*/ 246 w 394"/>
                    <a:gd name="T10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94" h="311">
                      <a:moveTo>
                        <a:pt x="246" y="311"/>
                      </a:moveTo>
                      <a:cubicBezTo>
                        <a:pt x="148" y="311"/>
                        <a:pt x="148" y="311"/>
                        <a:pt x="148" y="311"/>
                      </a:cubicBezTo>
                      <a:cubicBezTo>
                        <a:pt x="62" y="311"/>
                        <a:pt x="62" y="311"/>
                        <a:pt x="62" y="311"/>
                      </a:cubicBezTo>
                      <a:cubicBezTo>
                        <a:pt x="45" y="311"/>
                        <a:pt x="30" y="307"/>
                        <a:pt x="18" y="297"/>
                      </a:cubicBezTo>
                      <a:cubicBezTo>
                        <a:pt x="18" y="297"/>
                        <a:pt x="18" y="297"/>
                        <a:pt x="18" y="297"/>
                      </a:cubicBezTo>
                      <a:cubicBezTo>
                        <a:pt x="6" y="288"/>
                        <a:pt x="0" y="272"/>
                        <a:pt x="0" y="251"/>
                      </a:cubicBezTo>
                      <a:cubicBezTo>
                        <a:pt x="0" y="251"/>
                        <a:pt x="0" y="251"/>
                        <a:pt x="0" y="251"/>
                      </a:cubicBezTo>
                      <a:cubicBezTo>
                        <a:pt x="0" y="60"/>
                        <a:pt x="0" y="60"/>
                        <a:pt x="0" y="60"/>
                      </a:cubicBezTo>
                      <a:cubicBezTo>
                        <a:pt x="0" y="38"/>
                        <a:pt x="6" y="22"/>
                        <a:pt x="18" y="12"/>
                      </a:cubicBezTo>
                      <a:cubicBezTo>
                        <a:pt x="18" y="12"/>
                        <a:pt x="18" y="12"/>
                        <a:pt x="18" y="12"/>
                      </a:cubicBezTo>
                      <a:cubicBezTo>
                        <a:pt x="30" y="3"/>
                        <a:pt x="46" y="0"/>
                        <a:pt x="62" y="0"/>
                      </a:cubicBezTo>
                      <a:cubicBezTo>
                        <a:pt x="62" y="0"/>
                        <a:pt x="62" y="0"/>
                        <a:pt x="62" y="0"/>
                      </a:cubicBezTo>
                      <a:cubicBezTo>
                        <a:pt x="148" y="0"/>
                        <a:pt x="148" y="0"/>
                        <a:pt x="148" y="0"/>
                      </a:cubicBezTo>
                      <a:cubicBezTo>
                        <a:pt x="246" y="0"/>
                        <a:pt x="246" y="0"/>
                        <a:pt x="246" y="0"/>
                      </a:cubicBezTo>
                      <a:cubicBezTo>
                        <a:pt x="332" y="0"/>
                        <a:pt x="332" y="0"/>
                        <a:pt x="332" y="0"/>
                      </a:cubicBezTo>
                      <a:cubicBezTo>
                        <a:pt x="332" y="6"/>
                        <a:pt x="332" y="6"/>
                        <a:pt x="332" y="6"/>
                      </a:cubicBezTo>
                      <a:cubicBezTo>
                        <a:pt x="332" y="12"/>
                        <a:pt x="332" y="12"/>
                        <a:pt x="332" y="12"/>
                      </a:cubicBezTo>
                      <a:cubicBezTo>
                        <a:pt x="246" y="12"/>
                        <a:pt x="246" y="12"/>
                        <a:pt x="246" y="12"/>
                      </a:cubicBezTo>
                      <a:cubicBezTo>
                        <a:pt x="148" y="12"/>
                        <a:pt x="148" y="12"/>
                        <a:pt x="148" y="12"/>
                      </a:cubicBezTo>
                      <a:cubicBezTo>
                        <a:pt x="62" y="12"/>
                        <a:pt x="62" y="12"/>
                        <a:pt x="62" y="12"/>
                      </a:cubicBezTo>
                      <a:cubicBezTo>
                        <a:pt x="47" y="12"/>
                        <a:pt x="34" y="15"/>
                        <a:pt x="26" y="22"/>
                      </a:cubicBezTo>
                      <a:cubicBezTo>
                        <a:pt x="26" y="22"/>
                        <a:pt x="26" y="22"/>
                        <a:pt x="26" y="22"/>
                      </a:cubicBezTo>
                      <a:cubicBezTo>
                        <a:pt x="18" y="29"/>
                        <a:pt x="12" y="40"/>
                        <a:pt x="12" y="60"/>
                      </a:cubicBezTo>
                      <a:cubicBezTo>
                        <a:pt x="12" y="60"/>
                        <a:pt x="12" y="60"/>
                        <a:pt x="12" y="60"/>
                      </a:cubicBezTo>
                      <a:cubicBezTo>
                        <a:pt x="12" y="251"/>
                        <a:pt x="12" y="251"/>
                        <a:pt x="12" y="251"/>
                      </a:cubicBezTo>
                      <a:cubicBezTo>
                        <a:pt x="12" y="270"/>
                        <a:pt x="18" y="281"/>
                        <a:pt x="26" y="288"/>
                      </a:cubicBezTo>
                      <a:cubicBezTo>
                        <a:pt x="26" y="288"/>
                        <a:pt x="26" y="288"/>
                        <a:pt x="26" y="288"/>
                      </a:cubicBezTo>
                      <a:cubicBezTo>
                        <a:pt x="35" y="295"/>
                        <a:pt x="47" y="298"/>
                        <a:pt x="62" y="298"/>
                      </a:cubicBezTo>
                      <a:cubicBezTo>
                        <a:pt x="62" y="298"/>
                        <a:pt x="62" y="298"/>
                        <a:pt x="62" y="298"/>
                      </a:cubicBezTo>
                      <a:cubicBezTo>
                        <a:pt x="148" y="298"/>
                        <a:pt x="148" y="298"/>
                        <a:pt x="148" y="298"/>
                      </a:cubicBezTo>
                      <a:cubicBezTo>
                        <a:pt x="246" y="298"/>
                        <a:pt x="246" y="298"/>
                        <a:pt x="246" y="298"/>
                      </a:cubicBezTo>
                      <a:cubicBezTo>
                        <a:pt x="332" y="298"/>
                        <a:pt x="332" y="298"/>
                        <a:pt x="332" y="298"/>
                      </a:cubicBezTo>
                      <a:cubicBezTo>
                        <a:pt x="347" y="298"/>
                        <a:pt x="359" y="295"/>
                        <a:pt x="368" y="288"/>
                      </a:cubicBezTo>
                      <a:cubicBezTo>
                        <a:pt x="368" y="288"/>
                        <a:pt x="368" y="288"/>
                        <a:pt x="368" y="288"/>
                      </a:cubicBezTo>
                      <a:cubicBezTo>
                        <a:pt x="376" y="281"/>
                        <a:pt x="382" y="270"/>
                        <a:pt x="382" y="251"/>
                      </a:cubicBezTo>
                      <a:cubicBezTo>
                        <a:pt x="382" y="251"/>
                        <a:pt x="382" y="251"/>
                        <a:pt x="382" y="251"/>
                      </a:cubicBezTo>
                      <a:cubicBezTo>
                        <a:pt x="382" y="60"/>
                        <a:pt x="382" y="60"/>
                        <a:pt x="382" y="60"/>
                      </a:cubicBezTo>
                      <a:cubicBezTo>
                        <a:pt x="382" y="40"/>
                        <a:pt x="376" y="29"/>
                        <a:pt x="368" y="22"/>
                      </a:cubicBezTo>
                      <a:cubicBezTo>
                        <a:pt x="368" y="22"/>
                        <a:pt x="368" y="22"/>
                        <a:pt x="368" y="22"/>
                      </a:cubicBezTo>
                      <a:cubicBezTo>
                        <a:pt x="359" y="15"/>
                        <a:pt x="347" y="12"/>
                        <a:pt x="332" y="12"/>
                      </a:cubicBezTo>
                      <a:cubicBezTo>
                        <a:pt x="332" y="12"/>
                        <a:pt x="332" y="12"/>
                        <a:pt x="332" y="12"/>
                      </a:cubicBezTo>
                      <a:cubicBezTo>
                        <a:pt x="332" y="6"/>
                        <a:pt x="332" y="6"/>
                        <a:pt x="332" y="6"/>
                      </a:cubicBezTo>
                      <a:cubicBezTo>
                        <a:pt x="332" y="0"/>
                        <a:pt x="332" y="0"/>
                        <a:pt x="332" y="0"/>
                      </a:cubicBezTo>
                      <a:cubicBezTo>
                        <a:pt x="348" y="0"/>
                        <a:pt x="364" y="3"/>
                        <a:pt x="376" y="12"/>
                      </a:cubicBezTo>
                      <a:cubicBezTo>
                        <a:pt x="376" y="12"/>
                        <a:pt x="376" y="12"/>
                        <a:pt x="376" y="12"/>
                      </a:cubicBezTo>
                      <a:cubicBezTo>
                        <a:pt x="387" y="22"/>
                        <a:pt x="394" y="38"/>
                        <a:pt x="394" y="60"/>
                      </a:cubicBezTo>
                      <a:cubicBezTo>
                        <a:pt x="394" y="60"/>
                        <a:pt x="394" y="60"/>
                        <a:pt x="394" y="60"/>
                      </a:cubicBezTo>
                      <a:cubicBezTo>
                        <a:pt x="394" y="251"/>
                        <a:pt x="394" y="251"/>
                        <a:pt x="394" y="251"/>
                      </a:cubicBezTo>
                      <a:cubicBezTo>
                        <a:pt x="394" y="272"/>
                        <a:pt x="387" y="288"/>
                        <a:pt x="376" y="297"/>
                      </a:cubicBezTo>
                      <a:cubicBezTo>
                        <a:pt x="376" y="297"/>
                        <a:pt x="376" y="297"/>
                        <a:pt x="376" y="297"/>
                      </a:cubicBezTo>
                      <a:cubicBezTo>
                        <a:pt x="364" y="307"/>
                        <a:pt x="348" y="311"/>
                        <a:pt x="332" y="311"/>
                      </a:cubicBezTo>
                      <a:cubicBezTo>
                        <a:pt x="332" y="311"/>
                        <a:pt x="332" y="311"/>
                        <a:pt x="332" y="311"/>
                      </a:cubicBezTo>
                      <a:cubicBezTo>
                        <a:pt x="246" y="311"/>
                        <a:pt x="246" y="311"/>
                        <a:pt x="246" y="311"/>
                      </a:cubicBezTo>
                      <a:close/>
                    </a:path>
                  </a:pathLst>
                </a:custGeom>
                <a:solidFill>
                  <a:srgbClr val="23A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20" name="Freeform 66"/>
                <p:cNvSpPr/>
                <p:nvPr>
                  <p:custDataLst>
                    <p:tags r:id="rId22"/>
                  </p:custDataLst>
                </p:nvPr>
              </p:nvSpPr>
              <p:spPr bwMode="auto">
                <a:xfrm>
                  <a:off x="10363201" y="3548063"/>
                  <a:ext cx="1058863" cy="660400"/>
                </a:xfrm>
                <a:custGeom>
                  <a:avLst/>
                  <a:gdLst>
                    <a:gd name="T0" fmla="*/ 305 w 360"/>
                    <a:gd name="T1" fmla="*/ 0 h 225"/>
                    <a:gd name="T2" fmla="*/ 284 w 360"/>
                    <a:gd name="T3" fmla="*/ 15 h 225"/>
                    <a:gd name="T4" fmla="*/ 215 w 360"/>
                    <a:gd name="T5" fmla="*/ 84 h 225"/>
                    <a:gd name="T6" fmla="*/ 286 w 360"/>
                    <a:gd name="T7" fmla="*/ 149 h 225"/>
                    <a:gd name="T8" fmla="*/ 286 w 360"/>
                    <a:gd name="T9" fmla="*/ 161 h 225"/>
                    <a:gd name="T10" fmla="*/ 280 w 360"/>
                    <a:gd name="T11" fmla="*/ 164 h 225"/>
                    <a:gd name="T12" fmla="*/ 275 w 360"/>
                    <a:gd name="T13" fmla="*/ 162 h 225"/>
                    <a:gd name="T14" fmla="*/ 166 w 360"/>
                    <a:gd name="T15" fmla="*/ 62 h 225"/>
                    <a:gd name="T16" fmla="*/ 128 w 360"/>
                    <a:gd name="T17" fmla="*/ 41 h 225"/>
                    <a:gd name="T18" fmla="*/ 92 w 360"/>
                    <a:gd name="T19" fmla="*/ 62 h 225"/>
                    <a:gd name="T20" fmla="*/ 0 w 360"/>
                    <a:gd name="T21" fmla="*/ 146 h 225"/>
                    <a:gd name="T22" fmla="*/ 0 w 360"/>
                    <a:gd name="T23" fmla="*/ 176 h 225"/>
                    <a:gd name="T24" fmla="*/ 53 w 360"/>
                    <a:gd name="T25" fmla="*/ 225 h 225"/>
                    <a:gd name="T26" fmla="*/ 134 w 360"/>
                    <a:gd name="T27" fmla="*/ 225 h 225"/>
                    <a:gd name="T28" fmla="*/ 226 w 360"/>
                    <a:gd name="T29" fmla="*/ 225 h 225"/>
                    <a:gd name="T30" fmla="*/ 307 w 360"/>
                    <a:gd name="T31" fmla="*/ 225 h 225"/>
                    <a:gd name="T32" fmla="*/ 360 w 360"/>
                    <a:gd name="T33" fmla="*/ 176 h 225"/>
                    <a:gd name="T34" fmla="*/ 360 w 360"/>
                    <a:gd name="T35" fmla="*/ 46 h 225"/>
                    <a:gd name="T36" fmla="*/ 329 w 360"/>
                    <a:gd name="T37" fmla="*/ 15 h 225"/>
                    <a:gd name="T38" fmla="*/ 305 w 360"/>
                    <a:gd name="T39"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225">
                      <a:moveTo>
                        <a:pt x="305" y="0"/>
                      </a:moveTo>
                      <a:cubicBezTo>
                        <a:pt x="302" y="0"/>
                        <a:pt x="295" y="4"/>
                        <a:pt x="284" y="15"/>
                      </a:cubicBezTo>
                      <a:cubicBezTo>
                        <a:pt x="215" y="84"/>
                        <a:pt x="215" y="84"/>
                        <a:pt x="215" y="84"/>
                      </a:cubicBezTo>
                      <a:cubicBezTo>
                        <a:pt x="286" y="149"/>
                        <a:pt x="286" y="149"/>
                        <a:pt x="286" y="149"/>
                      </a:cubicBezTo>
                      <a:cubicBezTo>
                        <a:pt x="289" y="152"/>
                        <a:pt x="289" y="158"/>
                        <a:pt x="286" y="161"/>
                      </a:cubicBezTo>
                      <a:cubicBezTo>
                        <a:pt x="285" y="163"/>
                        <a:pt x="282" y="164"/>
                        <a:pt x="280" y="164"/>
                      </a:cubicBezTo>
                      <a:cubicBezTo>
                        <a:pt x="278" y="164"/>
                        <a:pt x="276" y="163"/>
                        <a:pt x="275" y="162"/>
                      </a:cubicBezTo>
                      <a:cubicBezTo>
                        <a:pt x="166" y="62"/>
                        <a:pt x="166" y="62"/>
                        <a:pt x="166" y="62"/>
                      </a:cubicBezTo>
                      <a:cubicBezTo>
                        <a:pt x="149" y="47"/>
                        <a:pt x="137" y="41"/>
                        <a:pt x="128" y="41"/>
                      </a:cubicBezTo>
                      <a:cubicBezTo>
                        <a:pt x="120" y="41"/>
                        <a:pt x="109" y="47"/>
                        <a:pt x="92" y="62"/>
                      </a:cubicBezTo>
                      <a:cubicBezTo>
                        <a:pt x="0" y="146"/>
                        <a:pt x="0" y="146"/>
                        <a:pt x="0" y="146"/>
                      </a:cubicBezTo>
                      <a:cubicBezTo>
                        <a:pt x="0" y="176"/>
                        <a:pt x="0" y="176"/>
                        <a:pt x="0" y="176"/>
                      </a:cubicBezTo>
                      <a:cubicBezTo>
                        <a:pt x="0" y="213"/>
                        <a:pt x="24" y="225"/>
                        <a:pt x="53" y="225"/>
                      </a:cubicBezTo>
                      <a:cubicBezTo>
                        <a:pt x="134" y="225"/>
                        <a:pt x="134" y="225"/>
                        <a:pt x="134" y="225"/>
                      </a:cubicBezTo>
                      <a:cubicBezTo>
                        <a:pt x="226" y="225"/>
                        <a:pt x="226" y="225"/>
                        <a:pt x="226" y="225"/>
                      </a:cubicBezTo>
                      <a:cubicBezTo>
                        <a:pt x="307" y="225"/>
                        <a:pt x="307" y="225"/>
                        <a:pt x="307" y="225"/>
                      </a:cubicBezTo>
                      <a:cubicBezTo>
                        <a:pt x="336" y="225"/>
                        <a:pt x="360" y="213"/>
                        <a:pt x="360" y="176"/>
                      </a:cubicBezTo>
                      <a:cubicBezTo>
                        <a:pt x="360" y="46"/>
                        <a:pt x="360" y="46"/>
                        <a:pt x="360" y="46"/>
                      </a:cubicBezTo>
                      <a:cubicBezTo>
                        <a:pt x="329" y="15"/>
                        <a:pt x="329" y="15"/>
                        <a:pt x="329" y="15"/>
                      </a:cubicBezTo>
                      <a:cubicBezTo>
                        <a:pt x="317" y="4"/>
                        <a:pt x="310" y="0"/>
                        <a:pt x="305" y="0"/>
                      </a:cubicBezTo>
                      <a:close/>
                    </a:path>
                  </a:pathLst>
                </a:custGeom>
                <a:solidFill>
                  <a:srgbClr val="A6C8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21" name="Oval 67"/>
                <p:cNvSpPr>
                  <a:spLocks noChangeArrowheads="1"/>
                </p:cNvSpPr>
                <p:nvPr>
                  <p:custDataLst>
                    <p:tags r:id="rId23"/>
                  </p:custDataLst>
                </p:nvPr>
              </p:nvSpPr>
              <p:spPr bwMode="auto">
                <a:xfrm>
                  <a:off x="10845801" y="3471863"/>
                  <a:ext cx="228600" cy="228600"/>
                </a:xfrm>
                <a:prstGeom prst="ellipse">
                  <a:avLst/>
                </a:prstGeom>
                <a:solidFill>
                  <a:srgbClr val="EF7E1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grpSp>
          <p:nvGrpSpPr>
            <p:cNvPr id="68" name="组合 67"/>
            <p:cNvGrpSpPr/>
            <p:nvPr/>
          </p:nvGrpSpPr>
          <p:grpSpPr>
            <a:xfrm>
              <a:off x="2800889" y="1323797"/>
              <a:ext cx="422086" cy="295602"/>
              <a:chOff x="179388" y="441325"/>
              <a:chExt cx="2828925" cy="1981201"/>
            </a:xfrm>
          </p:grpSpPr>
          <p:sp>
            <p:nvSpPr>
              <p:cNvPr id="69" name="Freeform 5"/>
              <p:cNvSpPr/>
              <p:nvPr>
                <p:custDataLst>
                  <p:tags r:id="rId2"/>
                </p:custDataLst>
              </p:nvPr>
            </p:nvSpPr>
            <p:spPr bwMode="auto">
              <a:xfrm>
                <a:off x="433388" y="1139825"/>
                <a:ext cx="223838" cy="368300"/>
              </a:xfrm>
              <a:custGeom>
                <a:avLst/>
                <a:gdLst>
                  <a:gd name="T0" fmla="*/ 72 w 141"/>
                  <a:gd name="T1" fmla="*/ 206 h 232"/>
                  <a:gd name="T2" fmla="*/ 72 w 141"/>
                  <a:gd name="T3" fmla="*/ 206 h 232"/>
                  <a:gd name="T4" fmla="*/ 68 w 141"/>
                  <a:gd name="T5" fmla="*/ 212 h 232"/>
                  <a:gd name="T6" fmla="*/ 65 w 141"/>
                  <a:gd name="T7" fmla="*/ 219 h 232"/>
                  <a:gd name="T8" fmla="*/ 60 w 141"/>
                  <a:gd name="T9" fmla="*/ 223 h 232"/>
                  <a:gd name="T10" fmla="*/ 54 w 141"/>
                  <a:gd name="T11" fmla="*/ 227 h 232"/>
                  <a:gd name="T12" fmla="*/ 48 w 141"/>
                  <a:gd name="T13" fmla="*/ 231 h 232"/>
                  <a:gd name="T14" fmla="*/ 40 w 141"/>
                  <a:gd name="T15" fmla="*/ 232 h 232"/>
                  <a:gd name="T16" fmla="*/ 34 w 141"/>
                  <a:gd name="T17" fmla="*/ 232 h 232"/>
                  <a:gd name="T18" fmla="*/ 26 w 141"/>
                  <a:gd name="T19" fmla="*/ 231 h 232"/>
                  <a:gd name="T20" fmla="*/ 26 w 141"/>
                  <a:gd name="T21" fmla="*/ 231 h 232"/>
                  <a:gd name="T22" fmla="*/ 26 w 141"/>
                  <a:gd name="T23" fmla="*/ 231 h 232"/>
                  <a:gd name="T24" fmla="*/ 20 w 141"/>
                  <a:gd name="T25" fmla="*/ 227 h 232"/>
                  <a:gd name="T26" fmla="*/ 13 w 141"/>
                  <a:gd name="T27" fmla="*/ 224 h 232"/>
                  <a:gd name="T28" fmla="*/ 8 w 141"/>
                  <a:gd name="T29" fmla="*/ 219 h 232"/>
                  <a:gd name="T30" fmla="*/ 5 w 141"/>
                  <a:gd name="T31" fmla="*/ 213 h 232"/>
                  <a:gd name="T32" fmla="*/ 1 w 141"/>
                  <a:gd name="T33" fmla="*/ 207 h 232"/>
                  <a:gd name="T34" fmla="*/ 0 w 141"/>
                  <a:gd name="T35" fmla="*/ 199 h 232"/>
                  <a:gd name="T36" fmla="*/ 0 w 141"/>
                  <a:gd name="T37" fmla="*/ 193 h 232"/>
                  <a:gd name="T38" fmla="*/ 1 w 141"/>
                  <a:gd name="T39" fmla="*/ 185 h 232"/>
                  <a:gd name="T40" fmla="*/ 68 w 141"/>
                  <a:gd name="T41" fmla="*/ 27 h 232"/>
                  <a:gd name="T42" fmla="*/ 68 w 141"/>
                  <a:gd name="T43" fmla="*/ 27 h 232"/>
                  <a:gd name="T44" fmla="*/ 72 w 141"/>
                  <a:gd name="T45" fmla="*/ 19 h 232"/>
                  <a:gd name="T46" fmla="*/ 75 w 141"/>
                  <a:gd name="T47" fmla="*/ 14 h 232"/>
                  <a:gd name="T48" fmla="*/ 80 w 141"/>
                  <a:gd name="T49" fmla="*/ 9 h 232"/>
                  <a:gd name="T50" fmla="*/ 86 w 141"/>
                  <a:gd name="T51" fmla="*/ 4 h 232"/>
                  <a:gd name="T52" fmla="*/ 92 w 141"/>
                  <a:gd name="T53" fmla="*/ 2 h 232"/>
                  <a:gd name="T54" fmla="*/ 100 w 141"/>
                  <a:gd name="T55" fmla="*/ 0 h 232"/>
                  <a:gd name="T56" fmla="*/ 106 w 141"/>
                  <a:gd name="T57" fmla="*/ 0 h 232"/>
                  <a:gd name="T58" fmla="*/ 114 w 141"/>
                  <a:gd name="T59" fmla="*/ 1 h 232"/>
                  <a:gd name="T60" fmla="*/ 114 w 141"/>
                  <a:gd name="T61" fmla="*/ 1 h 232"/>
                  <a:gd name="T62" fmla="*/ 114 w 141"/>
                  <a:gd name="T63" fmla="*/ 1 h 232"/>
                  <a:gd name="T64" fmla="*/ 121 w 141"/>
                  <a:gd name="T65" fmla="*/ 4 h 232"/>
                  <a:gd name="T66" fmla="*/ 127 w 141"/>
                  <a:gd name="T67" fmla="*/ 9 h 232"/>
                  <a:gd name="T68" fmla="*/ 132 w 141"/>
                  <a:gd name="T69" fmla="*/ 13 h 232"/>
                  <a:gd name="T70" fmla="*/ 136 w 141"/>
                  <a:gd name="T71" fmla="*/ 19 h 232"/>
                  <a:gd name="T72" fmla="*/ 139 w 141"/>
                  <a:gd name="T73" fmla="*/ 26 h 232"/>
                  <a:gd name="T74" fmla="*/ 140 w 141"/>
                  <a:gd name="T75" fmla="*/ 32 h 232"/>
                  <a:gd name="T76" fmla="*/ 141 w 141"/>
                  <a:gd name="T77" fmla="*/ 40 h 232"/>
                  <a:gd name="T78" fmla="*/ 139 w 141"/>
                  <a:gd name="T79" fmla="*/ 46 h 232"/>
                  <a:gd name="T80" fmla="*/ 72 w 141"/>
                  <a:gd name="T81" fmla="*/ 20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232">
                    <a:moveTo>
                      <a:pt x="72" y="206"/>
                    </a:moveTo>
                    <a:lnTo>
                      <a:pt x="72" y="206"/>
                    </a:lnTo>
                    <a:lnTo>
                      <a:pt x="68" y="212"/>
                    </a:lnTo>
                    <a:lnTo>
                      <a:pt x="65" y="219"/>
                    </a:lnTo>
                    <a:lnTo>
                      <a:pt x="60" y="223"/>
                    </a:lnTo>
                    <a:lnTo>
                      <a:pt x="54" y="227"/>
                    </a:lnTo>
                    <a:lnTo>
                      <a:pt x="48" y="231"/>
                    </a:lnTo>
                    <a:lnTo>
                      <a:pt x="40" y="232"/>
                    </a:lnTo>
                    <a:lnTo>
                      <a:pt x="34" y="232"/>
                    </a:lnTo>
                    <a:lnTo>
                      <a:pt x="26" y="231"/>
                    </a:lnTo>
                    <a:lnTo>
                      <a:pt x="26" y="231"/>
                    </a:lnTo>
                    <a:lnTo>
                      <a:pt x="26" y="231"/>
                    </a:lnTo>
                    <a:lnTo>
                      <a:pt x="20" y="227"/>
                    </a:lnTo>
                    <a:lnTo>
                      <a:pt x="13" y="224"/>
                    </a:lnTo>
                    <a:lnTo>
                      <a:pt x="8" y="219"/>
                    </a:lnTo>
                    <a:lnTo>
                      <a:pt x="5" y="213"/>
                    </a:lnTo>
                    <a:lnTo>
                      <a:pt x="1" y="207"/>
                    </a:lnTo>
                    <a:lnTo>
                      <a:pt x="0" y="199"/>
                    </a:lnTo>
                    <a:lnTo>
                      <a:pt x="0" y="193"/>
                    </a:lnTo>
                    <a:lnTo>
                      <a:pt x="1" y="185"/>
                    </a:lnTo>
                    <a:lnTo>
                      <a:pt x="68" y="27"/>
                    </a:lnTo>
                    <a:lnTo>
                      <a:pt x="68" y="27"/>
                    </a:lnTo>
                    <a:lnTo>
                      <a:pt x="72" y="19"/>
                    </a:lnTo>
                    <a:lnTo>
                      <a:pt x="75" y="14"/>
                    </a:lnTo>
                    <a:lnTo>
                      <a:pt x="80" y="9"/>
                    </a:lnTo>
                    <a:lnTo>
                      <a:pt x="86" y="4"/>
                    </a:lnTo>
                    <a:lnTo>
                      <a:pt x="92" y="2"/>
                    </a:lnTo>
                    <a:lnTo>
                      <a:pt x="100" y="0"/>
                    </a:lnTo>
                    <a:lnTo>
                      <a:pt x="106" y="0"/>
                    </a:lnTo>
                    <a:lnTo>
                      <a:pt x="114" y="1"/>
                    </a:lnTo>
                    <a:lnTo>
                      <a:pt x="114" y="1"/>
                    </a:lnTo>
                    <a:lnTo>
                      <a:pt x="114" y="1"/>
                    </a:lnTo>
                    <a:lnTo>
                      <a:pt x="121" y="4"/>
                    </a:lnTo>
                    <a:lnTo>
                      <a:pt x="127" y="9"/>
                    </a:lnTo>
                    <a:lnTo>
                      <a:pt x="132" y="13"/>
                    </a:lnTo>
                    <a:lnTo>
                      <a:pt x="136" y="19"/>
                    </a:lnTo>
                    <a:lnTo>
                      <a:pt x="139" y="26"/>
                    </a:lnTo>
                    <a:lnTo>
                      <a:pt x="140" y="32"/>
                    </a:lnTo>
                    <a:lnTo>
                      <a:pt x="141" y="40"/>
                    </a:lnTo>
                    <a:lnTo>
                      <a:pt x="139" y="46"/>
                    </a:lnTo>
                    <a:lnTo>
                      <a:pt x="72" y="206"/>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0" name="Freeform 6"/>
              <p:cNvSpPr/>
              <p:nvPr>
                <p:custDataLst>
                  <p:tags r:id="rId3"/>
                </p:custDataLst>
              </p:nvPr>
            </p:nvSpPr>
            <p:spPr bwMode="auto">
              <a:xfrm>
                <a:off x="179388" y="1287463"/>
                <a:ext cx="368300" cy="223838"/>
              </a:xfrm>
              <a:custGeom>
                <a:avLst/>
                <a:gdLst>
                  <a:gd name="T0" fmla="*/ 26 w 232"/>
                  <a:gd name="T1" fmla="*/ 73 h 141"/>
                  <a:gd name="T2" fmla="*/ 26 w 232"/>
                  <a:gd name="T3" fmla="*/ 73 h 141"/>
                  <a:gd name="T4" fmla="*/ 19 w 232"/>
                  <a:gd name="T5" fmla="*/ 69 h 141"/>
                  <a:gd name="T6" fmla="*/ 13 w 232"/>
                  <a:gd name="T7" fmla="*/ 65 h 141"/>
                  <a:gd name="T8" fmla="*/ 9 w 232"/>
                  <a:gd name="T9" fmla="*/ 61 h 141"/>
                  <a:gd name="T10" fmla="*/ 4 w 232"/>
                  <a:gd name="T11" fmla="*/ 54 h 141"/>
                  <a:gd name="T12" fmla="*/ 1 w 232"/>
                  <a:gd name="T13" fmla="*/ 49 h 141"/>
                  <a:gd name="T14" fmla="*/ 0 w 232"/>
                  <a:gd name="T15" fmla="*/ 41 h 141"/>
                  <a:gd name="T16" fmla="*/ 0 w 232"/>
                  <a:gd name="T17" fmla="*/ 34 h 141"/>
                  <a:gd name="T18" fmla="*/ 1 w 232"/>
                  <a:gd name="T19" fmla="*/ 27 h 141"/>
                  <a:gd name="T20" fmla="*/ 1 w 232"/>
                  <a:gd name="T21" fmla="*/ 27 h 141"/>
                  <a:gd name="T22" fmla="*/ 1 w 232"/>
                  <a:gd name="T23" fmla="*/ 27 h 141"/>
                  <a:gd name="T24" fmla="*/ 4 w 232"/>
                  <a:gd name="T25" fmla="*/ 20 h 141"/>
                  <a:gd name="T26" fmla="*/ 8 w 232"/>
                  <a:gd name="T27" fmla="*/ 14 h 141"/>
                  <a:gd name="T28" fmla="*/ 13 w 232"/>
                  <a:gd name="T29" fmla="*/ 9 h 141"/>
                  <a:gd name="T30" fmla="*/ 18 w 232"/>
                  <a:gd name="T31" fmla="*/ 4 h 141"/>
                  <a:gd name="T32" fmla="*/ 25 w 232"/>
                  <a:gd name="T33" fmla="*/ 2 h 141"/>
                  <a:gd name="T34" fmla="*/ 32 w 232"/>
                  <a:gd name="T35" fmla="*/ 0 h 141"/>
                  <a:gd name="T36" fmla="*/ 39 w 232"/>
                  <a:gd name="T37" fmla="*/ 0 h 141"/>
                  <a:gd name="T38" fmla="*/ 47 w 232"/>
                  <a:gd name="T39" fmla="*/ 2 h 141"/>
                  <a:gd name="T40" fmla="*/ 206 w 232"/>
                  <a:gd name="T41" fmla="*/ 69 h 141"/>
                  <a:gd name="T42" fmla="*/ 206 w 232"/>
                  <a:gd name="T43" fmla="*/ 69 h 141"/>
                  <a:gd name="T44" fmla="*/ 212 w 232"/>
                  <a:gd name="T45" fmla="*/ 73 h 141"/>
                  <a:gd name="T46" fmla="*/ 219 w 232"/>
                  <a:gd name="T47" fmla="*/ 76 h 141"/>
                  <a:gd name="T48" fmla="*/ 223 w 232"/>
                  <a:gd name="T49" fmla="*/ 81 h 141"/>
                  <a:gd name="T50" fmla="*/ 227 w 232"/>
                  <a:gd name="T51" fmla="*/ 87 h 141"/>
                  <a:gd name="T52" fmla="*/ 230 w 232"/>
                  <a:gd name="T53" fmla="*/ 93 h 141"/>
                  <a:gd name="T54" fmla="*/ 232 w 232"/>
                  <a:gd name="T55" fmla="*/ 101 h 141"/>
                  <a:gd name="T56" fmla="*/ 232 w 232"/>
                  <a:gd name="T57" fmla="*/ 107 h 141"/>
                  <a:gd name="T58" fmla="*/ 231 w 232"/>
                  <a:gd name="T59" fmla="*/ 115 h 141"/>
                  <a:gd name="T60" fmla="*/ 231 w 232"/>
                  <a:gd name="T61" fmla="*/ 115 h 141"/>
                  <a:gd name="T62" fmla="*/ 231 w 232"/>
                  <a:gd name="T63" fmla="*/ 115 h 141"/>
                  <a:gd name="T64" fmla="*/ 227 w 232"/>
                  <a:gd name="T65" fmla="*/ 121 h 141"/>
                  <a:gd name="T66" fmla="*/ 224 w 232"/>
                  <a:gd name="T67" fmla="*/ 128 h 141"/>
                  <a:gd name="T68" fmla="*/ 219 w 232"/>
                  <a:gd name="T69" fmla="*/ 133 h 141"/>
                  <a:gd name="T70" fmla="*/ 213 w 232"/>
                  <a:gd name="T71" fmla="*/ 137 h 141"/>
                  <a:gd name="T72" fmla="*/ 207 w 232"/>
                  <a:gd name="T73" fmla="*/ 140 h 141"/>
                  <a:gd name="T74" fmla="*/ 199 w 232"/>
                  <a:gd name="T75" fmla="*/ 141 h 141"/>
                  <a:gd name="T76" fmla="*/ 192 w 232"/>
                  <a:gd name="T77" fmla="*/ 141 h 141"/>
                  <a:gd name="T78" fmla="*/ 185 w 232"/>
                  <a:gd name="T79" fmla="*/ 140 h 141"/>
                  <a:gd name="T80" fmla="*/ 26 w 232"/>
                  <a:gd name="T81" fmla="*/ 7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141">
                    <a:moveTo>
                      <a:pt x="26" y="73"/>
                    </a:moveTo>
                    <a:lnTo>
                      <a:pt x="26" y="73"/>
                    </a:lnTo>
                    <a:lnTo>
                      <a:pt x="19" y="69"/>
                    </a:lnTo>
                    <a:lnTo>
                      <a:pt x="13" y="65"/>
                    </a:lnTo>
                    <a:lnTo>
                      <a:pt x="9" y="61"/>
                    </a:lnTo>
                    <a:lnTo>
                      <a:pt x="4" y="54"/>
                    </a:lnTo>
                    <a:lnTo>
                      <a:pt x="1" y="49"/>
                    </a:lnTo>
                    <a:lnTo>
                      <a:pt x="0" y="41"/>
                    </a:lnTo>
                    <a:lnTo>
                      <a:pt x="0" y="34"/>
                    </a:lnTo>
                    <a:lnTo>
                      <a:pt x="1" y="27"/>
                    </a:lnTo>
                    <a:lnTo>
                      <a:pt x="1" y="27"/>
                    </a:lnTo>
                    <a:lnTo>
                      <a:pt x="1" y="27"/>
                    </a:lnTo>
                    <a:lnTo>
                      <a:pt x="4" y="20"/>
                    </a:lnTo>
                    <a:lnTo>
                      <a:pt x="8" y="14"/>
                    </a:lnTo>
                    <a:lnTo>
                      <a:pt x="13" y="9"/>
                    </a:lnTo>
                    <a:lnTo>
                      <a:pt x="18" y="4"/>
                    </a:lnTo>
                    <a:lnTo>
                      <a:pt x="25" y="2"/>
                    </a:lnTo>
                    <a:lnTo>
                      <a:pt x="32" y="0"/>
                    </a:lnTo>
                    <a:lnTo>
                      <a:pt x="39" y="0"/>
                    </a:lnTo>
                    <a:lnTo>
                      <a:pt x="47" y="2"/>
                    </a:lnTo>
                    <a:lnTo>
                      <a:pt x="206" y="69"/>
                    </a:lnTo>
                    <a:lnTo>
                      <a:pt x="206" y="69"/>
                    </a:lnTo>
                    <a:lnTo>
                      <a:pt x="212" y="73"/>
                    </a:lnTo>
                    <a:lnTo>
                      <a:pt x="219" y="76"/>
                    </a:lnTo>
                    <a:lnTo>
                      <a:pt x="223" y="81"/>
                    </a:lnTo>
                    <a:lnTo>
                      <a:pt x="227" y="87"/>
                    </a:lnTo>
                    <a:lnTo>
                      <a:pt x="230" y="93"/>
                    </a:lnTo>
                    <a:lnTo>
                      <a:pt x="232" y="101"/>
                    </a:lnTo>
                    <a:lnTo>
                      <a:pt x="232" y="107"/>
                    </a:lnTo>
                    <a:lnTo>
                      <a:pt x="231" y="115"/>
                    </a:lnTo>
                    <a:lnTo>
                      <a:pt x="231" y="115"/>
                    </a:lnTo>
                    <a:lnTo>
                      <a:pt x="231" y="115"/>
                    </a:lnTo>
                    <a:lnTo>
                      <a:pt x="227" y="121"/>
                    </a:lnTo>
                    <a:lnTo>
                      <a:pt x="224" y="128"/>
                    </a:lnTo>
                    <a:lnTo>
                      <a:pt x="219" y="133"/>
                    </a:lnTo>
                    <a:lnTo>
                      <a:pt x="213" y="137"/>
                    </a:lnTo>
                    <a:lnTo>
                      <a:pt x="207" y="140"/>
                    </a:lnTo>
                    <a:lnTo>
                      <a:pt x="199" y="141"/>
                    </a:lnTo>
                    <a:lnTo>
                      <a:pt x="192" y="141"/>
                    </a:lnTo>
                    <a:lnTo>
                      <a:pt x="185" y="140"/>
                    </a:lnTo>
                    <a:lnTo>
                      <a:pt x="26" y="73"/>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1" name="Freeform 7"/>
              <p:cNvSpPr/>
              <p:nvPr>
                <p:custDataLst>
                  <p:tags r:id="rId4"/>
                </p:custDataLst>
              </p:nvPr>
            </p:nvSpPr>
            <p:spPr bwMode="auto">
              <a:xfrm>
                <a:off x="928688" y="1016000"/>
                <a:ext cx="658813" cy="296863"/>
              </a:xfrm>
              <a:custGeom>
                <a:avLst/>
                <a:gdLst>
                  <a:gd name="T0" fmla="*/ 370 w 415"/>
                  <a:gd name="T1" fmla="*/ 0 h 187"/>
                  <a:gd name="T2" fmla="*/ 370 w 415"/>
                  <a:gd name="T3" fmla="*/ 0 h 187"/>
                  <a:gd name="T4" fmla="*/ 377 w 415"/>
                  <a:gd name="T5" fmla="*/ 0 h 187"/>
                  <a:gd name="T6" fmla="*/ 384 w 415"/>
                  <a:gd name="T7" fmla="*/ 0 h 187"/>
                  <a:gd name="T8" fmla="*/ 391 w 415"/>
                  <a:gd name="T9" fmla="*/ 2 h 187"/>
                  <a:gd name="T10" fmla="*/ 397 w 415"/>
                  <a:gd name="T11" fmla="*/ 5 h 187"/>
                  <a:gd name="T12" fmla="*/ 403 w 415"/>
                  <a:gd name="T13" fmla="*/ 10 h 187"/>
                  <a:gd name="T14" fmla="*/ 407 w 415"/>
                  <a:gd name="T15" fmla="*/ 15 h 187"/>
                  <a:gd name="T16" fmla="*/ 411 w 415"/>
                  <a:gd name="T17" fmla="*/ 22 h 187"/>
                  <a:gd name="T18" fmla="*/ 414 w 415"/>
                  <a:gd name="T19" fmla="*/ 28 h 187"/>
                  <a:gd name="T20" fmla="*/ 414 w 415"/>
                  <a:gd name="T21" fmla="*/ 28 h 187"/>
                  <a:gd name="T22" fmla="*/ 414 w 415"/>
                  <a:gd name="T23" fmla="*/ 28 h 187"/>
                  <a:gd name="T24" fmla="*/ 415 w 415"/>
                  <a:gd name="T25" fmla="*/ 36 h 187"/>
                  <a:gd name="T26" fmla="*/ 414 w 415"/>
                  <a:gd name="T27" fmla="*/ 43 h 187"/>
                  <a:gd name="T28" fmla="*/ 411 w 415"/>
                  <a:gd name="T29" fmla="*/ 50 h 187"/>
                  <a:gd name="T30" fmla="*/ 408 w 415"/>
                  <a:gd name="T31" fmla="*/ 56 h 187"/>
                  <a:gd name="T32" fmla="*/ 404 w 415"/>
                  <a:gd name="T33" fmla="*/ 62 h 187"/>
                  <a:gd name="T34" fmla="*/ 398 w 415"/>
                  <a:gd name="T35" fmla="*/ 66 h 187"/>
                  <a:gd name="T36" fmla="*/ 392 w 415"/>
                  <a:gd name="T37" fmla="*/ 70 h 187"/>
                  <a:gd name="T38" fmla="*/ 385 w 415"/>
                  <a:gd name="T39" fmla="*/ 72 h 187"/>
                  <a:gd name="T40" fmla="*/ 44 w 415"/>
                  <a:gd name="T41" fmla="*/ 186 h 187"/>
                  <a:gd name="T42" fmla="*/ 44 w 415"/>
                  <a:gd name="T43" fmla="*/ 186 h 187"/>
                  <a:gd name="T44" fmla="*/ 37 w 415"/>
                  <a:gd name="T45" fmla="*/ 187 h 187"/>
                  <a:gd name="T46" fmla="*/ 30 w 415"/>
                  <a:gd name="T47" fmla="*/ 187 h 187"/>
                  <a:gd name="T48" fmla="*/ 23 w 415"/>
                  <a:gd name="T49" fmla="*/ 185 h 187"/>
                  <a:gd name="T50" fmla="*/ 17 w 415"/>
                  <a:gd name="T51" fmla="*/ 182 h 187"/>
                  <a:gd name="T52" fmla="*/ 12 w 415"/>
                  <a:gd name="T53" fmla="*/ 178 h 187"/>
                  <a:gd name="T54" fmla="*/ 7 w 415"/>
                  <a:gd name="T55" fmla="*/ 172 h 187"/>
                  <a:gd name="T56" fmla="*/ 3 w 415"/>
                  <a:gd name="T57" fmla="*/ 166 h 187"/>
                  <a:gd name="T58" fmla="*/ 1 w 415"/>
                  <a:gd name="T59" fmla="*/ 158 h 187"/>
                  <a:gd name="T60" fmla="*/ 1 w 415"/>
                  <a:gd name="T61" fmla="*/ 158 h 187"/>
                  <a:gd name="T62" fmla="*/ 1 w 415"/>
                  <a:gd name="T63" fmla="*/ 158 h 187"/>
                  <a:gd name="T64" fmla="*/ 0 w 415"/>
                  <a:gd name="T65" fmla="*/ 150 h 187"/>
                  <a:gd name="T66" fmla="*/ 1 w 415"/>
                  <a:gd name="T67" fmla="*/ 144 h 187"/>
                  <a:gd name="T68" fmla="*/ 3 w 415"/>
                  <a:gd name="T69" fmla="*/ 137 h 187"/>
                  <a:gd name="T70" fmla="*/ 7 w 415"/>
                  <a:gd name="T71" fmla="*/ 131 h 187"/>
                  <a:gd name="T72" fmla="*/ 11 w 415"/>
                  <a:gd name="T73" fmla="*/ 126 h 187"/>
                  <a:gd name="T74" fmla="*/ 16 w 415"/>
                  <a:gd name="T75" fmla="*/ 120 h 187"/>
                  <a:gd name="T76" fmla="*/ 23 w 415"/>
                  <a:gd name="T77" fmla="*/ 117 h 187"/>
                  <a:gd name="T78" fmla="*/ 29 w 415"/>
                  <a:gd name="T79" fmla="*/ 115 h 187"/>
                  <a:gd name="T80" fmla="*/ 370 w 415"/>
                  <a:gd name="T81"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5" h="187">
                    <a:moveTo>
                      <a:pt x="370" y="0"/>
                    </a:moveTo>
                    <a:lnTo>
                      <a:pt x="370" y="0"/>
                    </a:lnTo>
                    <a:lnTo>
                      <a:pt x="377" y="0"/>
                    </a:lnTo>
                    <a:lnTo>
                      <a:pt x="384" y="0"/>
                    </a:lnTo>
                    <a:lnTo>
                      <a:pt x="391" y="2"/>
                    </a:lnTo>
                    <a:lnTo>
                      <a:pt x="397" y="5"/>
                    </a:lnTo>
                    <a:lnTo>
                      <a:pt x="403" y="10"/>
                    </a:lnTo>
                    <a:lnTo>
                      <a:pt x="407" y="15"/>
                    </a:lnTo>
                    <a:lnTo>
                      <a:pt x="411" y="22"/>
                    </a:lnTo>
                    <a:lnTo>
                      <a:pt x="414" y="28"/>
                    </a:lnTo>
                    <a:lnTo>
                      <a:pt x="414" y="28"/>
                    </a:lnTo>
                    <a:lnTo>
                      <a:pt x="414" y="28"/>
                    </a:lnTo>
                    <a:lnTo>
                      <a:pt x="415" y="36"/>
                    </a:lnTo>
                    <a:lnTo>
                      <a:pt x="414" y="43"/>
                    </a:lnTo>
                    <a:lnTo>
                      <a:pt x="411" y="50"/>
                    </a:lnTo>
                    <a:lnTo>
                      <a:pt x="408" y="56"/>
                    </a:lnTo>
                    <a:lnTo>
                      <a:pt x="404" y="62"/>
                    </a:lnTo>
                    <a:lnTo>
                      <a:pt x="398" y="66"/>
                    </a:lnTo>
                    <a:lnTo>
                      <a:pt x="392" y="70"/>
                    </a:lnTo>
                    <a:lnTo>
                      <a:pt x="385" y="72"/>
                    </a:lnTo>
                    <a:lnTo>
                      <a:pt x="44" y="186"/>
                    </a:lnTo>
                    <a:lnTo>
                      <a:pt x="44" y="186"/>
                    </a:lnTo>
                    <a:lnTo>
                      <a:pt x="37" y="187"/>
                    </a:lnTo>
                    <a:lnTo>
                      <a:pt x="30" y="187"/>
                    </a:lnTo>
                    <a:lnTo>
                      <a:pt x="23" y="185"/>
                    </a:lnTo>
                    <a:lnTo>
                      <a:pt x="17" y="182"/>
                    </a:lnTo>
                    <a:lnTo>
                      <a:pt x="12" y="178"/>
                    </a:lnTo>
                    <a:lnTo>
                      <a:pt x="7" y="172"/>
                    </a:lnTo>
                    <a:lnTo>
                      <a:pt x="3" y="166"/>
                    </a:lnTo>
                    <a:lnTo>
                      <a:pt x="1" y="158"/>
                    </a:lnTo>
                    <a:lnTo>
                      <a:pt x="1" y="158"/>
                    </a:lnTo>
                    <a:lnTo>
                      <a:pt x="1" y="158"/>
                    </a:lnTo>
                    <a:lnTo>
                      <a:pt x="0" y="150"/>
                    </a:lnTo>
                    <a:lnTo>
                      <a:pt x="1" y="144"/>
                    </a:lnTo>
                    <a:lnTo>
                      <a:pt x="3" y="137"/>
                    </a:lnTo>
                    <a:lnTo>
                      <a:pt x="7" y="131"/>
                    </a:lnTo>
                    <a:lnTo>
                      <a:pt x="11" y="126"/>
                    </a:lnTo>
                    <a:lnTo>
                      <a:pt x="16" y="120"/>
                    </a:lnTo>
                    <a:lnTo>
                      <a:pt x="23" y="117"/>
                    </a:lnTo>
                    <a:lnTo>
                      <a:pt x="29" y="115"/>
                    </a:lnTo>
                    <a:lnTo>
                      <a:pt x="370" y="0"/>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2" name="Freeform 8"/>
              <p:cNvSpPr/>
              <p:nvPr>
                <p:custDataLst>
                  <p:tags r:id="rId5"/>
                </p:custDataLst>
              </p:nvPr>
            </p:nvSpPr>
            <p:spPr bwMode="auto">
              <a:xfrm>
                <a:off x="649288" y="763588"/>
                <a:ext cx="342900" cy="344488"/>
              </a:xfrm>
              <a:custGeom>
                <a:avLst/>
                <a:gdLst>
                  <a:gd name="T0" fmla="*/ 94 w 216"/>
                  <a:gd name="T1" fmla="*/ 216 h 217"/>
                  <a:gd name="T2" fmla="*/ 115 w 216"/>
                  <a:gd name="T3" fmla="*/ 216 h 217"/>
                  <a:gd name="T4" fmla="*/ 137 w 216"/>
                  <a:gd name="T5" fmla="*/ 213 h 217"/>
                  <a:gd name="T6" fmla="*/ 157 w 216"/>
                  <a:gd name="T7" fmla="*/ 205 h 217"/>
                  <a:gd name="T8" fmla="*/ 174 w 216"/>
                  <a:gd name="T9" fmla="*/ 195 h 217"/>
                  <a:gd name="T10" fmla="*/ 189 w 216"/>
                  <a:gd name="T11" fmla="*/ 181 h 217"/>
                  <a:gd name="T12" fmla="*/ 201 w 216"/>
                  <a:gd name="T13" fmla="*/ 163 h 217"/>
                  <a:gd name="T14" fmla="*/ 211 w 216"/>
                  <a:gd name="T15" fmla="*/ 145 h 217"/>
                  <a:gd name="T16" fmla="*/ 215 w 216"/>
                  <a:gd name="T17" fmla="*/ 123 h 217"/>
                  <a:gd name="T18" fmla="*/ 216 w 216"/>
                  <a:gd name="T19" fmla="*/ 112 h 217"/>
                  <a:gd name="T20" fmla="*/ 215 w 216"/>
                  <a:gd name="T21" fmla="*/ 91 h 217"/>
                  <a:gd name="T22" fmla="*/ 210 w 216"/>
                  <a:gd name="T23" fmla="*/ 70 h 217"/>
                  <a:gd name="T24" fmla="*/ 200 w 216"/>
                  <a:gd name="T25" fmla="*/ 52 h 217"/>
                  <a:gd name="T26" fmla="*/ 188 w 216"/>
                  <a:gd name="T27" fmla="*/ 35 h 217"/>
                  <a:gd name="T28" fmla="*/ 172 w 216"/>
                  <a:gd name="T29" fmla="*/ 21 h 217"/>
                  <a:gd name="T30" fmla="*/ 153 w 216"/>
                  <a:gd name="T31" fmla="*/ 10 h 217"/>
                  <a:gd name="T32" fmla="*/ 134 w 216"/>
                  <a:gd name="T33" fmla="*/ 3 h 217"/>
                  <a:gd name="T34" fmla="*/ 123 w 216"/>
                  <a:gd name="T35" fmla="*/ 1 h 217"/>
                  <a:gd name="T36" fmla="*/ 100 w 216"/>
                  <a:gd name="T37" fmla="*/ 1 h 217"/>
                  <a:gd name="T38" fmla="*/ 80 w 216"/>
                  <a:gd name="T39" fmla="*/ 4 h 217"/>
                  <a:gd name="T40" fmla="*/ 60 w 216"/>
                  <a:gd name="T41" fmla="*/ 12 h 217"/>
                  <a:gd name="T42" fmla="*/ 42 w 216"/>
                  <a:gd name="T43" fmla="*/ 22 h 217"/>
                  <a:gd name="T44" fmla="*/ 27 w 216"/>
                  <a:gd name="T45" fmla="*/ 36 h 217"/>
                  <a:gd name="T46" fmla="*/ 15 w 216"/>
                  <a:gd name="T47" fmla="*/ 54 h 217"/>
                  <a:gd name="T48" fmla="*/ 6 w 216"/>
                  <a:gd name="T49" fmla="*/ 73 h 217"/>
                  <a:gd name="T50" fmla="*/ 1 w 216"/>
                  <a:gd name="T51" fmla="*/ 94 h 217"/>
                  <a:gd name="T52" fmla="*/ 0 w 216"/>
                  <a:gd name="T53" fmla="*/ 106 h 217"/>
                  <a:gd name="T54" fmla="*/ 2 w 216"/>
                  <a:gd name="T55" fmla="*/ 126 h 217"/>
                  <a:gd name="T56" fmla="*/ 7 w 216"/>
                  <a:gd name="T57" fmla="*/ 147 h 217"/>
                  <a:gd name="T58" fmla="*/ 16 w 216"/>
                  <a:gd name="T59" fmla="*/ 165 h 217"/>
                  <a:gd name="T60" fmla="*/ 29 w 216"/>
                  <a:gd name="T61" fmla="*/ 183 h 217"/>
                  <a:gd name="T62" fmla="*/ 44 w 216"/>
                  <a:gd name="T63" fmla="*/ 196 h 217"/>
                  <a:gd name="T64" fmla="*/ 62 w 216"/>
                  <a:gd name="T65" fmla="*/ 207 h 217"/>
                  <a:gd name="T66" fmla="*/ 83 w 216"/>
                  <a:gd name="T67" fmla="*/ 214 h 217"/>
                  <a:gd name="T68" fmla="*/ 94 w 216"/>
                  <a:gd name="T69"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 h="217">
                    <a:moveTo>
                      <a:pt x="94" y="216"/>
                    </a:moveTo>
                    <a:lnTo>
                      <a:pt x="94" y="216"/>
                    </a:lnTo>
                    <a:lnTo>
                      <a:pt x="105" y="217"/>
                    </a:lnTo>
                    <a:lnTo>
                      <a:pt x="115" y="216"/>
                    </a:lnTo>
                    <a:lnTo>
                      <a:pt x="126" y="215"/>
                    </a:lnTo>
                    <a:lnTo>
                      <a:pt x="137" y="213"/>
                    </a:lnTo>
                    <a:lnTo>
                      <a:pt x="147" y="210"/>
                    </a:lnTo>
                    <a:lnTo>
                      <a:pt x="157" y="205"/>
                    </a:lnTo>
                    <a:lnTo>
                      <a:pt x="165" y="201"/>
                    </a:lnTo>
                    <a:lnTo>
                      <a:pt x="174" y="195"/>
                    </a:lnTo>
                    <a:lnTo>
                      <a:pt x="181" y="188"/>
                    </a:lnTo>
                    <a:lnTo>
                      <a:pt x="189" y="181"/>
                    </a:lnTo>
                    <a:lnTo>
                      <a:pt x="196" y="173"/>
                    </a:lnTo>
                    <a:lnTo>
                      <a:pt x="201" y="163"/>
                    </a:lnTo>
                    <a:lnTo>
                      <a:pt x="206" y="155"/>
                    </a:lnTo>
                    <a:lnTo>
                      <a:pt x="211" y="145"/>
                    </a:lnTo>
                    <a:lnTo>
                      <a:pt x="214" y="134"/>
                    </a:lnTo>
                    <a:lnTo>
                      <a:pt x="215" y="123"/>
                    </a:lnTo>
                    <a:lnTo>
                      <a:pt x="215" y="123"/>
                    </a:lnTo>
                    <a:lnTo>
                      <a:pt x="216" y="112"/>
                    </a:lnTo>
                    <a:lnTo>
                      <a:pt x="216" y="101"/>
                    </a:lnTo>
                    <a:lnTo>
                      <a:pt x="215" y="91"/>
                    </a:lnTo>
                    <a:lnTo>
                      <a:pt x="213" y="80"/>
                    </a:lnTo>
                    <a:lnTo>
                      <a:pt x="210" y="70"/>
                    </a:lnTo>
                    <a:lnTo>
                      <a:pt x="205" y="60"/>
                    </a:lnTo>
                    <a:lnTo>
                      <a:pt x="200" y="52"/>
                    </a:lnTo>
                    <a:lnTo>
                      <a:pt x="194" y="43"/>
                    </a:lnTo>
                    <a:lnTo>
                      <a:pt x="188" y="35"/>
                    </a:lnTo>
                    <a:lnTo>
                      <a:pt x="180" y="28"/>
                    </a:lnTo>
                    <a:lnTo>
                      <a:pt x="172" y="21"/>
                    </a:lnTo>
                    <a:lnTo>
                      <a:pt x="163" y="15"/>
                    </a:lnTo>
                    <a:lnTo>
                      <a:pt x="153" y="10"/>
                    </a:lnTo>
                    <a:lnTo>
                      <a:pt x="144" y="6"/>
                    </a:lnTo>
                    <a:lnTo>
                      <a:pt x="134" y="3"/>
                    </a:lnTo>
                    <a:lnTo>
                      <a:pt x="123" y="1"/>
                    </a:lnTo>
                    <a:lnTo>
                      <a:pt x="123" y="1"/>
                    </a:lnTo>
                    <a:lnTo>
                      <a:pt x="111" y="0"/>
                    </a:lnTo>
                    <a:lnTo>
                      <a:pt x="100" y="1"/>
                    </a:lnTo>
                    <a:lnTo>
                      <a:pt x="89" y="2"/>
                    </a:lnTo>
                    <a:lnTo>
                      <a:pt x="80" y="4"/>
                    </a:lnTo>
                    <a:lnTo>
                      <a:pt x="70" y="7"/>
                    </a:lnTo>
                    <a:lnTo>
                      <a:pt x="60" y="12"/>
                    </a:lnTo>
                    <a:lnTo>
                      <a:pt x="50" y="17"/>
                    </a:lnTo>
                    <a:lnTo>
                      <a:pt x="42" y="22"/>
                    </a:lnTo>
                    <a:lnTo>
                      <a:pt x="34" y="29"/>
                    </a:lnTo>
                    <a:lnTo>
                      <a:pt x="27" y="36"/>
                    </a:lnTo>
                    <a:lnTo>
                      <a:pt x="20" y="45"/>
                    </a:lnTo>
                    <a:lnTo>
                      <a:pt x="15" y="54"/>
                    </a:lnTo>
                    <a:lnTo>
                      <a:pt x="9" y="62"/>
                    </a:lnTo>
                    <a:lnTo>
                      <a:pt x="6" y="73"/>
                    </a:lnTo>
                    <a:lnTo>
                      <a:pt x="3" y="83"/>
                    </a:lnTo>
                    <a:lnTo>
                      <a:pt x="1" y="94"/>
                    </a:lnTo>
                    <a:lnTo>
                      <a:pt x="1" y="94"/>
                    </a:lnTo>
                    <a:lnTo>
                      <a:pt x="0" y="106"/>
                    </a:lnTo>
                    <a:lnTo>
                      <a:pt x="0" y="117"/>
                    </a:lnTo>
                    <a:lnTo>
                      <a:pt x="2" y="126"/>
                    </a:lnTo>
                    <a:lnTo>
                      <a:pt x="4" y="137"/>
                    </a:lnTo>
                    <a:lnTo>
                      <a:pt x="7" y="147"/>
                    </a:lnTo>
                    <a:lnTo>
                      <a:pt x="11" y="157"/>
                    </a:lnTo>
                    <a:lnTo>
                      <a:pt x="16" y="165"/>
                    </a:lnTo>
                    <a:lnTo>
                      <a:pt x="22" y="174"/>
                    </a:lnTo>
                    <a:lnTo>
                      <a:pt x="29" y="183"/>
                    </a:lnTo>
                    <a:lnTo>
                      <a:pt x="36" y="189"/>
                    </a:lnTo>
                    <a:lnTo>
                      <a:pt x="44" y="196"/>
                    </a:lnTo>
                    <a:lnTo>
                      <a:pt x="53" y="202"/>
                    </a:lnTo>
                    <a:lnTo>
                      <a:pt x="62" y="207"/>
                    </a:lnTo>
                    <a:lnTo>
                      <a:pt x="72" y="211"/>
                    </a:lnTo>
                    <a:lnTo>
                      <a:pt x="83" y="214"/>
                    </a:lnTo>
                    <a:lnTo>
                      <a:pt x="94" y="216"/>
                    </a:lnTo>
                    <a:lnTo>
                      <a:pt x="94" y="216"/>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3" name="Freeform 9"/>
              <p:cNvSpPr/>
              <p:nvPr>
                <p:custDataLst>
                  <p:tags r:id="rId6"/>
                </p:custDataLst>
              </p:nvPr>
            </p:nvSpPr>
            <p:spPr bwMode="auto">
              <a:xfrm>
                <a:off x="574676" y="1658938"/>
                <a:ext cx="163513" cy="763588"/>
              </a:xfrm>
              <a:custGeom>
                <a:avLst/>
                <a:gdLst>
                  <a:gd name="T0" fmla="*/ 103 w 103"/>
                  <a:gd name="T1" fmla="*/ 430 h 481"/>
                  <a:gd name="T2" fmla="*/ 103 w 103"/>
                  <a:gd name="T3" fmla="*/ 430 h 481"/>
                  <a:gd name="T4" fmla="*/ 102 w 103"/>
                  <a:gd name="T5" fmla="*/ 440 h 481"/>
                  <a:gd name="T6" fmla="*/ 99 w 103"/>
                  <a:gd name="T7" fmla="*/ 450 h 481"/>
                  <a:gd name="T8" fmla="*/ 94 w 103"/>
                  <a:gd name="T9" fmla="*/ 458 h 481"/>
                  <a:gd name="T10" fmla="*/ 88 w 103"/>
                  <a:gd name="T11" fmla="*/ 466 h 481"/>
                  <a:gd name="T12" fmla="*/ 80 w 103"/>
                  <a:gd name="T13" fmla="*/ 472 h 481"/>
                  <a:gd name="T14" fmla="*/ 71 w 103"/>
                  <a:gd name="T15" fmla="*/ 477 h 481"/>
                  <a:gd name="T16" fmla="*/ 62 w 103"/>
                  <a:gd name="T17" fmla="*/ 480 h 481"/>
                  <a:gd name="T18" fmla="*/ 52 w 103"/>
                  <a:gd name="T19" fmla="*/ 481 h 481"/>
                  <a:gd name="T20" fmla="*/ 52 w 103"/>
                  <a:gd name="T21" fmla="*/ 481 h 481"/>
                  <a:gd name="T22" fmla="*/ 52 w 103"/>
                  <a:gd name="T23" fmla="*/ 481 h 481"/>
                  <a:gd name="T24" fmla="*/ 41 w 103"/>
                  <a:gd name="T25" fmla="*/ 480 h 481"/>
                  <a:gd name="T26" fmla="*/ 31 w 103"/>
                  <a:gd name="T27" fmla="*/ 477 h 481"/>
                  <a:gd name="T28" fmla="*/ 23 w 103"/>
                  <a:gd name="T29" fmla="*/ 472 h 481"/>
                  <a:gd name="T30" fmla="*/ 15 w 103"/>
                  <a:gd name="T31" fmla="*/ 466 h 481"/>
                  <a:gd name="T32" fmla="*/ 9 w 103"/>
                  <a:gd name="T33" fmla="*/ 458 h 481"/>
                  <a:gd name="T34" fmla="*/ 4 w 103"/>
                  <a:gd name="T35" fmla="*/ 450 h 481"/>
                  <a:gd name="T36" fmla="*/ 1 w 103"/>
                  <a:gd name="T37" fmla="*/ 440 h 481"/>
                  <a:gd name="T38" fmla="*/ 0 w 103"/>
                  <a:gd name="T39" fmla="*/ 430 h 481"/>
                  <a:gd name="T40" fmla="*/ 0 w 103"/>
                  <a:gd name="T41" fmla="*/ 51 h 481"/>
                  <a:gd name="T42" fmla="*/ 0 w 103"/>
                  <a:gd name="T43" fmla="*/ 51 h 481"/>
                  <a:gd name="T44" fmla="*/ 1 w 103"/>
                  <a:gd name="T45" fmla="*/ 41 h 481"/>
                  <a:gd name="T46" fmla="*/ 4 w 103"/>
                  <a:gd name="T47" fmla="*/ 31 h 481"/>
                  <a:gd name="T48" fmla="*/ 9 w 103"/>
                  <a:gd name="T49" fmla="*/ 23 h 481"/>
                  <a:gd name="T50" fmla="*/ 15 w 103"/>
                  <a:gd name="T51" fmla="*/ 15 h 481"/>
                  <a:gd name="T52" fmla="*/ 23 w 103"/>
                  <a:gd name="T53" fmla="*/ 9 h 481"/>
                  <a:gd name="T54" fmla="*/ 31 w 103"/>
                  <a:gd name="T55" fmla="*/ 4 h 481"/>
                  <a:gd name="T56" fmla="*/ 41 w 103"/>
                  <a:gd name="T57" fmla="*/ 1 h 481"/>
                  <a:gd name="T58" fmla="*/ 52 w 103"/>
                  <a:gd name="T59" fmla="*/ 0 h 481"/>
                  <a:gd name="T60" fmla="*/ 52 w 103"/>
                  <a:gd name="T61" fmla="*/ 0 h 481"/>
                  <a:gd name="T62" fmla="*/ 52 w 103"/>
                  <a:gd name="T63" fmla="*/ 0 h 481"/>
                  <a:gd name="T64" fmla="*/ 62 w 103"/>
                  <a:gd name="T65" fmla="*/ 1 h 481"/>
                  <a:gd name="T66" fmla="*/ 71 w 103"/>
                  <a:gd name="T67" fmla="*/ 4 h 481"/>
                  <a:gd name="T68" fmla="*/ 80 w 103"/>
                  <a:gd name="T69" fmla="*/ 9 h 481"/>
                  <a:gd name="T70" fmla="*/ 88 w 103"/>
                  <a:gd name="T71" fmla="*/ 15 h 481"/>
                  <a:gd name="T72" fmla="*/ 94 w 103"/>
                  <a:gd name="T73" fmla="*/ 23 h 481"/>
                  <a:gd name="T74" fmla="*/ 99 w 103"/>
                  <a:gd name="T75" fmla="*/ 31 h 481"/>
                  <a:gd name="T76" fmla="*/ 102 w 103"/>
                  <a:gd name="T77" fmla="*/ 41 h 481"/>
                  <a:gd name="T78" fmla="*/ 103 w 103"/>
                  <a:gd name="T79" fmla="*/ 51 h 481"/>
                  <a:gd name="T80" fmla="*/ 103 w 103"/>
                  <a:gd name="T81" fmla="*/ 43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3" h="481">
                    <a:moveTo>
                      <a:pt x="103" y="430"/>
                    </a:moveTo>
                    <a:lnTo>
                      <a:pt x="103" y="430"/>
                    </a:lnTo>
                    <a:lnTo>
                      <a:pt x="102" y="440"/>
                    </a:lnTo>
                    <a:lnTo>
                      <a:pt x="99" y="450"/>
                    </a:lnTo>
                    <a:lnTo>
                      <a:pt x="94" y="458"/>
                    </a:lnTo>
                    <a:lnTo>
                      <a:pt x="88" y="466"/>
                    </a:lnTo>
                    <a:lnTo>
                      <a:pt x="80" y="472"/>
                    </a:lnTo>
                    <a:lnTo>
                      <a:pt x="71" y="477"/>
                    </a:lnTo>
                    <a:lnTo>
                      <a:pt x="62" y="480"/>
                    </a:lnTo>
                    <a:lnTo>
                      <a:pt x="52" y="481"/>
                    </a:lnTo>
                    <a:lnTo>
                      <a:pt x="52" y="481"/>
                    </a:lnTo>
                    <a:lnTo>
                      <a:pt x="52" y="481"/>
                    </a:lnTo>
                    <a:lnTo>
                      <a:pt x="41" y="480"/>
                    </a:lnTo>
                    <a:lnTo>
                      <a:pt x="31" y="477"/>
                    </a:lnTo>
                    <a:lnTo>
                      <a:pt x="23" y="472"/>
                    </a:lnTo>
                    <a:lnTo>
                      <a:pt x="15" y="466"/>
                    </a:lnTo>
                    <a:lnTo>
                      <a:pt x="9" y="458"/>
                    </a:lnTo>
                    <a:lnTo>
                      <a:pt x="4" y="450"/>
                    </a:lnTo>
                    <a:lnTo>
                      <a:pt x="1" y="440"/>
                    </a:lnTo>
                    <a:lnTo>
                      <a:pt x="0" y="430"/>
                    </a:lnTo>
                    <a:lnTo>
                      <a:pt x="0" y="51"/>
                    </a:lnTo>
                    <a:lnTo>
                      <a:pt x="0" y="51"/>
                    </a:lnTo>
                    <a:lnTo>
                      <a:pt x="1" y="41"/>
                    </a:lnTo>
                    <a:lnTo>
                      <a:pt x="4" y="31"/>
                    </a:lnTo>
                    <a:lnTo>
                      <a:pt x="9" y="23"/>
                    </a:lnTo>
                    <a:lnTo>
                      <a:pt x="15" y="15"/>
                    </a:lnTo>
                    <a:lnTo>
                      <a:pt x="23" y="9"/>
                    </a:lnTo>
                    <a:lnTo>
                      <a:pt x="31" y="4"/>
                    </a:lnTo>
                    <a:lnTo>
                      <a:pt x="41" y="1"/>
                    </a:lnTo>
                    <a:lnTo>
                      <a:pt x="52" y="0"/>
                    </a:lnTo>
                    <a:lnTo>
                      <a:pt x="52" y="0"/>
                    </a:lnTo>
                    <a:lnTo>
                      <a:pt x="52" y="0"/>
                    </a:lnTo>
                    <a:lnTo>
                      <a:pt x="62" y="1"/>
                    </a:lnTo>
                    <a:lnTo>
                      <a:pt x="71" y="4"/>
                    </a:lnTo>
                    <a:lnTo>
                      <a:pt x="80" y="9"/>
                    </a:lnTo>
                    <a:lnTo>
                      <a:pt x="88" y="15"/>
                    </a:lnTo>
                    <a:lnTo>
                      <a:pt x="94" y="23"/>
                    </a:lnTo>
                    <a:lnTo>
                      <a:pt x="99" y="31"/>
                    </a:lnTo>
                    <a:lnTo>
                      <a:pt x="102" y="41"/>
                    </a:lnTo>
                    <a:lnTo>
                      <a:pt x="103" y="51"/>
                    </a:lnTo>
                    <a:lnTo>
                      <a:pt x="103" y="430"/>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4" name="Freeform 10"/>
              <p:cNvSpPr/>
              <p:nvPr>
                <p:custDataLst>
                  <p:tags r:id="rId7"/>
                </p:custDataLst>
              </p:nvPr>
            </p:nvSpPr>
            <p:spPr bwMode="auto">
              <a:xfrm>
                <a:off x="798513" y="1658938"/>
                <a:ext cx="161925" cy="763588"/>
              </a:xfrm>
              <a:custGeom>
                <a:avLst/>
                <a:gdLst>
                  <a:gd name="T0" fmla="*/ 102 w 102"/>
                  <a:gd name="T1" fmla="*/ 430 h 481"/>
                  <a:gd name="T2" fmla="*/ 102 w 102"/>
                  <a:gd name="T3" fmla="*/ 430 h 481"/>
                  <a:gd name="T4" fmla="*/ 100 w 102"/>
                  <a:gd name="T5" fmla="*/ 440 h 481"/>
                  <a:gd name="T6" fmla="*/ 98 w 102"/>
                  <a:gd name="T7" fmla="*/ 450 h 481"/>
                  <a:gd name="T8" fmla="*/ 93 w 102"/>
                  <a:gd name="T9" fmla="*/ 458 h 481"/>
                  <a:gd name="T10" fmla="*/ 87 w 102"/>
                  <a:gd name="T11" fmla="*/ 466 h 481"/>
                  <a:gd name="T12" fmla="*/ 80 w 102"/>
                  <a:gd name="T13" fmla="*/ 472 h 481"/>
                  <a:gd name="T14" fmla="*/ 71 w 102"/>
                  <a:gd name="T15" fmla="*/ 477 h 481"/>
                  <a:gd name="T16" fmla="*/ 61 w 102"/>
                  <a:gd name="T17" fmla="*/ 480 h 481"/>
                  <a:gd name="T18" fmla="*/ 51 w 102"/>
                  <a:gd name="T19" fmla="*/ 481 h 481"/>
                  <a:gd name="T20" fmla="*/ 51 w 102"/>
                  <a:gd name="T21" fmla="*/ 481 h 481"/>
                  <a:gd name="T22" fmla="*/ 51 w 102"/>
                  <a:gd name="T23" fmla="*/ 481 h 481"/>
                  <a:gd name="T24" fmla="*/ 41 w 102"/>
                  <a:gd name="T25" fmla="*/ 480 h 481"/>
                  <a:gd name="T26" fmla="*/ 31 w 102"/>
                  <a:gd name="T27" fmla="*/ 477 h 481"/>
                  <a:gd name="T28" fmla="*/ 22 w 102"/>
                  <a:gd name="T29" fmla="*/ 472 h 481"/>
                  <a:gd name="T30" fmla="*/ 15 w 102"/>
                  <a:gd name="T31" fmla="*/ 466 h 481"/>
                  <a:gd name="T32" fmla="*/ 8 w 102"/>
                  <a:gd name="T33" fmla="*/ 458 h 481"/>
                  <a:gd name="T34" fmla="*/ 4 w 102"/>
                  <a:gd name="T35" fmla="*/ 450 h 481"/>
                  <a:gd name="T36" fmla="*/ 1 w 102"/>
                  <a:gd name="T37" fmla="*/ 440 h 481"/>
                  <a:gd name="T38" fmla="*/ 0 w 102"/>
                  <a:gd name="T39" fmla="*/ 430 h 481"/>
                  <a:gd name="T40" fmla="*/ 0 w 102"/>
                  <a:gd name="T41" fmla="*/ 51 h 481"/>
                  <a:gd name="T42" fmla="*/ 0 w 102"/>
                  <a:gd name="T43" fmla="*/ 51 h 481"/>
                  <a:gd name="T44" fmla="*/ 1 w 102"/>
                  <a:gd name="T45" fmla="*/ 41 h 481"/>
                  <a:gd name="T46" fmla="*/ 4 w 102"/>
                  <a:gd name="T47" fmla="*/ 31 h 481"/>
                  <a:gd name="T48" fmla="*/ 8 w 102"/>
                  <a:gd name="T49" fmla="*/ 23 h 481"/>
                  <a:gd name="T50" fmla="*/ 15 w 102"/>
                  <a:gd name="T51" fmla="*/ 15 h 481"/>
                  <a:gd name="T52" fmla="*/ 22 w 102"/>
                  <a:gd name="T53" fmla="*/ 9 h 481"/>
                  <a:gd name="T54" fmla="*/ 31 w 102"/>
                  <a:gd name="T55" fmla="*/ 4 h 481"/>
                  <a:gd name="T56" fmla="*/ 41 w 102"/>
                  <a:gd name="T57" fmla="*/ 1 h 481"/>
                  <a:gd name="T58" fmla="*/ 51 w 102"/>
                  <a:gd name="T59" fmla="*/ 0 h 481"/>
                  <a:gd name="T60" fmla="*/ 51 w 102"/>
                  <a:gd name="T61" fmla="*/ 0 h 481"/>
                  <a:gd name="T62" fmla="*/ 51 w 102"/>
                  <a:gd name="T63" fmla="*/ 0 h 481"/>
                  <a:gd name="T64" fmla="*/ 61 w 102"/>
                  <a:gd name="T65" fmla="*/ 1 h 481"/>
                  <a:gd name="T66" fmla="*/ 71 w 102"/>
                  <a:gd name="T67" fmla="*/ 4 h 481"/>
                  <a:gd name="T68" fmla="*/ 80 w 102"/>
                  <a:gd name="T69" fmla="*/ 9 h 481"/>
                  <a:gd name="T70" fmla="*/ 87 w 102"/>
                  <a:gd name="T71" fmla="*/ 15 h 481"/>
                  <a:gd name="T72" fmla="*/ 93 w 102"/>
                  <a:gd name="T73" fmla="*/ 23 h 481"/>
                  <a:gd name="T74" fmla="*/ 98 w 102"/>
                  <a:gd name="T75" fmla="*/ 31 h 481"/>
                  <a:gd name="T76" fmla="*/ 100 w 102"/>
                  <a:gd name="T77" fmla="*/ 41 h 481"/>
                  <a:gd name="T78" fmla="*/ 102 w 102"/>
                  <a:gd name="T79" fmla="*/ 51 h 481"/>
                  <a:gd name="T80" fmla="*/ 102 w 102"/>
                  <a:gd name="T81" fmla="*/ 43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 h="481">
                    <a:moveTo>
                      <a:pt x="102" y="430"/>
                    </a:moveTo>
                    <a:lnTo>
                      <a:pt x="102" y="430"/>
                    </a:lnTo>
                    <a:lnTo>
                      <a:pt x="100" y="440"/>
                    </a:lnTo>
                    <a:lnTo>
                      <a:pt x="98" y="450"/>
                    </a:lnTo>
                    <a:lnTo>
                      <a:pt x="93" y="458"/>
                    </a:lnTo>
                    <a:lnTo>
                      <a:pt x="87" y="466"/>
                    </a:lnTo>
                    <a:lnTo>
                      <a:pt x="80" y="472"/>
                    </a:lnTo>
                    <a:lnTo>
                      <a:pt x="71" y="477"/>
                    </a:lnTo>
                    <a:lnTo>
                      <a:pt x="61" y="480"/>
                    </a:lnTo>
                    <a:lnTo>
                      <a:pt x="51" y="481"/>
                    </a:lnTo>
                    <a:lnTo>
                      <a:pt x="51" y="481"/>
                    </a:lnTo>
                    <a:lnTo>
                      <a:pt x="51" y="481"/>
                    </a:lnTo>
                    <a:lnTo>
                      <a:pt x="41" y="480"/>
                    </a:lnTo>
                    <a:lnTo>
                      <a:pt x="31" y="477"/>
                    </a:lnTo>
                    <a:lnTo>
                      <a:pt x="22" y="472"/>
                    </a:lnTo>
                    <a:lnTo>
                      <a:pt x="15" y="466"/>
                    </a:lnTo>
                    <a:lnTo>
                      <a:pt x="8" y="458"/>
                    </a:lnTo>
                    <a:lnTo>
                      <a:pt x="4" y="450"/>
                    </a:lnTo>
                    <a:lnTo>
                      <a:pt x="1" y="440"/>
                    </a:lnTo>
                    <a:lnTo>
                      <a:pt x="0" y="430"/>
                    </a:lnTo>
                    <a:lnTo>
                      <a:pt x="0" y="51"/>
                    </a:lnTo>
                    <a:lnTo>
                      <a:pt x="0" y="51"/>
                    </a:lnTo>
                    <a:lnTo>
                      <a:pt x="1" y="41"/>
                    </a:lnTo>
                    <a:lnTo>
                      <a:pt x="4" y="31"/>
                    </a:lnTo>
                    <a:lnTo>
                      <a:pt x="8" y="23"/>
                    </a:lnTo>
                    <a:lnTo>
                      <a:pt x="15" y="15"/>
                    </a:lnTo>
                    <a:lnTo>
                      <a:pt x="22" y="9"/>
                    </a:lnTo>
                    <a:lnTo>
                      <a:pt x="31" y="4"/>
                    </a:lnTo>
                    <a:lnTo>
                      <a:pt x="41" y="1"/>
                    </a:lnTo>
                    <a:lnTo>
                      <a:pt x="51" y="0"/>
                    </a:lnTo>
                    <a:lnTo>
                      <a:pt x="51" y="0"/>
                    </a:lnTo>
                    <a:lnTo>
                      <a:pt x="51" y="0"/>
                    </a:lnTo>
                    <a:lnTo>
                      <a:pt x="61" y="1"/>
                    </a:lnTo>
                    <a:lnTo>
                      <a:pt x="71" y="4"/>
                    </a:lnTo>
                    <a:lnTo>
                      <a:pt x="80" y="9"/>
                    </a:lnTo>
                    <a:lnTo>
                      <a:pt x="87" y="15"/>
                    </a:lnTo>
                    <a:lnTo>
                      <a:pt x="93" y="23"/>
                    </a:lnTo>
                    <a:lnTo>
                      <a:pt x="98" y="31"/>
                    </a:lnTo>
                    <a:lnTo>
                      <a:pt x="100" y="41"/>
                    </a:lnTo>
                    <a:lnTo>
                      <a:pt x="102" y="51"/>
                    </a:lnTo>
                    <a:lnTo>
                      <a:pt x="102" y="430"/>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5" name="Freeform 11"/>
              <p:cNvSpPr/>
              <p:nvPr>
                <p:custDataLst>
                  <p:tags r:id="rId8"/>
                </p:custDataLst>
              </p:nvPr>
            </p:nvSpPr>
            <p:spPr bwMode="auto">
              <a:xfrm>
                <a:off x="552451" y="1119188"/>
                <a:ext cx="565150" cy="668338"/>
              </a:xfrm>
              <a:custGeom>
                <a:avLst/>
                <a:gdLst>
                  <a:gd name="T0" fmla="*/ 266 w 356"/>
                  <a:gd name="T1" fmla="*/ 369 h 421"/>
                  <a:gd name="T2" fmla="*/ 262 w 356"/>
                  <a:gd name="T3" fmla="*/ 388 h 421"/>
                  <a:gd name="T4" fmla="*/ 253 w 356"/>
                  <a:gd name="T5" fmla="*/ 402 h 421"/>
                  <a:gd name="T6" fmla="*/ 242 w 356"/>
                  <a:gd name="T7" fmla="*/ 412 h 421"/>
                  <a:gd name="T8" fmla="*/ 228 w 356"/>
                  <a:gd name="T9" fmla="*/ 418 h 421"/>
                  <a:gd name="T10" fmla="*/ 213 w 356"/>
                  <a:gd name="T11" fmla="*/ 420 h 421"/>
                  <a:gd name="T12" fmla="*/ 175 w 356"/>
                  <a:gd name="T13" fmla="*/ 420 h 421"/>
                  <a:gd name="T14" fmla="*/ 110 w 356"/>
                  <a:gd name="T15" fmla="*/ 412 h 421"/>
                  <a:gd name="T16" fmla="*/ 90 w 356"/>
                  <a:gd name="T17" fmla="*/ 408 h 421"/>
                  <a:gd name="T18" fmla="*/ 53 w 356"/>
                  <a:gd name="T19" fmla="*/ 399 h 421"/>
                  <a:gd name="T20" fmla="*/ 38 w 356"/>
                  <a:gd name="T21" fmla="*/ 392 h 421"/>
                  <a:gd name="T22" fmla="*/ 26 w 356"/>
                  <a:gd name="T23" fmla="*/ 382 h 421"/>
                  <a:gd name="T24" fmla="*/ 18 w 356"/>
                  <a:gd name="T25" fmla="*/ 370 h 421"/>
                  <a:gd name="T26" fmla="*/ 14 w 356"/>
                  <a:gd name="T27" fmla="*/ 355 h 421"/>
                  <a:gd name="T28" fmla="*/ 15 w 356"/>
                  <a:gd name="T29" fmla="*/ 336 h 421"/>
                  <a:gd name="T30" fmla="*/ 48 w 356"/>
                  <a:gd name="T31" fmla="*/ 93 h 421"/>
                  <a:gd name="T32" fmla="*/ 25 w 356"/>
                  <a:gd name="T33" fmla="*/ 75 h 421"/>
                  <a:gd name="T34" fmla="*/ 11 w 356"/>
                  <a:gd name="T35" fmla="*/ 59 h 421"/>
                  <a:gd name="T36" fmla="*/ 2 w 356"/>
                  <a:gd name="T37" fmla="*/ 46 h 421"/>
                  <a:gd name="T38" fmla="*/ 0 w 356"/>
                  <a:gd name="T39" fmla="*/ 35 h 421"/>
                  <a:gd name="T40" fmla="*/ 2 w 356"/>
                  <a:gd name="T41" fmla="*/ 26 h 421"/>
                  <a:gd name="T42" fmla="*/ 9 w 356"/>
                  <a:gd name="T43" fmla="*/ 18 h 421"/>
                  <a:gd name="T44" fmla="*/ 19 w 356"/>
                  <a:gd name="T45" fmla="*/ 12 h 421"/>
                  <a:gd name="T46" fmla="*/ 49 w 356"/>
                  <a:gd name="T47" fmla="*/ 3 h 421"/>
                  <a:gd name="T48" fmla="*/ 84 w 356"/>
                  <a:gd name="T49" fmla="*/ 0 h 421"/>
                  <a:gd name="T50" fmla="*/ 137 w 356"/>
                  <a:gd name="T51" fmla="*/ 0 h 421"/>
                  <a:gd name="T52" fmla="*/ 209 w 356"/>
                  <a:gd name="T53" fmla="*/ 9 h 421"/>
                  <a:gd name="T54" fmla="*/ 235 w 356"/>
                  <a:gd name="T55" fmla="*/ 13 h 421"/>
                  <a:gd name="T56" fmla="*/ 285 w 356"/>
                  <a:gd name="T57" fmla="*/ 25 h 421"/>
                  <a:gd name="T58" fmla="*/ 316 w 356"/>
                  <a:gd name="T59" fmla="*/ 36 h 421"/>
                  <a:gd name="T60" fmla="*/ 342 w 356"/>
                  <a:gd name="T61" fmla="*/ 49 h 421"/>
                  <a:gd name="T62" fmla="*/ 353 w 356"/>
                  <a:gd name="T63" fmla="*/ 58 h 421"/>
                  <a:gd name="T64" fmla="*/ 356 w 356"/>
                  <a:gd name="T65" fmla="*/ 66 h 421"/>
                  <a:gd name="T66" fmla="*/ 354 w 356"/>
                  <a:gd name="T67" fmla="*/ 72 h 421"/>
                  <a:gd name="T68" fmla="*/ 347 w 356"/>
                  <a:gd name="T69" fmla="*/ 80 h 421"/>
                  <a:gd name="T70" fmla="*/ 334 w 356"/>
                  <a:gd name="T71" fmla="*/ 88 h 421"/>
                  <a:gd name="T72" fmla="*/ 302 w 356"/>
                  <a:gd name="T73" fmla="*/ 98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6" h="421">
                    <a:moveTo>
                      <a:pt x="266" y="369"/>
                    </a:moveTo>
                    <a:lnTo>
                      <a:pt x="266" y="369"/>
                    </a:lnTo>
                    <a:lnTo>
                      <a:pt x="264" y="379"/>
                    </a:lnTo>
                    <a:lnTo>
                      <a:pt x="262" y="388"/>
                    </a:lnTo>
                    <a:lnTo>
                      <a:pt x="258" y="395"/>
                    </a:lnTo>
                    <a:lnTo>
                      <a:pt x="253" y="402"/>
                    </a:lnTo>
                    <a:lnTo>
                      <a:pt x="248" y="407"/>
                    </a:lnTo>
                    <a:lnTo>
                      <a:pt x="242" y="412"/>
                    </a:lnTo>
                    <a:lnTo>
                      <a:pt x="236" y="415"/>
                    </a:lnTo>
                    <a:lnTo>
                      <a:pt x="228" y="418"/>
                    </a:lnTo>
                    <a:lnTo>
                      <a:pt x="221" y="419"/>
                    </a:lnTo>
                    <a:lnTo>
                      <a:pt x="213" y="420"/>
                    </a:lnTo>
                    <a:lnTo>
                      <a:pt x="195" y="421"/>
                    </a:lnTo>
                    <a:lnTo>
                      <a:pt x="175" y="420"/>
                    </a:lnTo>
                    <a:lnTo>
                      <a:pt x="154" y="417"/>
                    </a:lnTo>
                    <a:lnTo>
                      <a:pt x="110" y="412"/>
                    </a:lnTo>
                    <a:lnTo>
                      <a:pt x="110" y="412"/>
                    </a:lnTo>
                    <a:lnTo>
                      <a:pt x="90" y="408"/>
                    </a:lnTo>
                    <a:lnTo>
                      <a:pt x="70" y="404"/>
                    </a:lnTo>
                    <a:lnTo>
                      <a:pt x="53" y="399"/>
                    </a:lnTo>
                    <a:lnTo>
                      <a:pt x="45" y="395"/>
                    </a:lnTo>
                    <a:lnTo>
                      <a:pt x="38" y="392"/>
                    </a:lnTo>
                    <a:lnTo>
                      <a:pt x="31" y="388"/>
                    </a:lnTo>
                    <a:lnTo>
                      <a:pt x="26" y="382"/>
                    </a:lnTo>
                    <a:lnTo>
                      <a:pt x="22" y="377"/>
                    </a:lnTo>
                    <a:lnTo>
                      <a:pt x="18" y="370"/>
                    </a:lnTo>
                    <a:lnTo>
                      <a:pt x="16" y="363"/>
                    </a:lnTo>
                    <a:lnTo>
                      <a:pt x="14" y="355"/>
                    </a:lnTo>
                    <a:lnTo>
                      <a:pt x="14" y="345"/>
                    </a:lnTo>
                    <a:lnTo>
                      <a:pt x="15" y="336"/>
                    </a:lnTo>
                    <a:lnTo>
                      <a:pt x="48" y="93"/>
                    </a:lnTo>
                    <a:lnTo>
                      <a:pt x="48" y="93"/>
                    </a:lnTo>
                    <a:lnTo>
                      <a:pt x="36" y="83"/>
                    </a:lnTo>
                    <a:lnTo>
                      <a:pt x="25" y="75"/>
                    </a:lnTo>
                    <a:lnTo>
                      <a:pt x="17" y="67"/>
                    </a:lnTo>
                    <a:lnTo>
                      <a:pt x="11" y="59"/>
                    </a:lnTo>
                    <a:lnTo>
                      <a:pt x="5" y="53"/>
                    </a:lnTo>
                    <a:lnTo>
                      <a:pt x="2" y="46"/>
                    </a:lnTo>
                    <a:lnTo>
                      <a:pt x="0" y="40"/>
                    </a:lnTo>
                    <a:lnTo>
                      <a:pt x="0" y="35"/>
                    </a:lnTo>
                    <a:lnTo>
                      <a:pt x="0" y="30"/>
                    </a:lnTo>
                    <a:lnTo>
                      <a:pt x="2" y="26"/>
                    </a:lnTo>
                    <a:lnTo>
                      <a:pt x="5" y="22"/>
                    </a:lnTo>
                    <a:lnTo>
                      <a:pt x="9" y="18"/>
                    </a:lnTo>
                    <a:lnTo>
                      <a:pt x="14" y="15"/>
                    </a:lnTo>
                    <a:lnTo>
                      <a:pt x="19" y="12"/>
                    </a:lnTo>
                    <a:lnTo>
                      <a:pt x="33" y="7"/>
                    </a:lnTo>
                    <a:lnTo>
                      <a:pt x="49" y="3"/>
                    </a:lnTo>
                    <a:lnTo>
                      <a:pt x="66" y="1"/>
                    </a:lnTo>
                    <a:lnTo>
                      <a:pt x="84" y="0"/>
                    </a:lnTo>
                    <a:lnTo>
                      <a:pt x="103" y="0"/>
                    </a:lnTo>
                    <a:lnTo>
                      <a:pt x="137" y="0"/>
                    </a:lnTo>
                    <a:lnTo>
                      <a:pt x="164" y="3"/>
                    </a:lnTo>
                    <a:lnTo>
                      <a:pt x="209" y="9"/>
                    </a:lnTo>
                    <a:lnTo>
                      <a:pt x="209" y="9"/>
                    </a:lnTo>
                    <a:lnTo>
                      <a:pt x="235" y="13"/>
                    </a:lnTo>
                    <a:lnTo>
                      <a:pt x="267" y="20"/>
                    </a:lnTo>
                    <a:lnTo>
                      <a:pt x="285" y="25"/>
                    </a:lnTo>
                    <a:lnTo>
                      <a:pt x="301" y="30"/>
                    </a:lnTo>
                    <a:lnTo>
                      <a:pt x="316" y="36"/>
                    </a:lnTo>
                    <a:lnTo>
                      <a:pt x="330" y="42"/>
                    </a:lnTo>
                    <a:lnTo>
                      <a:pt x="342" y="49"/>
                    </a:lnTo>
                    <a:lnTo>
                      <a:pt x="351" y="55"/>
                    </a:lnTo>
                    <a:lnTo>
                      <a:pt x="353" y="58"/>
                    </a:lnTo>
                    <a:lnTo>
                      <a:pt x="355" y="62"/>
                    </a:lnTo>
                    <a:lnTo>
                      <a:pt x="356" y="66"/>
                    </a:lnTo>
                    <a:lnTo>
                      <a:pt x="356" y="69"/>
                    </a:lnTo>
                    <a:lnTo>
                      <a:pt x="354" y="72"/>
                    </a:lnTo>
                    <a:lnTo>
                      <a:pt x="352" y="77"/>
                    </a:lnTo>
                    <a:lnTo>
                      <a:pt x="347" y="80"/>
                    </a:lnTo>
                    <a:lnTo>
                      <a:pt x="341" y="84"/>
                    </a:lnTo>
                    <a:lnTo>
                      <a:pt x="334" y="88"/>
                    </a:lnTo>
                    <a:lnTo>
                      <a:pt x="326" y="91"/>
                    </a:lnTo>
                    <a:lnTo>
                      <a:pt x="302" y="98"/>
                    </a:lnTo>
                    <a:lnTo>
                      <a:pt x="266" y="369"/>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6" name="Freeform 12"/>
              <p:cNvSpPr/>
              <p:nvPr>
                <p:custDataLst>
                  <p:tags r:id="rId9"/>
                </p:custDataLst>
              </p:nvPr>
            </p:nvSpPr>
            <p:spPr bwMode="auto">
              <a:xfrm>
                <a:off x="1743076" y="725488"/>
                <a:ext cx="790575" cy="601663"/>
              </a:xfrm>
              <a:custGeom>
                <a:avLst/>
                <a:gdLst>
                  <a:gd name="T0" fmla="*/ 498 w 498"/>
                  <a:gd name="T1" fmla="*/ 21 h 379"/>
                  <a:gd name="T2" fmla="*/ 497 w 498"/>
                  <a:gd name="T3" fmla="*/ 19 h 379"/>
                  <a:gd name="T4" fmla="*/ 496 w 498"/>
                  <a:gd name="T5" fmla="*/ 16 h 379"/>
                  <a:gd name="T6" fmla="*/ 495 w 498"/>
                  <a:gd name="T7" fmla="*/ 14 h 379"/>
                  <a:gd name="T8" fmla="*/ 494 w 498"/>
                  <a:gd name="T9" fmla="*/ 12 h 379"/>
                  <a:gd name="T10" fmla="*/ 487 w 498"/>
                  <a:gd name="T11" fmla="*/ 4 h 379"/>
                  <a:gd name="T12" fmla="*/ 485 w 498"/>
                  <a:gd name="T13" fmla="*/ 3 h 379"/>
                  <a:gd name="T14" fmla="*/ 482 w 498"/>
                  <a:gd name="T15" fmla="*/ 2 h 379"/>
                  <a:gd name="T16" fmla="*/ 480 w 498"/>
                  <a:gd name="T17" fmla="*/ 1 h 379"/>
                  <a:gd name="T18" fmla="*/ 478 w 498"/>
                  <a:gd name="T19" fmla="*/ 1 h 379"/>
                  <a:gd name="T20" fmla="*/ 472 w 498"/>
                  <a:gd name="T21" fmla="*/ 0 h 379"/>
                  <a:gd name="T22" fmla="*/ 355 w 498"/>
                  <a:gd name="T23" fmla="*/ 0 h 379"/>
                  <a:gd name="T24" fmla="*/ 346 w 498"/>
                  <a:gd name="T25" fmla="*/ 2 h 379"/>
                  <a:gd name="T26" fmla="*/ 337 w 498"/>
                  <a:gd name="T27" fmla="*/ 7 h 379"/>
                  <a:gd name="T28" fmla="*/ 331 w 498"/>
                  <a:gd name="T29" fmla="*/ 16 h 379"/>
                  <a:gd name="T30" fmla="*/ 329 w 498"/>
                  <a:gd name="T31" fmla="*/ 27 h 379"/>
                  <a:gd name="T32" fmla="*/ 329 w 498"/>
                  <a:gd name="T33" fmla="*/ 31 h 379"/>
                  <a:gd name="T34" fmla="*/ 334 w 498"/>
                  <a:gd name="T35" fmla="*/ 41 h 379"/>
                  <a:gd name="T36" fmla="*/ 340 w 498"/>
                  <a:gd name="T37" fmla="*/ 49 h 379"/>
                  <a:gd name="T38" fmla="*/ 350 w 498"/>
                  <a:gd name="T39" fmla="*/ 52 h 379"/>
                  <a:gd name="T40" fmla="*/ 408 w 498"/>
                  <a:gd name="T41" fmla="*/ 53 h 379"/>
                  <a:gd name="T42" fmla="*/ 189 w 498"/>
                  <a:gd name="T43" fmla="*/ 164 h 379"/>
                  <a:gd name="T44" fmla="*/ 187 w 498"/>
                  <a:gd name="T45" fmla="*/ 164 h 379"/>
                  <a:gd name="T46" fmla="*/ 186 w 498"/>
                  <a:gd name="T47" fmla="*/ 164 h 379"/>
                  <a:gd name="T48" fmla="*/ 183 w 498"/>
                  <a:gd name="T49" fmla="*/ 166 h 379"/>
                  <a:gd name="T50" fmla="*/ 183 w 498"/>
                  <a:gd name="T51" fmla="*/ 166 h 379"/>
                  <a:gd name="T52" fmla="*/ 172 w 498"/>
                  <a:gd name="T53" fmla="*/ 169 h 379"/>
                  <a:gd name="T54" fmla="*/ 165 w 498"/>
                  <a:gd name="T55" fmla="*/ 177 h 379"/>
                  <a:gd name="T56" fmla="*/ 9 w 498"/>
                  <a:gd name="T57" fmla="*/ 333 h 379"/>
                  <a:gd name="T58" fmla="*/ 2 w 498"/>
                  <a:gd name="T59" fmla="*/ 342 h 379"/>
                  <a:gd name="T60" fmla="*/ 0 w 498"/>
                  <a:gd name="T61" fmla="*/ 352 h 379"/>
                  <a:gd name="T62" fmla="*/ 2 w 498"/>
                  <a:gd name="T63" fmla="*/ 363 h 379"/>
                  <a:gd name="T64" fmla="*/ 9 w 498"/>
                  <a:gd name="T65" fmla="*/ 371 h 379"/>
                  <a:gd name="T66" fmla="*/ 12 w 498"/>
                  <a:gd name="T67" fmla="*/ 375 h 379"/>
                  <a:gd name="T68" fmla="*/ 22 w 498"/>
                  <a:gd name="T69" fmla="*/ 378 h 379"/>
                  <a:gd name="T70" fmla="*/ 27 w 498"/>
                  <a:gd name="T71" fmla="*/ 379 h 379"/>
                  <a:gd name="T72" fmla="*/ 37 w 498"/>
                  <a:gd name="T73" fmla="*/ 377 h 379"/>
                  <a:gd name="T74" fmla="*/ 46 w 498"/>
                  <a:gd name="T75" fmla="*/ 371 h 379"/>
                  <a:gd name="T76" fmla="*/ 313 w 498"/>
                  <a:gd name="T77" fmla="*/ 216 h 379"/>
                  <a:gd name="T78" fmla="*/ 313 w 498"/>
                  <a:gd name="T79" fmla="*/ 216 h 379"/>
                  <a:gd name="T80" fmla="*/ 314 w 498"/>
                  <a:gd name="T81" fmla="*/ 216 h 379"/>
                  <a:gd name="T82" fmla="*/ 315 w 498"/>
                  <a:gd name="T83" fmla="*/ 216 h 379"/>
                  <a:gd name="T84" fmla="*/ 315 w 498"/>
                  <a:gd name="T85" fmla="*/ 216 h 379"/>
                  <a:gd name="T86" fmla="*/ 320 w 498"/>
                  <a:gd name="T87" fmla="*/ 216 h 379"/>
                  <a:gd name="T88" fmla="*/ 328 w 498"/>
                  <a:gd name="T89" fmla="*/ 212 h 379"/>
                  <a:gd name="T90" fmla="*/ 336 w 498"/>
                  <a:gd name="T91" fmla="*/ 206 h 379"/>
                  <a:gd name="T92" fmla="*/ 446 w 498"/>
                  <a:gd name="T93" fmla="*/ 131 h 379"/>
                  <a:gd name="T94" fmla="*/ 446 w 498"/>
                  <a:gd name="T95" fmla="*/ 135 h 379"/>
                  <a:gd name="T96" fmla="*/ 451 w 498"/>
                  <a:gd name="T97" fmla="*/ 145 h 379"/>
                  <a:gd name="T98" fmla="*/ 457 w 498"/>
                  <a:gd name="T99" fmla="*/ 153 h 379"/>
                  <a:gd name="T100" fmla="*/ 467 w 498"/>
                  <a:gd name="T101" fmla="*/ 156 h 379"/>
                  <a:gd name="T102" fmla="*/ 472 w 498"/>
                  <a:gd name="T103" fmla="*/ 157 h 379"/>
                  <a:gd name="T104" fmla="*/ 483 w 498"/>
                  <a:gd name="T105" fmla="*/ 155 h 379"/>
                  <a:gd name="T106" fmla="*/ 491 w 498"/>
                  <a:gd name="T107" fmla="*/ 149 h 379"/>
                  <a:gd name="T108" fmla="*/ 496 w 498"/>
                  <a:gd name="T109" fmla="*/ 141 h 379"/>
                  <a:gd name="T110" fmla="*/ 498 w 498"/>
                  <a:gd name="T111" fmla="*/ 131 h 379"/>
                  <a:gd name="T112" fmla="*/ 498 w 498"/>
                  <a:gd name="T113" fmla="*/ 27 h 379"/>
                  <a:gd name="T114" fmla="*/ 498 w 498"/>
                  <a:gd name="T115" fmla="*/ 21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8" h="379">
                    <a:moveTo>
                      <a:pt x="498" y="21"/>
                    </a:moveTo>
                    <a:lnTo>
                      <a:pt x="498" y="21"/>
                    </a:lnTo>
                    <a:lnTo>
                      <a:pt x="497" y="19"/>
                    </a:lnTo>
                    <a:lnTo>
                      <a:pt x="497" y="19"/>
                    </a:lnTo>
                    <a:lnTo>
                      <a:pt x="496" y="16"/>
                    </a:lnTo>
                    <a:lnTo>
                      <a:pt x="496" y="16"/>
                    </a:lnTo>
                    <a:lnTo>
                      <a:pt x="495" y="14"/>
                    </a:lnTo>
                    <a:lnTo>
                      <a:pt x="495" y="14"/>
                    </a:lnTo>
                    <a:lnTo>
                      <a:pt x="494" y="12"/>
                    </a:lnTo>
                    <a:lnTo>
                      <a:pt x="494" y="12"/>
                    </a:lnTo>
                    <a:lnTo>
                      <a:pt x="491" y="7"/>
                    </a:lnTo>
                    <a:lnTo>
                      <a:pt x="487" y="4"/>
                    </a:lnTo>
                    <a:lnTo>
                      <a:pt x="487" y="4"/>
                    </a:lnTo>
                    <a:lnTo>
                      <a:pt x="485" y="3"/>
                    </a:lnTo>
                    <a:lnTo>
                      <a:pt x="485" y="3"/>
                    </a:lnTo>
                    <a:lnTo>
                      <a:pt x="482" y="2"/>
                    </a:lnTo>
                    <a:lnTo>
                      <a:pt x="482" y="2"/>
                    </a:lnTo>
                    <a:lnTo>
                      <a:pt x="480" y="1"/>
                    </a:lnTo>
                    <a:lnTo>
                      <a:pt x="480" y="1"/>
                    </a:lnTo>
                    <a:lnTo>
                      <a:pt x="478" y="1"/>
                    </a:lnTo>
                    <a:lnTo>
                      <a:pt x="478" y="1"/>
                    </a:lnTo>
                    <a:lnTo>
                      <a:pt x="472" y="0"/>
                    </a:lnTo>
                    <a:lnTo>
                      <a:pt x="355" y="0"/>
                    </a:lnTo>
                    <a:lnTo>
                      <a:pt x="355" y="0"/>
                    </a:lnTo>
                    <a:lnTo>
                      <a:pt x="350" y="1"/>
                    </a:lnTo>
                    <a:lnTo>
                      <a:pt x="346" y="2"/>
                    </a:lnTo>
                    <a:lnTo>
                      <a:pt x="340" y="4"/>
                    </a:lnTo>
                    <a:lnTo>
                      <a:pt x="337" y="7"/>
                    </a:lnTo>
                    <a:lnTo>
                      <a:pt x="334" y="12"/>
                    </a:lnTo>
                    <a:lnTo>
                      <a:pt x="331" y="16"/>
                    </a:lnTo>
                    <a:lnTo>
                      <a:pt x="329" y="21"/>
                    </a:lnTo>
                    <a:lnTo>
                      <a:pt x="329" y="27"/>
                    </a:lnTo>
                    <a:lnTo>
                      <a:pt x="329" y="27"/>
                    </a:lnTo>
                    <a:lnTo>
                      <a:pt x="329" y="31"/>
                    </a:lnTo>
                    <a:lnTo>
                      <a:pt x="331" y="37"/>
                    </a:lnTo>
                    <a:lnTo>
                      <a:pt x="334" y="41"/>
                    </a:lnTo>
                    <a:lnTo>
                      <a:pt x="337" y="45"/>
                    </a:lnTo>
                    <a:lnTo>
                      <a:pt x="340" y="49"/>
                    </a:lnTo>
                    <a:lnTo>
                      <a:pt x="346" y="51"/>
                    </a:lnTo>
                    <a:lnTo>
                      <a:pt x="350" y="52"/>
                    </a:lnTo>
                    <a:lnTo>
                      <a:pt x="355" y="53"/>
                    </a:lnTo>
                    <a:lnTo>
                      <a:pt x="408" y="53"/>
                    </a:lnTo>
                    <a:lnTo>
                      <a:pt x="302" y="164"/>
                    </a:lnTo>
                    <a:lnTo>
                      <a:pt x="189" y="164"/>
                    </a:lnTo>
                    <a:lnTo>
                      <a:pt x="189" y="164"/>
                    </a:lnTo>
                    <a:lnTo>
                      <a:pt x="187" y="164"/>
                    </a:lnTo>
                    <a:lnTo>
                      <a:pt x="186" y="164"/>
                    </a:lnTo>
                    <a:lnTo>
                      <a:pt x="186" y="164"/>
                    </a:lnTo>
                    <a:lnTo>
                      <a:pt x="183" y="166"/>
                    </a:lnTo>
                    <a:lnTo>
                      <a:pt x="183" y="166"/>
                    </a:lnTo>
                    <a:lnTo>
                      <a:pt x="183" y="166"/>
                    </a:lnTo>
                    <a:lnTo>
                      <a:pt x="183" y="166"/>
                    </a:lnTo>
                    <a:lnTo>
                      <a:pt x="178" y="167"/>
                    </a:lnTo>
                    <a:lnTo>
                      <a:pt x="172" y="169"/>
                    </a:lnTo>
                    <a:lnTo>
                      <a:pt x="168" y="173"/>
                    </a:lnTo>
                    <a:lnTo>
                      <a:pt x="165" y="177"/>
                    </a:lnTo>
                    <a:lnTo>
                      <a:pt x="9" y="333"/>
                    </a:lnTo>
                    <a:lnTo>
                      <a:pt x="9" y="333"/>
                    </a:lnTo>
                    <a:lnTo>
                      <a:pt x="5" y="338"/>
                    </a:lnTo>
                    <a:lnTo>
                      <a:pt x="2" y="342"/>
                    </a:lnTo>
                    <a:lnTo>
                      <a:pt x="1" y="348"/>
                    </a:lnTo>
                    <a:lnTo>
                      <a:pt x="0" y="352"/>
                    </a:lnTo>
                    <a:lnTo>
                      <a:pt x="1" y="357"/>
                    </a:lnTo>
                    <a:lnTo>
                      <a:pt x="2" y="363"/>
                    </a:lnTo>
                    <a:lnTo>
                      <a:pt x="5" y="367"/>
                    </a:lnTo>
                    <a:lnTo>
                      <a:pt x="9" y="371"/>
                    </a:lnTo>
                    <a:lnTo>
                      <a:pt x="9" y="371"/>
                    </a:lnTo>
                    <a:lnTo>
                      <a:pt x="12" y="375"/>
                    </a:lnTo>
                    <a:lnTo>
                      <a:pt x="18" y="377"/>
                    </a:lnTo>
                    <a:lnTo>
                      <a:pt x="22" y="378"/>
                    </a:lnTo>
                    <a:lnTo>
                      <a:pt x="27" y="379"/>
                    </a:lnTo>
                    <a:lnTo>
                      <a:pt x="27" y="379"/>
                    </a:lnTo>
                    <a:lnTo>
                      <a:pt x="32" y="378"/>
                    </a:lnTo>
                    <a:lnTo>
                      <a:pt x="37" y="377"/>
                    </a:lnTo>
                    <a:lnTo>
                      <a:pt x="41" y="375"/>
                    </a:lnTo>
                    <a:lnTo>
                      <a:pt x="46" y="371"/>
                    </a:lnTo>
                    <a:lnTo>
                      <a:pt x="199" y="218"/>
                    </a:lnTo>
                    <a:lnTo>
                      <a:pt x="313" y="216"/>
                    </a:lnTo>
                    <a:lnTo>
                      <a:pt x="313" y="216"/>
                    </a:lnTo>
                    <a:lnTo>
                      <a:pt x="313" y="216"/>
                    </a:lnTo>
                    <a:lnTo>
                      <a:pt x="313" y="216"/>
                    </a:lnTo>
                    <a:lnTo>
                      <a:pt x="314" y="216"/>
                    </a:lnTo>
                    <a:lnTo>
                      <a:pt x="315" y="216"/>
                    </a:lnTo>
                    <a:lnTo>
                      <a:pt x="315" y="216"/>
                    </a:lnTo>
                    <a:lnTo>
                      <a:pt x="315" y="216"/>
                    </a:lnTo>
                    <a:lnTo>
                      <a:pt x="315" y="216"/>
                    </a:lnTo>
                    <a:lnTo>
                      <a:pt x="320" y="216"/>
                    </a:lnTo>
                    <a:lnTo>
                      <a:pt x="320" y="216"/>
                    </a:lnTo>
                    <a:lnTo>
                      <a:pt x="324" y="214"/>
                    </a:lnTo>
                    <a:lnTo>
                      <a:pt x="328" y="212"/>
                    </a:lnTo>
                    <a:lnTo>
                      <a:pt x="333" y="209"/>
                    </a:lnTo>
                    <a:lnTo>
                      <a:pt x="336" y="206"/>
                    </a:lnTo>
                    <a:lnTo>
                      <a:pt x="446" y="90"/>
                    </a:lnTo>
                    <a:lnTo>
                      <a:pt x="446" y="131"/>
                    </a:lnTo>
                    <a:lnTo>
                      <a:pt x="446" y="131"/>
                    </a:lnTo>
                    <a:lnTo>
                      <a:pt x="446" y="135"/>
                    </a:lnTo>
                    <a:lnTo>
                      <a:pt x="448" y="141"/>
                    </a:lnTo>
                    <a:lnTo>
                      <a:pt x="451" y="145"/>
                    </a:lnTo>
                    <a:lnTo>
                      <a:pt x="454" y="149"/>
                    </a:lnTo>
                    <a:lnTo>
                      <a:pt x="457" y="153"/>
                    </a:lnTo>
                    <a:lnTo>
                      <a:pt x="462" y="155"/>
                    </a:lnTo>
                    <a:lnTo>
                      <a:pt x="467" y="156"/>
                    </a:lnTo>
                    <a:lnTo>
                      <a:pt x="472" y="157"/>
                    </a:lnTo>
                    <a:lnTo>
                      <a:pt x="472" y="157"/>
                    </a:lnTo>
                    <a:lnTo>
                      <a:pt x="478" y="156"/>
                    </a:lnTo>
                    <a:lnTo>
                      <a:pt x="483" y="155"/>
                    </a:lnTo>
                    <a:lnTo>
                      <a:pt x="487" y="153"/>
                    </a:lnTo>
                    <a:lnTo>
                      <a:pt x="491" y="149"/>
                    </a:lnTo>
                    <a:lnTo>
                      <a:pt x="494" y="145"/>
                    </a:lnTo>
                    <a:lnTo>
                      <a:pt x="496" y="141"/>
                    </a:lnTo>
                    <a:lnTo>
                      <a:pt x="498" y="135"/>
                    </a:lnTo>
                    <a:lnTo>
                      <a:pt x="498" y="131"/>
                    </a:lnTo>
                    <a:lnTo>
                      <a:pt x="498" y="27"/>
                    </a:lnTo>
                    <a:lnTo>
                      <a:pt x="498" y="27"/>
                    </a:lnTo>
                    <a:lnTo>
                      <a:pt x="498" y="21"/>
                    </a:lnTo>
                    <a:lnTo>
                      <a:pt x="498" y="21"/>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7" name="Freeform 13"/>
              <p:cNvSpPr/>
              <p:nvPr>
                <p:custDataLst>
                  <p:tags r:id="rId10"/>
                </p:custDataLst>
              </p:nvPr>
            </p:nvSpPr>
            <p:spPr bwMode="auto">
              <a:xfrm>
                <a:off x="1852613" y="1192213"/>
                <a:ext cx="128588" cy="133350"/>
              </a:xfrm>
              <a:custGeom>
                <a:avLst/>
                <a:gdLst>
                  <a:gd name="T0" fmla="*/ 81 w 81"/>
                  <a:gd name="T1" fmla="*/ 0 h 84"/>
                  <a:gd name="T2" fmla="*/ 0 w 81"/>
                  <a:gd name="T3" fmla="*/ 81 h 84"/>
                  <a:gd name="T4" fmla="*/ 0 w 81"/>
                  <a:gd name="T5" fmla="*/ 84 h 84"/>
                  <a:gd name="T6" fmla="*/ 81 w 81"/>
                  <a:gd name="T7" fmla="*/ 84 h 84"/>
                  <a:gd name="T8" fmla="*/ 81 w 81"/>
                  <a:gd name="T9" fmla="*/ 0 h 84"/>
                </a:gdLst>
                <a:ahLst/>
                <a:cxnLst>
                  <a:cxn ang="0">
                    <a:pos x="T0" y="T1"/>
                  </a:cxn>
                  <a:cxn ang="0">
                    <a:pos x="T2" y="T3"/>
                  </a:cxn>
                  <a:cxn ang="0">
                    <a:pos x="T4" y="T5"/>
                  </a:cxn>
                  <a:cxn ang="0">
                    <a:pos x="T6" y="T7"/>
                  </a:cxn>
                  <a:cxn ang="0">
                    <a:pos x="T8" y="T9"/>
                  </a:cxn>
                </a:cxnLst>
                <a:rect l="0" t="0" r="r" b="b"/>
                <a:pathLst>
                  <a:path w="81" h="84">
                    <a:moveTo>
                      <a:pt x="81" y="0"/>
                    </a:moveTo>
                    <a:lnTo>
                      <a:pt x="0" y="81"/>
                    </a:lnTo>
                    <a:lnTo>
                      <a:pt x="0" y="84"/>
                    </a:lnTo>
                    <a:lnTo>
                      <a:pt x="81" y="84"/>
                    </a:lnTo>
                    <a:lnTo>
                      <a:pt x="81" y="0"/>
                    </a:lnTo>
                    <a:close/>
                  </a:path>
                </a:pathLst>
              </a:custGeom>
              <a:solidFill>
                <a:srgbClr val="A19F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8" name="Freeform 14"/>
              <p:cNvSpPr/>
              <p:nvPr>
                <p:custDataLst>
                  <p:tags r:id="rId11"/>
                </p:custDataLst>
              </p:nvPr>
            </p:nvSpPr>
            <p:spPr bwMode="auto">
              <a:xfrm>
                <a:off x="2003426" y="1098550"/>
                <a:ext cx="128588" cy="227013"/>
              </a:xfrm>
              <a:custGeom>
                <a:avLst/>
                <a:gdLst>
                  <a:gd name="T0" fmla="*/ 81 w 81"/>
                  <a:gd name="T1" fmla="*/ 0 h 143"/>
                  <a:gd name="T2" fmla="*/ 44 w 81"/>
                  <a:gd name="T3" fmla="*/ 0 h 143"/>
                  <a:gd name="T4" fmla="*/ 0 w 81"/>
                  <a:gd name="T5" fmla="*/ 44 h 143"/>
                  <a:gd name="T6" fmla="*/ 0 w 81"/>
                  <a:gd name="T7" fmla="*/ 143 h 143"/>
                  <a:gd name="T8" fmla="*/ 81 w 81"/>
                  <a:gd name="T9" fmla="*/ 143 h 143"/>
                  <a:gd name="T10" fmla="*/ 81 w 81"/>
                  <a:gd name="T11" fmla="*/ 0 h 143"/>
                </a:gdLst>
                <a:ahLst/>
                <a:cxnLst>
                  <a:cxn ang="0">
                    <a:pos x="T0" y="T1"/>
                  </a:cxn>
                  <a:cxn ang="0">
                    <a:pos x="T2" y="T3"/>
                  </a:cxn>
                  <a:cxn ang="0">
                    <a:pos x="T4" y="T5"/>
                  </a:cxn>
                  <a:cxn ang="0">
                    <a:pos x="T6" y="T7"/>
                  </a:cxn>
                  <a:cxn ang="0">
                    <a:pos x="T8" y="T9"/>
                  </a:cxn>
                  <a:cxn ang="0">
                    <a:pos x="T10" y="T11"/>
                  </a:cxn>
                </a:cxnLst>
                <a:rect l="0" t="0" r="r" b="b"/>
                <a:pathLst>
                  <a:path w="81" h="143">
                    <a:moveTo>
                      <a:pt x="81" y="0"/>
                    </a:moveTo>
                    <a:lnTo>
                      <a:pt x="44" y="0"/>
                    </a:lnTo>
                    <a:lnTo>
                      <a:pt x="0" y="44"/>
                    </a:lnTo>
                    <a:lnTo>
                      <a:pt x="0" y="143"/>
                    </a:lnTo>
                    <a:lnTo>
                      <a:pt x="81" y="143"/>
                    </a:lnTo>
                    <a:lnTo>
                      <a:pt x="81" y="0"/>
                    </a:lnTo>
                    <a:close/>
                  </a:path>
                </a:pathLst>
              </a:custGeom>
              <a:solidFill>
                <a:srgbClr val="A19F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79" name="Rectangle 15"/>
              <p:cNvSpPr>
                <a:spLocks noChangeArrowheads="1"/>
              </p:cNvSpPr>
              <p:nvPr>
                <p:custDataLst>
                  <p:tags r:id="rId12"/>
                </p:custDataLst>
              </p:nvPr>
            </p:nvSpPr>
            <p:spPr bwMode="auto">
              <a:xfrm>
                <a:off x="2154238" y="1098550"/>
                <a:ext cx="128588" cy="227013"/>
              </a:xfrm>
              <a:prstGeom prst="rect">
                <a:avLst/>
              </a:prstGeom>
              <a:solidFill>
                <a:srgbClr val="A19F9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80" name="Freeform 16"/>
              <p:cNvSpPr/>
              <p:nvPr>
                <p:custDataLst>
                  <p:tags r:id="rId13"/>
                </p:custDataLst>
              </p:nvPr>
            </p:nvSpPr>
            <p:spPr bwMode="auto">
              <a:xfrm>
                <a:off x="2303463" y="936625"/>
                <a:ext cx="128588" cy="388938"/>
              </a:xfrm>
              <a:custGeom>
                <a:avLst/>
                <a:gdLst>
                  <a:gd name="T0" fmla="*/ 81 w 81"/>
                  <a:gd name="T1" fmla="*/ 0 h 245"/>
                  <a:gd name="T2" fmla="*/ 0 w 81"/>
                  <a:gd name="T3" fmla="*/ 87 h 245"/>
                  <a:gd name="T4" fmla="*/ 0 w 81"/>
                  <a:gd name="T5" fmla="*/ 245 h 245"/>
                  <a:gd name="T6" fmla="*/ 81 w 81"/>
                  <a:gd name="T7" fmla="*/ 245 h 245"/>
                  <a:gd name="T8" fmla="*/ 81 w 81"/>
                  <a:gd name="T9" fmla="*/ 0 h 245"/>
                </a:gdLst>
                <a:ahLst/>
                <a:cxnLst>
                  <a:cxn ang="0">
                    <a:pos x="T0" y="T1"/>
                  </a:cxn>
                  <a:cxn ang="0">
                    <a:pos x="T2" y="T3"/>
                  </a:cxn>
                  <a:cxn ang="0">
                    <a:pos x="T4" y="T5"/>
                  </a:cxn>
                  <a:cxn ang="0">
                    <a:pos x="T6" y="T7"/>
                  </a:cxn>
                  <a:cxn ang="0">
                    <a:pos x="T8" y="T9"/>
                  </a:cxn>
                </a:cxnLst>
                <a:rect l="0" t="0" r="r" b="b"/>
                <a:pathLst>
                  <a:path w="81" h="245">
                    <a:moveTo>
                      <a:pt x="81" y="0"/>
                    </a:moveTo>
                    <a:lnTo>
                      <a:pt x="0" y="87"/>
                    </a:lnTo>
                    <a:lnTo>
                      <a:pt x="0" y="245"/>
                    </a:lnTo>
                    <a:lnTo>
                      <a:pt x="81" y="245"/>
                    </a:lnTo>
                    <a:lnTo>
                      <a:pt x="81" y="0"/>
                    </a:lnTo>
                    <a:close/>
                  </a:path>
                </a:pathLst>
              </a:custGeom>
              <a:solidFill>
                <a:srgbClr val="A19F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81" name="Freeform 17"/>
              <p:cNvSpPr/>
              <p:nvPr>
                <p:custDataLst>
                  <p:tags r:id="rId14"/>
                </p:custDataLst>
              </p:nvPr>
            </p:nvSpPr>
            <p:spPr bwMode="auto">
              <a:xfrm>
                <a:off x="1347788" y="441325"/>
                <a:ext cx="1660525" cy="1149350"/>
              </a:xfrm>
              <a:custGeom>
                <a:avLst/>
                <a:gdLst>
                  <a:gd name="T0" fmla="*/ 131 w 1046"/>
                  <a:gd name="T1" fmla="*/ 0 h 724"/>
                  <a:gd name="T2" fmla="*/ 92 w 1046"/>
                  <a:gd name="T3" fmla="*/ 5 h 724"/>
                  <a:gd name="T4" fmla="*/ 59 w 1046"/>
                  <a:gd name="T5" fmla="*/ 23 h 724"/>
                  <a:gd name="T6" fmla="*/ 30 w 1046"/>
                  <a:gd name="T7" fmla="*/ 48 h 724"/>
                  <a:gd name="T8" fmla="*/ 11 w 1046"/>
                  <a:gd name="T9" fmla="*/ 80 h 724"/>
                  <a:gd name="T10" fmla="*/ 1 w 1046"/>
                  <a:gd name="T11" fmla="*/ 117 h 724"/>
                  <a:gd name="T12" fmla="*/ 0 w 1046"/>
                  <a:gd name="T13" fmla="*/ 381 h 724"/>
                  <a:gd name="T14" fmla="*/ 56 w 1046"/>
                  <a:gd name="T15" fmla="*/ 131 h 724"/>
                  <a:gd name="T16" fmla="*/ 58 w 1046"/>
                  <a:gd name="T17" fmla="*/ 116 h 724"/>
                  <a:gd name="T18" fmla="*/ 65 w 1046"/>
                  <a:gd name="T19" fmla="*/ 95 h 724"/>
                  <a:gd name="T20" fmla="*/ 78 w 1046"/>
                  <a:gd name="T21" fmla="*/ 78 h 724"/>
                  <a:gd name="T22" fmla="*/ 95 w 1046"/>
                  <a:gd name="T23" fmla="*/ 65 h 724"/>
                  <a:gd name="T24" fmla="*/ 116 w 1046"/>
                  <a:gd name="T25" fmla="*/ 57 h 724"/>
                  <a:gd name="T26" fmla="*/ 915 w 1046"/>
                  <a:gd name="T27" fmla="*/ 55 h 724"/>
                  <a:gd name="T28" fmla="*/ 930 w 1046"/>
                  <a:gd name="T29" fmla="*/ 57 h 724"/>
                  <a:gd name="T30" fmla="*/ 951 w 1046"/>
                  <a:gd name="T31" fmla="*/ 65 h 724"/>
                  <a:gd name="T32" fmla="*/ 968 w 1046"/>
                  <a:gd name="T33" fmla="*/ 78 h 724"/>
                  <a:gd name="T34" fmla="*/ 981 w 1046"/>
                  <a:gd name="T35" fmla="*/ 95 h 724"/>
                  <a:gd name="T36" fmla="*/ 989 w 1046"/>
                  <a:gd name="T37" fmla="*/ 116 h 724"/>
                  <a:gd name="T38" fmla="*/ 990 w 1046"/>
                  <a:gd name="T39" fmla="*/ 594 h 724"/>
                  <a:gd name="T40" fmla="*/ 989 w 1046"/>
                  <a:gd name="T41" fmla="*/ 609 h 724"/>
                  <a:gd name="T42" fmla="*/ 981 w 1046"/>
                  <a:gd name="T43" fmla="*/ 629 h 724"/>
                  <a:gd name="T44" fmla="*/ 968 w 1046"/>
                  <a:gd name="T45" fmla="*/ 647 h 724"/>
                  <a:gd name="T46" fmla="*/ 951 w 1046"/>
                  <a:gd name="T47" fmla="*/ 660 h 724"/>
                  <a:gd name="T48" fmla="*/ 930 w 1046"/>
                  <a:gd name="T49" fmla="*/ 667 h 724"/>
                  <a:gd name="T50" fmla="*/ 131 w 1046"/>
                  <a:gd name="T51" fmla="*/ 668 h 724"/>
                  <a:gd name="T52" fmla="*/ 116 w 1046"/>
                  <a:gd name="T53" fmla="*/ 667 h 724"/>
                  <a:gd name="T54" fmla="*/ 95 w 1046"/>
                  <a:gd name="T55" fmla="*/ 660 h 724"/>
                  <a:gd name="T56" fmla="*/ 78 w 1046"/>
                  <a:gd name="T57" fmla="*/ 647 h 724"/>
                  <a:gd name="T58" fmla="*/ 65 w 1046"/>
                  <a:gd name="T59" fmla="*/ 629 h 724"/>
                  <a:gd name="T60" fmla="*/ 58 w 1046"/>
                  <a:gd name="T61" fmla="*/ 609 h 724"/>
                  <a:gd name="T62" fmla="*/ 56 w 1046"/>
                  <a:gd name="T63" fmla="*/ 469 h 724"/>
                  <a:gd name="T64" fmla="*/ 0 w 1046"/>
                  <a:gd name="T65" fmla="*/ 490 h 724"/>
                  <a:gd name="T66" fmla="*/ 1 w 1046"/>
                  <a:gd name="T67" fmla="*/ 607 h 724"/>
                  <a:gd name="T68" fmla="*/ 11 w 1046"/>
                  <a:gd name="T69" fmla="*/ 645 h 724"/>
                  <a:gd name="T70" fmla="*/ 30 w 1046"/>
                  <a:gd name="T71" fmla="*/ 677 h 724"/>
                  <a:gd name="T72" fmla="*/ 59 w 1046"/>
                  <a:gd name="T73" fmla="*/ 702 h 724"/>
                  <a:gd name="T74" fmla="*/ 92 w 1046"/>
                  <a:gd name="T75" fmla="*/ 718 h 724"/>
                  <a:gd name="T76" fmla="*/ 131 w 1046"/>
                  <a:gd name="T77" fmla="*/ 724 h 724"/>
                  <a:gd name="T78" fmla="*/ 928 w 1046"/>
                  <a:gd name="T79" fmla="*/ 724 h 724"/>
                  <a:gd name="T80" fmla="*/ 966 w 1046"/>
                  <a:gd name="T81" fmla="*/ 714 h 724"/>
                  <a:gd name="T82" fmla="*/ 998 w 1046"/>
                  <a:gd name="T83" fmla="*/ 694 h 724"/>
                  <a:gd name="T84" fmla="*/ 1023 w 1046"/>
                  <a:gd name="T85" fmla="*/ 666 h 724"/>
                  <a:gd name="T86" fmla="*/ 1040 w 1046"/>
                  <a:gd name="T87" fmla="*/ 633 h 724"/>
                  <a:gd name="T88" fmla="*/ 1046 w 1046"/>
                  <a:gd name="T89" fmla="*/ 594 h 724"/>
                  <a:gd name="T90" fmla="*/ 1045 w 1046"/>
                  <a:gd name="T91" fmla="*/ 117 h 724"/>
                  <a:gd name="T92" fmla="*/ 1035 w 1046"/>
                  <a:gd name="T93" fmla="*/ 80 h 724"/>
                  <a:gd name="T94" fmla="*/ 1016 w 1046"/>
                  <a:gd name="T95" fmla="*/ 48 h 724"/>
                  <a:gd name="T96" fmla="*/ 989 w 1046"/>
                  <a:gd name="T97" fmla="*/ 23 h 724"/>
                  <a:gd name="T98" fmla="*/ 954 w 1046"/>
                  <a:gd name="T99" fmla="*/ 5 h 724"/>
                  <a:gd name="T100" fmla="*/ 915 w 1046"/>
                  <a:gd name="T101"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6" h="724">
                    <a:moveTo>
                      <a:pt x="915" y="0"/>
                    </a:moveTo>
                    <a:lnTo>
                      <a:pt x="131" y="0"/>
                    </a:lnTo>
                    <a:lnTo>
                      <a:pt x="131" y="0"/>
                    </a:lnTo>
                    <a:lnTo>
                      <a:pt x="118" y="1"/>
                    </a:lnTo>
                    <a:lnTo>
                      <a:pt x="105" y="2"/>
                    </a:lnTo>
                    <a:lnTo>
                      <a:pt x="92" y="5"/>
                    </a:lnTo>
                    <a:lnTo>
                      <a:pt x="80" y="10"/>
                    </a:lnTo>
                    <a:lnTo>
                      <a:pt x="69" y="16"/>
                    </a:lnTo>
                    <a:lnTo>
                      <a:pt x="59" y="23"/>
                    </a:lnTo>
                    <a:lnTo>
                      <a:pt x="48" y="30"/>
                    </a:lnTo>
                    <a:lnTo>
                      <a:pt x="39" y="38"/>
                    </a:lnTo>
                    <a:lnTo>
                      <a:pt x="30" y="48"/>
                    </a:lnTo>
                    <a:lnTo>
                      <a:pt x="23" y="57"/>
                    </a:lnTo>
                    <a:lnTo>
                      <a:pt x="16" y="68"/>
                    </a:lnTo>
                    <a:lnTo>
                      <a:pt x="11" y="80"/>
                    </a:lnTo>
                    <a:lnTo>
                      <a:pt x="7" y="92"/>
                    </a:lnTo>
                    <a:lnTo>
                      <a:pt x="3" y="104"/>
                    </a:lnTo>
                    <a:lnTo>
                      <a:pt x="1" y="117"/>
                    </a:lnTo>
                    <a:lnTo>
                      <a:pt x="0" y="131"/>
                    </a:lnTo>
                    <a:lnTo>
                      <a:pt x="0" y="381"/>
                    </a:lnTo>
                    <a:lnTo>
                      <a:pt x="0" y="381"/>
                    </a:lnTo>
                    <a:lnTo>
                      <a:pt x="28" y="372"/>
                    </a:lnTo>
                    <a:lnTo>
                      <a:pt x="56" y="364"/>
                    </a:lnTo>
                    <a:lnTo>
                      <a:pt x="56" y="131"/>
                    </a:lnTo>
                    <a:lnTo>
                      <a:pt x="56" y="131"/>
                    </a:lnTo>
                    <a:lnTo>
                      <a:pt x="56" y="124"/>
                    </a:lnTo>
                    <a:lnTo>
                      <a:pt x="58" y="116"/>
                    </a:lnTo>
                    <a:lnTo>
                      <a:pt x="60" y="108"/>
                    </a:lnTo>
                    <a:lnTo>
                      <a:pt x="62" y="102"/>
                    </a:lnTo>
                    <a:lnTo>
                      <a:pt x="65" y="95"/>
                    </a:lnTo>
                    <a:lnTo>
                      <a:pt x="69" y="89"/>
                    </a:lnTo>
                    <a:lnTo>
                      <a:pt x="74" y="83"/>
                    </a:lnTo>
                    <a:lnTo>
                      <a:pt x="78" y="78"/>
                    </a:lnTo>
                    <a:lnTo>
                      <a:pt x="84" y="73"/>
                    </a:lnTo>
                    <a:lnTo>
                      <a:pt x="89" y="68"/>
                    </a:lnTo>
                    <a:lnTo>
                      <a:pt x="95" y="65"/>
                    </a:lnTo>
                    <a:lnTo>
                      <a:pt x="102" y="62"/>
                    </a:lnTo>
                    <a:lnTo>
                      <a:pt x="108" y="59"/>
                    </a:lnTo>
                    <a:lnTo>
                      <a:pt x="116" y="57"/>
                    </a:lnTo>
                    <a:lnTo>
                      <a:pt x="124" y="56"/>
                    </a:lnTo>
                    <a:lnTo>
                      <a:pt x="131" y="55"/>
                    </a:lnTo>
                    <a:lnTo>
                      <a:pt x="915" y="55"/>
                    </a:lnTo>
                    <a:lnTo>
                      <a:pt x="915" y="55"/>
                    </a:lnTo>
                    <a:lnTo>
                      <a:pt x="923" y="56"/>
                    </a:lnTo>
                    <a:lnTo>
                      <a:pt x="930" y="57"/>
                    </a:lnTo>
                    <a:lnTo>
                      <a:pt x="938" y="59"/>
                    </a:lnTo>
                    <a:lnTo>
                      <a:pt x="944" y="62"/>
                    </a:lnTo>
                    <a:lnTo>
                      <a:pt x="951" y="65"/>
                    </a:lnTo>
                    <a:lnTo>
                      <a:pt x="957" y="68"/>
                    </a:lnTo>
                    <a:lnTo>
                      <a:pt x="963" y="73"/>
                    </a:lnTo>
                    <a:lnTo>
                      <a:pt x="968" y="78"/>
                    </a:lnTo>
                    <a:lnTo>
                      <a:pt x="973" y="83"/>
                    </a:lnTo>
                    <a:lnTo>
                      <a:pt x="978" y="89"/>
                    </a:lnTo>
                    <a:lnTo>
                      <a:pt x="981" y="95"/>
                    </a:lnTo>
                    <a:lnTo>
                      <a:pt x="984" y="102"/>
                    </a:lnTo>
                    <a:lnTo>
                      <a:pt x="986" y="108"/>
                    </a:lnTo>
                    <a:lnTo>
                      <a:pt x="989" y="116"/>
                    </a:lnTo>
                    <a:lnTo>
                      <a:pt x="990" y="124"/>
                    </a:lnTo>
                    <a:lnTo>
                      <a:pt x="990" y="131"/>
                    </a:lnTo>
                    <a:lnTo>
                      <a:pt x="990" y="594"/>
                    </a:lnTo>
                    <a:lnTo>
                      <a:pt x="990" y="594"/>
                    </a:lnTo>
                    <a:lnTo>
                      <a:pt x="990" y="601"/>
                    </a:lnTo>
                    <a:lnTo>
                      <a:pt x="989" y="609"/>
                    </a:lnTo>
                    <a:lnTo>
                      <a:pt x="986" y="615"/>
                    </a:lnTo>
                    <a:lnTo>
                      <a:pt x="984" y="623"/>
                    </a:lnTo>
                    <a:lnTo>
                      <a:pt x="981" y="629"/>
                    </a:lnTo>
                    <a:lnTo>
                      <a:pt x="978" y="636"/>
                    </a:lnTo>
                    <a:lnTo>
                      <a:pt x="973" y="641"/>
                    </a:lnTo>
                    <a:lnTo>
                      <a:pt x="968" y="647"/>
                    </a:lnTo>
                    <a:lnTo>
                      <a:pt x="963" y="651"/>
                    </a:lnTo>
                    <a:lnTo>
                      <a:pt x="957" y="655"/>
                    </a:lnTo>
                    <a:lnTo>
                      <a:pt x="951" y="660"/>
                    </a:lnTo>
                    <a:lnTo>
                      <a:pt x="944" y="663"/>
                    </a:lnTo>
                    <a:lnTo>
                      <a:pt x="938" y="665"/>
                    </a:lnTo>
                    <a:lnTo>
                      <a:pt x="930" y="667"/>
                    </a:lnTo>
                    <a:lnTo>
                      <a:pt x="923" y="668"/>
                    </a:lnTo>
                    <a:lnTo>
                      <a:pt x="915" y="668"/>
                    </a:lnTo>
                    <a:lnTo>
                      <a:pt x="131" y="668"/>
                    </a:lnTo>
                    <a:lnTo>
                      <a:pt x="131" y="668"/>
                    </a:lnTo>
                    <a:lnTo>
                      <a:pt x="124" y="668"/>
                    </a:lnTo>
                    <a:lnTo>
                      <a:pt x="116" y="667"/>
                    </a:lnTo>
                    <a:lnTo>
                      <a:pt x="108" y="665"/>
                    </a:lnTo>
                    <a:lnTo>
                      <a:pt x="102" y="663"/>
                    </a:lnTo>
                    <a:lnTo>
                      <a:pt x="95" y="660"/>
                    </a:lnTo>
                    <a:lnTo>
                      <a:pt x="89" y="655"/>
                    </a:lnTo>
                    <a:lnTo>
                      <a:pt x="84" y="651"/>
                    </a:lnTo>
                    <a:lnTo>
                      <a:pt x="78" y="647"/>
                    </a:lnTo>
                    <a:lnTo>
                      <a:pt x="74" y="641"/>
                    </a:lnTo>
                    <a:lnTo>
                      <a:pt x="69" y="636"/>
                    </a:lnTo>
                    <a:lnTo>
                      <a:pt x="65" y="629"/>
                    </a:lnTo>
                    <a:lnTo>
                      <a:pt x="62" y="623"/>
                    </a:lnTo>
                    <a:lnTo>
                      <a:pt x="60" y="615"/>
                    </a:lnTo>
                    <a:lnTo>
                      <a:pt x="58" y="609"/>
                    </a:lnTo>
                    <a:lnTo>
                      <a:pt x="56" y="601"/>
                    </a:lnTo>
                    <a:lnTo>
                      <a:pt x="56" y="594"/>
                    </a:lnTo>
                    <a:lnTo>
                      <a:pt x="56" y="469"/>
                    </a:lnTo>
                    <a:lnTo>
                      <a:pt x="56" y="469"/>
                    </a:lnTo>
                    <a:lnTo>
                      <a:pt x="28" y="480"/>
                    </a:lnTo>
                    <a:lnTo>
                      <a:pt x="0" y="490"/>
                    </a:lnTo>
                    <a:lnTo>
                      <a:pt x="0" y="594"/>
                    </a:lnTo>
                    <a:lnTo>
                      <a:pt x="0" y="594"/>
                    </a:lnTo>
                    <a:lnTo>
                      <a:pt x="1" y="607"/>
                    </a:lnTo>
                    <a:lnTo>
                      <a:pt x="3" y="620"/>
                    </a:lnTo>
                    <a:lnTo>
                      <a:pt x="7" y="633"/>
                    </a:lnTo>
                    <a:lnTo>
                      <a:pt x="11" y="645"/>
                    </a:lnTo>
                    <a:lnTo>
                      <a:pt x="16" y="655"/>
                    </a:lnTo>
                    <a:lnTo>
                      <a:pt x="23" y="666"/>
                    </a:lnTo>
                    <a:lnTo>
                      <a:pt x="30" y="677"/>
                    </a:lnTo>
                    <a:lnTo>
                      <a:pt x="39" y="686"/>
                    </a:lnTo>
                    <a:lnTo>
                      <a:pt x="48" y="694"/>
                    </a:lnTo>
                    <a:lnTo>
                      <a:pt x="59" y="702"/>
                    </a:lnTo>
                    <a:lnTo>
                      <a:pt x="69" y="709"/>
                    </a:lnTo>
                    <a:lnTo>
                      <a:pt x="80" y="714"/>
                    </a:lnTo>
                    <a:lnTo>
                      <a:pt x="92" y="718"/>
                    </a:lnTo>
                    <a:lnTo>
                      <a:pt x="105" y="722"/>
                    </a:lnTo>
                    <a:lnTo>
                      <a:pt x="118" y="724"/>
                    </a:lnTo>
                    <a:lnTo>
                      <a:pt x="131" y="724"/>
                    </a:lnTo>
                    <a:lnTo>
                      <a:pt x="915" y="724"/>
                    </a:lnTo>
                    <a:lnTo>
                      <a:pt x="915" y="724"/>
                    </a:lnTo>
                    <a:lnTo>
                      <a:pt x="928" y="724"/>
                    </a:lnTo>
                    <a:lnTo>
                      <a:pt x="941" y="722"/>
                    </a:lnTo>
                    <a:lnTo>
                      <a:pt x="954" y="718"/>
                    </a:lnTo>
                    <a:lnTo>
                      <a:pt x="966" y="714"/>
                    </a:lnTo>
                    <a:lnTo>
                      <a:pt x="978" y="709"/>
                    </a:lnTo>
                    <a:lnTo>
                      <a:pt x="989" y="702"/>
                    </a:lnTo>
                    <a:lnTo>
                      <a:pt x="998" y="694"/>
                    </a:lnTo>
                    <a:lnTo>
                      <a:pt x="1007" y="686"/>
                    </a:lnTo>
                    <a:lnTo>
                      <a:pt x="1016" y="677"/>
                    </a:lnTo>
                    <a:lnTo>
                      <a:pt x="1023" y="666"/>
                    </a:lnTo>
                    <a:lnTo>
                      <a:pt x="1030" y="655"/>
                    </a:lnTo>
                    <a:lnTo>
                      <a:pt x="1035" y="645"/>
                    </a:lnTo>
                    <a:lnTo>
                      <a:pt x="1040" y="633"/>
                    </a:lnTo>
                    <a:lnTo>
                      <a:pt x="1043" y="620"/>
                    </a:lnTo>
                    <a:lnTo>
                      <a:pt x="1045" y="607"/>
                    </a:lnTo>
                    <a:lnTo>
                      <a:pt x="1046" y="594"/>
                    </a:lnTo>
                    <a:lnTo>
                      <a:pt x="1046" y="131"/>
                    </a:lnTo>
                    <a:lnTo>
                      <a:pt x="1046" y="131"/>
                    </a:lnTo>
                    <a:lnTo>
                      <a:pt x="1045" y="117"/>
                    </a:lnTo>
                    <a:lnTo>
                      <a:pt x="1043" y="104"/>
                    </a:lnTo>
                    <a:lnTo>
                      <a:pt x="1040" y="92"/>
                    </a:lnTo>
                    <a:lnTo>
                      <a:pt x="1035" y="80"/>
                    </a:lnTo>
                    <a:lnTo>
                      <a:pt x="1030" y="68"/>
                    </a:lnTo>
                    <a:lnTo>
                      <a:pt x="1023" y="57"/>
                    </a:lnTo>
                    <a:lnTo>
                      <a:pt x="1016" y="48"/>
                    </a:lnTo>
                    <a:lnTo>
                      <a:pt x="1007" y="38"/>
                    </a:lnTo>
                    <a:lnTo>
                      <a:pt x="998" y="30"/>
                    </a:lnTo>
                    <a:lnTo>
                      <a:pt x="989" y="23"/>
                    </a:lnTo>
                    <a:lnTo>
                      <a:pt x="978" y="16"/>
                    </a:lnTo>
                    <a:lnTo>
                      <a:pt x="966" y="10"/>
                    </a:lnTo>
                    <a:lnTo>
                      <a:pt x="954" y="5"/>
                    </a:lnTo>
                    <a:lnTo>
                      <a:pt x="941" y="2"/>
                    </a:lnTo>
                    <a:lnTo>
                      <a:pt x="928" y="1"/>
                    </a:lnTo>
                    <a:lnTo>
                      <a:pt x="915" y="0"/>
                    </a:lnTo>
                    <a:lnTo>
                      <a:pt x="915" y="0"/>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82" name="Freeform 18"/>
              <p:cNvSpPr/>
              <p:nvPr>
                <p:custDataLst>
                  <p:tags r:id="rId15"/>
                </p:custDataLst>
              </p:nvPr>
            </p:nvSpPr>
            <p:spPr bwMode="auto">
              <a:xfrm>
                <a:off x="1555751" y="596900"/>
                <a:ext cx="428625" cy="442913"/>
              </a:xfrm>
              <a:custGeom>
                <a:avLst/>
                <a:gdLst>
                  <a:gd name="T0" fmla="*/ 27 w 270"/>
                  <a:gd name="T1" fmla="*/ 279 h 279"/>
                  <a:gd name="T2" fmla="*/ 0 w 270"/>
                  <a:gd name="T3" fmla="*/ 253 h 279"/>
                  <a:gd name="T4" fmla="*/ 259 w 270"/>
                  <a:gd name="T5" fmla="*/ 0 h 279"/>
                  <a:gd name="T6" fmla="*/ 270 w 270"/>
                  <a:gd name="T7" fmla="*/ 10 h 279"/>
                  <a:gd name="T8" fmla="*/ 27 w 270"/>
                  <a:gd name="T9" fmla="*/ 279 h 279"/>
                </a:gdLst>
                <a:ahLst/>
                <a:cxnLst>
                  <a:cxn ang="0">
                    <a:pos x="T0" y="T1"/>
                  </a:cxn>
                  <a:cxn ang="0">
                    <a:pos x="T2" y="T3"/>
                  </a:cxn>
                  <a:cxn ang="0">
                    <a:pos x="T4" y="T5"/>
                  </a:cxn>
                  <a:cxn ang="0">
                    <a:pos x="T6" y="T7"/>
                  </a:cxn>
                  <a:cxn ang="0">
                    <a:pos x="T8" y="T9"/>
                  </a:cxn>
                </a:cxnLst>
                <a:rect l="0" t="0" r="r" b="b"/>
                <a:pathLst>
                  <a:path w="270" h="279">
                    <a:moveTo>
                      <a:pt x="27" y="279"/>
                    </a:moveTo>
                    <a:lnTo>
                      <a:pt x="0" y="253"/>
                    </a:lnTo>
                    <a:lnTo>
                      <a:pt x="259" y="0"/>
                    </a:lnTo>
                    <a:lnTo>
                      <a:pt x="270" y="10"/>
                    </a:lnTo>
                    <a:lnTo>
                      <a:pt x="27" y="279"/>
                    </a:lnTo>
                    <a:close/>
                  </a:path>
                </a:pathLst>
              </a:custGeom>
              <a:solidFill>
                <a:srgbClr val="5856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83" name="Freeform 19"/>
              <p:cNvSpPr/>
              <p:nvPr>
                <p:custDataLst>
                  <p:tags r:id="rId16"/>
                </p:custDataLst>
              </p:nvPr>
            </p:nvSpPr>
            <p:spPr bwMode="auto">
              <a:xfrm>
                <a:off x="782638" y="1143000"/>
                <a:ext cx="44450" cy="44450"/>
              </a:xfrm>
              <a:custGeom>
                <a:avLst/>
                <a:gdLst>
                  <a:gd name="T0" fmla="*/ 28 w 28"/>
                  <a:gd name="T1" fmla="*/ 14 h 28"/>
                  <a:gd name="T2" fmla="*/ 28 w 28"/>
                  <a:gd name="T3" fmla="*/ 14 h 28"/>
                  <a:gd name="T4" fmla="*/ 27 w 28"/>
                  <a:gd name="T5" fmla="*/ 20 h 28"/>
                  <a:gd name="T6" fmla="*/ 24 w 28"/>
                  <a:gd name="T7" fmla="*/ 24 h 28"/>
                  <a:gd name="T8" fmla="*/ 19 w 28"/>
                  <a:gd name="T9" fmla="*/ 27 h 28"/>
                  <a:gd name="T10" fmla="*/ 14 w 28"/>
                  <a:gd name="T11" fmla="*/ 28 h 28"/>
                  <a:gd name="T12" fmla="*/ 14 w 28"/>
                  <a:gd name="T13" fmla="*/ 28 h 28"/>
                  <a:gd name="T14" fmla="*/ 9 w 28"/>
                  <a:gd name="T15" fmla="*/ 27 h 28"/>
                  <a:gd name="T16" fmla="*/ 4 w 28"/>
                  <a:gd name="T17" fmla="*/ 24 h 28"/>
                  <a:gd name="T18" fmla="*/ 1 w 28"/>
                  <a:gd name="T19" fmla="*/ 20 h 28"/>
                  <a:gd name="T20" fmla="*/ 0 w 28"/>
                  <a:gd name="T21" fmla="*/ 14 h 28"/>
                  <a:gd name="T22" fmla="*/ 0 w 28"/>
                  <a:gd name="T23" fmla="*/ 14 h 28"/>
                  <a:gd name="T24" fmla="*/ 1 w 28"/>
                  <a:gd name="T25" fmla="*/ 9 h 28"/>
                  <a:gd name="T26" fmla="*/ 4 w 28"/>
                  <a:gd name="T27" fmla="*/ 4 h 28"/>
                  <a:gd name="T28" fmla="*/ 9 w 28"/>
                  <a:gd name="T29" fmla="*/ 1 h 28"/>
                  <a:gd name="T30" fmla="*/ 14 w 28"/>
                  <a:gd name="T31" fmla="*/ 0 h 28"/>
                  <a:gd name="T32" fmla="*/ 14 w 28"/>
                  <a:gd name="T33" fmla="*/ 0 h 28"/>
                  <a:gd name="T34" fmla="*/ 19 w 28"/>
                  <a:gd name="T35" fmla="*/ 1 h 28"/>
                  <a:gd name="T36" fmla="*/ 24 w 28"/>
                  <a:gd name="T37" fmla="*/ 4 h 28"/>
                  <a:gd name="T38" fmla="*/ 27 w 28"/>
                  <a:gd name="T39" fmla="*/ 9 h 28"/>
                  <a:gd name="T40" fmla="*/ 28 w 28"/>
                  <a:gd name="T41" fmla="*/ 14 h 28"/>
                  <a:gd name="T42" fmla="*/ 28 w 28"/>
                  <a:gd name="T4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28">
                    <a:moveTo>
                      <a:pt x="28" y="14"/>
                    </a:moveTo>
                    <a:lnTo>
                      <a:pt x="28" y="14"/>
                    </a:lnTo>
                    <a:lnTo>
                      <a:pt x="27" y="20"/>
                    </a:lnTo>
                    <a:lnTo>
                      <a:pt x="24" y="24"/>
                    </a:lnTo>
                    <a:lnTo>
                      <a:pt x="19" y="27"/>
                    </a:lnTo>
                    <a:lnTo>
                      <a:pt x="14" y="28"/>
                    </a:lnTo>
                    <a:lnTo>
                      <a:pt x="14" y="28"/>
                    </a:lnTo>
                    <a:lnTo>
                      <a:pt x="9" y="27"/>
                    </a:lnTo>
                    <a:lnTo>
                      <a:pt x="4" y="24"/>
                    </a:lnTo>
                    <a:lnTo>
                      <a:pt x="1" y="20"/>
                    </a:lnTo>
                    <a:lnTo>
                      <a:pt x="0" y="14"/>
                    </a:lnTo>
                    <a:lnTo>
                      <a:pt x="0" y="14"/>
                    </a:lnTo>
                    <a:lnTo>
                      <a:pt x="1" y="9"/>
                    </a:lnTo>
                    <a:lnTo>
                      <a:pt x="4" y="4"/>
                    </a:lnTo>
                    <a:lnTo>
                      <a:pt x="9" y="1"/>
                    </a:lnTo>
                    <a:lnTo>
                      <a:pt x="14" y="0"/>
                    </a:lnTo>
                    <a:lnTo>
                      <a:pt x="14" y="0"/>
                    </a:lnTo>
                    <a:lnTo>
                      <a:pt x="19" y="1"/>
                    </a:lnTo>
                    <a:lnTo>
                      <a:pt x="24" y="4"/>
                    </a:lnTo>
                    <a:lnTo>
                      <a:pt x="27" y="9"/>
                    </a:lnTo>
                    <a:lnTo>
                      <a:pt x="28" y="14"/>
                    </a:lnTo>
                    <a:lnTo>
                      <a:pt x="28"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84" name="Freeform 20"/>
              <p:cNvSpPr/>
              <p:nvPr>
                <p:custDataLst>
                  <p:tags r:id="rId17"/>
                </p:custDataLst>
              </p:nvPr>
            </p:nvSpPr>
            <p:spPr bwMode="auto">
              <a:xfrm>
                <a:off x="749301" y="1171575"/>
                <a:ext cx="104775" cy="458788"/>
              </a:xfrm>
              <a:custGeom>
                <a:avLst/>
                <a:gdLst>
                  <a:gd name="T0" fmla="*/ 31 w 66"/>
                  <a:gd name="T1" fmla="*/ 0 h 289"/>
                  <a:gd name="T2" fmla="*/ 0 w 66"/>
                  <a:gd name="T3" fmla="*/ 252 h 289"/>
                  <a:gd name="T4" fmla="*/ 35 w 66"/>
                  <a:gd name="T5" fmla="*/ 289 h 289"/>
                  <a:gd name="T6" fmla="*/ 66 w 66"/>
                  <a:gd name="T7" fmla="*/ 252 h 289"/>
                  <a:gd name="T8" fmla="*/ 38 w 66"/>
                  <a:gd name="T9" fmla="*/ 2 h 289"/>
                  <a:gd name="T10" fmla="*/ 38 w 66"/>
                  <a:gd name="T11" fmla="*/ 2 h 289"/>
                  <a:gd name="T12" fmla="*/ 31 w 66"/>
                  <a:gd name="T13" fmla="*/ 0 h 289"/>
                  <a:gd name="T14" fmla="*/ 31 w 66"/>
                  <a:gd name="T15" fmla="*/ 0 h 2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289">
                    <a:moveTo>
                      <a:pt x="31" y="0"/>
                    </a:moveTo>
                    <a:lnTo>
                      <a:pt x="0" y="252"/>
                    </a:lnTo>
                    <a:lnTo>
                      <a:pt x="35" y="289"/>
                    </a:lnTo>
                    <a:lnTo>
                      <a:pt x="66" y="252"/>
                    </a:lnTo>
                    <a:lnTo>
                      <a:pt x="38" y="2"/>
                    </a:lnTo>
                    <a:lnTo>
                      <a:pt x="38" y="2"/>
                    </a:lnTo>
                    <a:lnTo>
                      <a:pt x="31" y="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spTree>
    <p:custDataLst>
      <p:tags r:id="rId1"/>
    </p:custDataLst>
  </p:cSld>
  <p:clrMapOvr>
    <a:masterClrMapping/>
  </p:clrMapOvr>
</p:sld>
</file>

<file path=ppt/slides/slide6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2"/>
          <p:cNvGrpSpPr/>
          <p:nvPr/>
        </p:nvGrpSpPr>
        <p:grpSpPr bwMode="auto">
          <a:xfrm>
            <a:off x="-4763" y="57150"/>
            <a:ext cx="5900738" cy="953054"/>
            <a:chOff x="0" y="0"/>
            <a:chExt cx="5899700" cy="954480"/>
          </a:xfrm>
        </p:grpSpPr>
        <p:grpSp>
          <p:nvGrpSpPr>
            <p:cNvPr id="15" name="组合 13"/>
            <p:cNvGrpSpPr/>
            <p:nvPr/>
          </p:nvGrpSpPr>
          <p:grpSpPr bwMode="auto">
            <a:xfrm>
              <a:off x="0" y="0"/>
              <a:ext cx="5888396" cy="900116"/>
              <a:chOff x="0" y="0"/>
              <a:chExt cx="5888396" cy="900116"/>
            </a:xfrm>
          </p:grpSpPr>
          <p:sp>
            <p:nvSpPr>
              <p:cNvPr id="17"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“三违”治理</a:t>
                </a:r>
              </a:p>
            </p:txBody>
          </p:sp>
          <p:grpSp>
            <p:nvGrpSpPr>
              <p:cNvPr id="18" name="组合 16"/>
              <p:cNvGrpSpPr/>
              <p:nvPr/>
            </p:nvGrpSpPr>
            <p:grpSpPr bwMode="auto">
              <a:xfrm>
                <a:off x="0" y="5"/>
                <a:ext cx="981293" cy="900111"/>
                <a:chOff x="0" y="0"/>
                <a:chExt cx="981293" cy="900111"/>
              </a:xfrm>
            </p:grpSpPr>
            <p:sp>
              <p:nvSpPr>
                <p:cNvPr id="1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0" name="组合 18"/>
                <p:cNvGrpSpPr/>
                <p:nvPr/>
              </p:nvGrpSpPr>
              <p:grpSpPr bwMode="auto">
                <a:xfrm>
                  <a:off x="0" y="0"/>
                  <a:ext cx="704852" cy="900111"/>
                  <a:chOff x="0" y="0"/>
                  <a:chExt cx="704852" cy="900111"/>
                </a:xfrm>
              </p:grpSpPr>
              <p:sp>
                <p:nvSpPr>
                  <p:cNvPr id="2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2" name="组合 20"/>
                  <p:cNvGrpSpPr/>
                  <p:nvPr/>
                </p:nvGrpSpPr>
                <p:grpSpPr bwMode="auto">
                  <a:xfrm>
                    <a:off x="91136" y="0"/>
                    <a:ext cx="575833" cy="884127"/>
                    <a:chOff x="0" y="0"/>
                    <a:chExt cx="575833" cy="884127"/>
                  </a:xfrm>
                </p:grpSpPr>
                <p:sp>
                  <p:nvSpPr>
                    <p:cNvPr id="23" name="文本框 21"/>
                    <p:cNvSpPr>
                      <a:spLocks noChangeArrowheads="1"/>
                    </p:cNvSpPr>
                    <p:nvPr>
                      <p:custDataLst>
                        <p:tags r:id="rId15"/>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5</a:t>
                      </a:r>
                    </a:p>
                  </p:txBody>
                </p:sp>
                <p:sp>
                  <p:nvSpPr>
                    <p:cNvPr id="24" name="文本框 22"/>
                    <p:cNvSpPr>
                      <a:spLocks noChangeArrowheads="1"/>
                    </p:cNvSpPr>
                    <p:nvPr>
                      <p:custDataLst>
                        <p:tags r:id="rId16"/>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34" name="图片 33"/>
          <p:cNvPicPr>
            <a:picLocks noChangeAspect="1"/>
          </p:cNvPicPr>
          <p:nvPr/>
        </p:nvPicPr>
        <p:blipFill>
          <a:blip r:embed="rId18" cstate="print">
            <a:extLst>
              <a:ext uri="{28A0092B-C50C-407E-A947-70E740481C1C}">
                <a14:useLocalDpi xmlns:a14="http://schemas.microsoft.com/office/drawing/2010/main" val="0"/>
              </a:ext>
            </a:extLst>
          </a:blip>
          <a:srcRect l="5599" t="100000" r="89646" b="-19444"/>
          <a:stretch>
            <a:fillRect/>
          </a:stretch>
        </p:blipFill>
        <p:spPr>
          <a:xfrm>
            <a:off x="6572251" y="6858000"/>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sp>
        <p:nvSpPr>
          <p:cNvPr id="114" name="任意多边形 19"/>
          <p:cNvSpPr/>
          <p:nvPr>
            <p:custDataLst>
              <p:tags r:id="rId2"/>
            </p:custDataLst>
          </p:nvPr>
        </p:nvSpPr>
        <p:spPr>
          <a:xfrm>
            <a:off x="8317531" y="234682"/>
            <a:ext cx="3874469"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安全行为的养成要求</a:t>
            </a:r>
          </a:p>
        </p:txBody>
      </p:sp>
      <p:sp>
        <p:nvSpPr>
          <p:cNvPr id="94" name="椭圆 93"/>
          <p:cNvSpPr/>
          <p:nvPr/>
        </p:nvSpPr>
        <p:spPr>
          <a:xfrm>
            <a:off x="4434541" y="1999001"/>
            <a:ext cx="2817683" cy="2817683"/>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00"/>
              </a:solidFill>
            </a:endParaRPr>
          </a:p>
        </p:txBody>
      </p:sp>
      <p:sp>
        <p:nvSpPr>
          <p:cNvPr id="95" name="标题 1"/>
          <p:cNvSpPr txBox="1"/>
          <p:nvPr/>
        </p:nvSpPr>
        <p:spPr>
          <a:xfrm>
            <a:off x="4108430" y="6028779"/>
            <a:ext cx="3759385" cy="376767"/>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400" kern="100" dirty="0">
                <a:solidFill>
                  <a:srgbClr val="000000"/>
                </a:solidFill>
                <a:latin typeface="微软雅黑" panose="020B0503020204020204" pitchFamily="34" charset="-122"/>
                <a:ea typeface="微软雅黑" panose="020B0503020204020204" pitchFamily="34" charset="-122"/>
                <a:cs typeface="+mn-ea"/>
                <a:sym typeface="+mn-lt"/>
              </a:rPr>
              <a:t>【</a:t>
            </a:r>
            <a:r>
              <a:rPr lang="zh-CN" altLang="en-US" sz="2400" kern="100" dirty="0">
                <a:solidFill>
                  <a:srgbClr val="000000"/>
                </a:solidFill>
                <a:latin typeface="微软雅黑" panose="020B0503020204020204" pitchFamily="34" charset="-122"/>
                <a:ea typeface="微软雅黑" panose="020B0503020204020204" pitchFamily="34" charset="-122"/>
                <a:cs typeface="+mn-ea"/>
                <a:sym typeface="+mn-lt"/>
              </a:rPr>
              <a:t>安全行为的养成要求</a:t>
            </a:r>
            <a:r>
              <a:rPr lang="en-US" altLang="zh-CN" sz="2400" kern="100" dirty="0">
                <a:solidFill>
                  <a:srgbClr val="000000"/>
                </a:solidFill>
                <a:latin typeface="微软雅黑" panose="020B0503020204020204" pitchFamily="34" charset="-122"/>
                <a:ea typeface="微软雅黑" panose="020B0503020204020204" pitchFamily="34" charset="-122"/>
                <a:cs typeface="+mn-ea"/>
                <a:sym typeface="+mn-lt"/>
              </a:rPr>
              <a:t>】</a:t>
            </a:r>
          </a:p>
        </p:txBody>
      </p:sp>
      <p:sp>
        <p:nvSpPr>
          <p:cNvPr id="96" name="任意多边形 8"/>
          <p:cNvSpPr/>
          <p:nvPr>
            <p:custDataLst>
              <p:tags r:id="rId3"/>
            </p:custDataLst>
          </p:nvPr>
        </p:nvSpPr>
        <p:spPr>
          <a:xfrm>
            <a:off x="1496489" y="4079123"/>
            <a:ext cx="2053812" cy="608935"/>
          </a:xfrm>
          <a:custGeom>
            <a:avLst/>
            <a:gdLst>
              <a:gd name="connsiteX0" fmla="*/ 0 w 1035648"/>
              <a:gd name="connsiteY0" fmla="*/ 0 h 599451"/>
              <a:gd name="connsiteX1" fmla="*/ 1035648 w 1035648"/>
              <a:gd name="connsiteY1" fmla="*/ 0 h 599451"/>
              <a:gd name="connsiteX2" fmla="*/ 1035648 w 1035648"/>
              <a:gd name="connsiteY2" fmla="*/ 599451 h 599451"/>
              <a:gd name="connsiteX3" fmla="*/ 0 w 1035648"/>
              <a:gd name="connsiteY3" fmla="*/ 599451 h 599451"/>
              <a:gd name="connsiteX4" fmla="*/ 0 w 1035648"/>
              <a:gd name="connsiteY4" fmla="*/ 0 h 599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648" h="599451">
                <a:moveTo>
                  <a:pt x="0" y="0"/>
                </a:moveTo>
                <a:lnTo>
                  <a:pt x="1035648" y="0"/>
                </a:lnTo>
                <a:lnTo>
                  <a:pt x="1035648" y="599451"/>
                </a:lnTo>
                <a:lnTo>
                  <a:pt x="0" y="599451"/>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algn="ctr" defTabSz="541020">
              <a:lnSpc>
                <a:spcPct val="90000"/>
              </a:lnSpc>
              <a:spcAft>
                <a:spcPct val="35000"/>
              </a:spcAft>
            </a:pPr>
            <a:r>
              <a:rPr lang="zh-CN" altLang="en-US" sz="2400" kern="100" dirty="0">
                <a:solidFill>
                  <a:schemeClr val="dk1">
                    <a:lumMod val="85000"/>
                    <a:lumOff val="15000"/>
                  </a:schemeClr>
                </a:solidFill>
                <a:latin typeface="微软雅黑" panose="020B0503020204020204" pitchFamily="34" charset="-122"/>
                <a:ea typeface="微软雅黑" panose="020B0503020204020204" pitchFamily="34" charset="-122"/>
                <a:cs typeface="+mn-ea"/>
                <a:sym typeface="+mn-lt"/>
              </a:rPr>
              <a:t>自觉调适身心</a:t>
            </a:r>
          </a:p>
        </p:txBody>
      </p:sp>
      <p:sp>
        <p:nvSpPr>
          <p:cNvPr id="97" name="任意多边形 10"/>
          <p:cNvSpPr/>
          <p:nvPr>
            <p:custDataLst>
              <p:tags r:id="rId4"/>
            </p:custDataLst>
          </p:nvPr>
        </p:nvSpPr>
        <p:spPr>
          <a:xfrm>
            <a:off x="8158185" y="3379317"/>
            <a:ext cx="2163686" cy="660759"/>
          </a:xfrm>
          <a:custGeom>
            <a:avLst/>
            <a:gdLst>
              <a:gd name="connsiteX0" fmla="*/ 0 w 928512"/>
              <a:gd name="connsiteY0" fmla="*/ 0 h 650469"/>
              <a:gd name="connsiteX1" fmla="*/ 928512 w 928512"/>
              <a:gd name="connsiteY1" fmla="*/ 0 h 650469"/>
              <a:gd name="connsiteX2" fmla="*/ 928512 w 928512"/>
              <a:gd name="connsiteY2" fmla="*/ 650469 h 650469"/>
              <a:gd name="connsiteX3" fmla="*/ 0 w 928512"/>
              <a:gd name="connsiteY3" fmla="*/ 650469 h 650469"/>
              <a:gd name="connsiteX4" fmla="*/ 0 w 928512"/>
              <a:gd name="connsiteY4" fmla="*/ 0 h 650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512" h="650469">
                <a:moveTo>
                  <a:pt x="0" y="0"/>
                </a:moveTo>
                <a:lnTo>
                  <a:pt x="928512" y="0"/>
                </a:lnTo>
                <a:lnTo>
                  <a:pt x="928512" y="650469"/>
                </a:lnTo>
                <a:lnTo>
                  <a:pt x="0" y="650469"/>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algn="ctr" defTabSz="541020">
              <a:lnSpc>
                <a:spcPct val="90000"/>
              </a:lnSpc>
              <a:spcAft>
                <a:spcPct val="35000"/>
              </a:spcAft>
            </a:pPr>
            <a:r>
              <a:rPr lang="zh-CN" altLang="en-US" sz="2400" kern="100" dirty="0">
                <a:solidFill>
                  <a:schemeClr val="dk1">
                    <a:lumMod val="85000"/>
                    <a:lumOff val="15000"/>
                  </a:schemeClr>
                </a:solidFill>
                <a:latin typeface="微软雅黑" panose="020B0503020204020204" pitchFamily="34" charset="-122"/>
                <a:ea typeface="微软雅黑" panose="020B0503020204020204" pitchFamily="34" charset="-122"/>
                <a:cs typeface="+mn-ea"/>
                <a:sym typeface="+mn-lt"/>
              </a:rPr>
              <a:t>作业时安全确认</a:t>
            </a:r>
          </a:p>
        </p:txBody>
      </p:sp>
      <p:sp>
        <p:nvSpPr>
          <p:cNvPr id="98" name="任意多边形 12"/>
          <p:cNvSpPr/>
          <p:nvPr>
            <p:custDataLst>
              <p:tags r:id="rId5"/>
            </p:custDataLst>
          </p:nvPr>
        </p:nvSpPr>
        <p:spPr>
          <a:xfrm>
            <a:off x="6771597" y="4947830"/>
            <a:ext cx="2912980" cy="660759"/>
          </a:xfrm>
          <a:custGeom>
            <a:avLst/>
            <a:gdLst>
              <a:gd name="connsiteX0" fmla="*/ 0 w 928512"/>
              <a:gd name="connsiteY0" fmla="*/ 0 h 650469"/>
              <a:gd name="connsiteX1" fmla="*/ 928512 w 928512"/>
              <a:gd name="connsiteY1" fmla="*/ 0 h 650469"/>
              <a:gd name="connsiteX2" fmla="*/ 928512 w 928512"/>
              <a:gd name="connsiteY2" fmla="*/ 650469 h 650469"/>
              <a:gd name="connsiteX3" fmla="*/ 0 w 928512"/>
              <a:gd name="connsiteY3" fmla="*/ 650469 h 650469"/>
              <a:gd name="connsiteX4" fmla="*/ 0 w 928512"/>
              <a:gd name="connsiteY4" fmla="*/ 0 h 650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512" h="650469">
                <a:moveTo>
                  <a:pt x="0" y="0"/>
                </a:moveTo>
                <a:lnTo>
                  <a:pt x="928512" y="0"/>
                </a:lnTo>
                <a:lnTo>
                  <a:pt x="928512" y="650469"/>
                </a:lnTo>
                <a:lnTo>
                  <a:pt x="0" y="650469"/>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algn="ctr" defTabSz="541020">
              <a:lnSpc>
                <a:spcPct val="90000"/>
              </a:lnSpc>
              <a:spcAft>
                <a:spcPct val="35000"/>
              </a:spcAft>
            </a:pPr>
            <a:r>
              <a:rPr lang="zh-CN" altLang="en-US" sz="2400" kern="100" dirty="0">
                <a:solidFill>
                  <a:schemeClr val="dk1">
                    <a:lumMod val="85000"/>
                    <a:lumOff val="15000"/>
                  </a:schemeClr>
                </a:solidFill>
                <a:latin typeface="微软雅黑" panose="020B0503020204020204" pitchFamily="34" charset="-122"/>
                <a:ea typeface="微软雅黑" panose="020B0503020204020204" pitchFamily="34" charset="-122"/>
                <a:cs typeface="+mn-ea"/>
                <a:sym typeface="+mn-lt"/>
              </a:rPr>
              <a:t>自觉遵守服从</a:t>
            </a:r>
          </a:p>
        </p:txBody>
      </p:sp>
      <p:sp>
        <p:nvSpPr>
          <p:cNvPr id="99" name="任意多边形 14"/>
          <p:cNvSpPr/>
          <p:nvPr>
            <p:custDataLst>
              <p:tags r:id="rId6"/>
            </p:custDataLst>
          </p:nvPr>
        </p:nvSpPr>
        <p:spPr>
          <a:xfrm>
            <a:off x="7314908" y="1557210"/>
            <a:ext cx="2495519" cy="660759"/>
          </a:xfrm>
          <a:custGeom>
            <a:avLst/>
            <a:gdLst>
              <a:gd name="connsiteX0" fmla="*/ 0 w 928512"/>
              <a:gd name="connsiteY0" fmla="*/ 0 h 650469"/>
              <a:gd name="connsiteX1" fmla="*/ 928512 w 928512"/>
              <a:gd name="connsiteY1" fmla="*/ 0 h 650469"/>
              <a:gd name="connsiteX2" fmla="*/ 928512 w 928512"/>
              <a:gd name="connsiteY2" fmla="*/ 650469 h 650469"/>
              <a:gd name="connsiteX3" fmla="*/ 0 w 928512"/>
              <a:gd name="connsiteY3" fmla="*/ 650469 h 650469"/>
              <a:gd name="connsiteX4" fmla="*/ 0 w 928512"/>
              <a:gd name="connsiteY4" fmla="*/ 0 h 650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512" h="650469">
                <a:moveTo>
                  <a:pt x="0" y="0"/>
                </a:moveTo>
                <a:lnTo>
                  <a:pt x="928512" y="0"/>
                </a:lnTo>
                <a:lnTo>
                  <a:pt x="928512" y="650469"/>
                </a:lnTo>
                <a:lnTo>
                  <a:pt x="0" y="650469"/>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algn="ctr" defTabSz="541020">
              <a:lnSpc>
                <a:spcPct val="90000"/>
              </a:lnSpc>
              <a:spcAft>
                <a:spcPct val="35000"/>
              </a:spcAft>
            </a:pPr>
            <a:r>
              <a:rPr lang="zh-CN" altLang="en-US" sz="2400" kern="100" dirty="0">
                <a:solidFill>
                  <a:schemeClr val="dk1">
                    <a:lumMod val="85000"/>
                    <a:lumOff val="15000"/>
                  </a:schemeClr>
                </a:solidFill>
                <a:latin typeface="微软雅黑" panose="020B0503020204020204" pitchFamily="34" charset="-122"/>
                <a:ea typeface="微软雅黑" panose="020B0503020204020204" pitchFamily="34" charset="-122"/>
                <a:cs typeface="+mn-ea"/>
                <a:sym typeface="+mn-lt"/>
              </a:rPr>
              <a:t>主动了解安全信息</a:t>
            </a:r>
          </a:p>
        </p:txBody>
      </p:sp>
      <p:sp>
        <p:nvSpPr>
          <p:cNvPr id="100" name="任意多边形 16"/>
          <p:cNvSpPr/>
          <p:nvPr>
            <p:custDataLst>
              <p:tags r:id="rId7"/>
            </p:custDataLst>
          </p:nvPr>
        </p:nvSpPr>
        <p:spPr>
          <a:xfrm>
            <a:off x="441270" y="1981383"/>
            <a:ext cx="3262524" cy="660759"/>
          </a:xfrm>
          <a:custGeom>
            <a:avLst/>
            <a:gdLst>
              <a:gd name="connsiteX0" fmla="*/ 0 w 928512"/>
              <a:gd name="connsiteY0" fmla="*/ 0 h 650469"/>
              <a:gd name="connsiteX1" fmla="*/ 928512 w 928512"/>
              <a:gd name="connsiteY1" fmla="*/ 0 h 650469"/>
              <a:gd name="connsiteX2" fmla="*/ 928512 w 928512"/>
              <a:gd name="connsiteY2" fmla="*/ 650469 h 650469"/>
              <a:gd name="connsiteX3" fmla="*/ 0 w 928512"/>
              <a:gd name="connsiteY3" fmla="*/ 650469 h 650469"/>
              <a:gd name="connsiteX4" fmla="*/ 0 w 928512"/>
              <a:gd name="connsiteY4" fmla="*/ 0 h 650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512" h="650469">
                <a:moveTo>
                  <a:pt x="0" y="0"/>
                </a:moveTo>
                <a:lnTo>
                  <a:pt x="928512" y="0"/>
                </a:lnTo>
                <a:lnTo>
                  <a:pt x="928512" y="650469"/>
                </a:lnTo>
                <a:lnTo>
                  <a:pt x="0" y="650469"/>
                </a:lnTo>
                <a:lnTo>
                  <a:pt x="0" y="0"/>
                </a:lnTo>
                <a:close/>
              </a:path>
            </a:pathLst>
          </a:cu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algn="ctr" defTabSz="541020">
              <a:lnSpc>
                <a:spcPct val="150000"/>
              </a:lnSpc>
              <a:spcAft>
                <a:spcPct val="35000"/>
              </a:spcAft>
            </a:pPr>
            <a:r>
              <a:rPr lang="zh-CN" altLang="en-US" sz="2400" kern="100" dirty="0">
                <a:solidFill>
                  <a:schemeClr val="dk1">
                    <a:lumMod val="85000"/>
                    <a:lumOff val="15000"/>
                  </a:schemeClr>
                </a:solidFill>
                <a:latin typeface="微软雅黑" panose="020B0503020204020204" pitchFamily="34" charset="-122"/>
                <a:ea typeface="微软雅黑" panose="020B0503020204020204" pitchFamily="34" charset="-122"/>
                <a:cs typeface="+mn-ea"/>
                <a:sym typeface="+mn-lt"/>
              </a:rPr>
              <a:t>主动学习、磨炼</a:t>
            </a:r>
          </a:p>
        </p:txBody>
      </p:sp>
      <p:grpSp>
        <p:nvGrpSpPr>
          <p:cNvPr id="101" name="组合 100"/>
          <p:cNvGrpSpPr/>
          <p:nvPr/>
        </p:nvGrpSpPr>
        <p:grpSpPr>
          <a:xfrm rot="20466165">
            <a:off x="5584744" y="1250845"/>
            <a:ext cx="1722653" cy="1727868"/>
            <a:chOff x="5033752" y="565301"/>
            <a:chExt cx="2095669" cy="2102012"/>
          </a:xfrm>
        </p:grpSpPr>
        <p:sp>
          <p:nvSpPr>
            <p:cNvPr id="102" name="Freeform 5"/>
            <p:cNvSpPr/>
            <p:nvPr/>
          </p:nvSpPr>
          <p:spPr bwMode="auto">
            <a:xfrm>
              <a:off x="5033752" y="1892220"/>
              <a:ext cx="766214" cy="775093"/>
            </a:xfrm>
            <a:custGeom>
              <a:avLst/>
              <a:gdLst>
                <a:gd name="T0" fmla="*/ 0 w 255"/>
                <a:gd name="T1" fmla="*/ 26 h 258"/>
                <a:gd name="T2" fmla="*/ 0 w 255"/>
                <a:gd name="T3" fmla="*/ 21 h 258"/>
                <a:gd name="T4" fmla="*/ 28 w 255"/>
                <a:gd name="T5" fmla="*/ 3 h 258"/>
                <a:gd name="T6" fmla="*/ 253 w 255"/>
                <a:gd name="T7" fmla="*/ 226 h 258"/>
                <a:gd name="T8" fmla="*/ 235 w 255"/>
                <a:gd name="T9" fmla="*/ 255 h 258"/>
                <a:gd name="T10" fmla="*/ 206 w 255"/>
                <a:gd name="T11" fmla="*/ 237 h 258"/>
                <a:gd name="T12" fmla="*/ 18 w 255"/>
                <a:gd name="T13" fmla="*/ 49 h 258"/>
                <a:gd name="T14" fmla="*/ 0 w 255"/>
                <a:gd name="T15" fmla="*/ 26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258">
                  <a:moveTo>
                    <a:pt x="0" y="26"/>
                  </a:moveTo>
                  <a:cubicBezTo>
                    <a:pt x="0" y="25"/>
                    <a:pt x="0" y="23"/>
                    <a:pt x="0" y="21"/>
                  </a:cubicBezTo>
                  <a:cubicBezTo>
                    <a:pt x="3" y="8"/>
                    <a:pt x="16" y="0"/>
                    <a:pt x="28" y="3"/>
                  </a:cubicBezTo>
                  <a:cubicBezTo>
                    <a:pt x="140" y="27"/>
                    <a:pt x="228" y="115"/>
                    <a:pt x="253" y="226"/>
                  </a:cubicBezTo>
                  <a:cubicBezTo>
                    <a:pt x="255" y="239"/>
                    <a:pt x="247" y="252"/>
                    <a:pt x="235" y="255"/>
                  </a:cubicBezTo>
                  <a:cubicBezTo>
                    <a:pt x="222" y="258"/>
                    <a:pt x="209" y="250"/>
                    <a:pt x="206" y="237"/>
                  </a:cubicBezTo>
                  <a:cubicBezTo>
                    <a:pt x="185" y="143"/>
                    <a:pt x="112" y="70"/>
                    <a:pt x="18" y="49"/>
                  </a:cubicBezTo>
                  <a:cubicBezTo>
                    <a:pt x="7" y="47"/>
                    <a:pt x="0" y="37"/>
                    <a:pt x="0" y="26"/>
                  </a:cubicBezTo>
                  <a:close/>
                </a:path>
              </a:pathLst>
            </a:custGeom>
            <a:solidFill>
              <a:sysClr val="window" lastClr="FFFFFF">
                <a:lumMod val="65000"/>
              </a:sysClr>
            </a:solidFill>
            <a:ln w="14288" cap="flat">
              <a:noFill/>
              <a:prstDash val="solid"/>
              <a:miter lim="800000"/>
            </a:ln>
            <a:effectLst>
              <a:innerShdw blurRad="114300">
                <a:sysClr val="windowText" lastClr="000000">
                  <a:lumMod val="75000"/>
                  <a:lumOff val="25000"/>
                </a:sysClr>
              </a:inn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03" name="Freeform 13"/>
            <p:cNvSpPr/>
            <p:nvPr/>
          </p:nvSpPr>
          <p:spPr bwMode="auto">
            <a:xfrm>
              <a:off x="5240528" y="565301"/>
              <a:ext cx="1888893" cy="1888893"/>
            </a:xfrm>
            <a:custGeom>
              <a:avLst/>
              <a:gdLst>
                <a:gd name="T0" fmla="*/ 121 w 629"/>
                <a:gd name="T1" fmla="*/ 629 h 629"/>
                <a:gd name="T2" fmla="*/ 156 w 629"/>
                <a:gd name="T3" fmla="*/ 594 h 629"/>
                <a:gd name="T4" fmla="*/ 180 w 629"/>
                <a:gd name="T5" fmla="*/ 570 h 629"/>
                <a:gd name="T6" fmla="*/ 517 w 629"/>
                <a:gd name="T7" fmla="*/ 519 h 629"/>
                <a:gd name="T8" fmla="*/ 517 w 629"/>
                <a:gd name="T9" fmla="*/ 112 h 629"/>
                <a:gd name="T10" fmla="*/ 110 w 629"/>
                <a:gd name="T11" fmla="*/ 112 h 629"/>
                <a:gd name="T12" fmla="*/ 59 w 629"/>
                <a:gd name="T13" fmla="*/ 449 h 629"/>
                <a:gd name="T14" fmla="*/ 35 w 629"/>
                <a:gd name="T15" fmla="*/ 473 h 629"/>
                <a:gd name="T16" fmla="*/ 1 w 629"/>
                <a:gd name="T17" fmla="*/ 508 h 629"/>
                <a:gd name="T18" fmla="*/ 0 w 629"/>
                <a:gd name="T19" fmla="*/ 509 h 629"/>
                <a:gd name="T20" fmla="*/ 120 w 629"/>
                <a:gd name="T21" fmla="*/ 629 h 629"/>
                <a:gd name="T22" fmla="*/ 121 w 629"/>
                <a:gd name="T23"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9" h="629">
                  <a:moveTo>
                    <a:pt x="121" y="629"/>
                  </a:moveTo>
                  <a:cubicBezTo>
                    <a:pt x="156" y="594"/>
                    <a:pt x="156" y="594"/>
                    <a:pt x="156" y="594"/>
                  </a:cubicBezTo>
                  <a:cubicBezTo>
                    <a:pt x="180" y="570"/>
                    <a:pt x="180" y="570"/>
                    <a:pt x="180" y="570"/>
                  </a:cubicBezTo>
                  <a:cubicBezTo>
                    <a:pt x="288" y="627"/>
                    <a:pt x="425" y="610"/>
                    <a:pt x="517" y="519"/>
                  </a:cubicBezTo>
                  <a:cubicBezTo>
                    <a:pt x="629" y="407"/>
                    <a:pt x="629" y="225"/>
                    <a:pt x="517" y="112"/>
                  </a:cubicBezTo>
                  <a:cubicBezTo>
                    <a:pt x="405" y="0"/>
                    <a:pt x="223" y="0"/>
                    <a:pt x="110" y="112"/>
                  </a:cubicBezTo>
                  <a:cubicBezTo>
                    <a:pt x="19" y="204"/>
                    <a:pt x="2" y="341"/>
                    <a:pt x="59" y="449"/>
                  </a:cubicBezTo>
                  <a:cubicBezTo>
                    <a:pt x="35" y="473"/>
                    <a:pt x="35" y="473"/>
                    <a:pt x="35" y="473"/>
                  </a:cubicBezTo>
                  <a:cubicBezTo>
                    <a:pt x="1" y="508"/>
                    <a:pt x="1" y="508"/>
                    <a:pt x="1" y="508"/>
                  </a:cubicBezTo>
                  <a:cubicBezTo>
                    <a:pt x="0" y="509"/>
                    <a:pt x="0" y="509"/>
                    <a:pt x="0" y="509"/>
                  </a:cubicBezTo>
                  <a:cubicBezTo>
                    <a:pt x="53" y="533"/>
                    <a:pt x="96" y="576"/>
                    <a:pt x="120" y="629"/>
                  </a:cubicBezTo>
                  <a:lnTo>
                    <a:pt x="121" y="629"/>
                  </a:lnTo>
                  <a:close/>
                </a:path>
              </a:pathLst>
            </a:custGeom>
            <a:solidFill>
              <a:srgbClr val="F39E02"/>
            </a:solidFill>
            <a:ln w="14288" cap="flat">
              <a:noFill/>
              <a:prstDash val="solid"/>
              <a:miter lim="800000"/>
            </a:ln>
            <a:effectLst>
              <a:outerShdw blurRad="203200" dist="38100" dir="2700000" sx="102000" sy="102000" algn="tl" rotWithShape="0">
                <a:sysClr val="windowText" lastClr="000000">
                  <a:lumMod val="65000"/>
                  <a:lumOff val="35000"/>
                  <a:alpha val="30000"/>
                </a:sysClr>
              </a:out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04" name="Freeform 14"/>
            <p:cNvSpPr/>
            <p:nvPr/>
          </p:nvSpPr>
          <p:spPr bwMode="auto">
            <a:xfrm>
              <a:off x="5240528" y="1913785"/>
              <a:ext cx="540409" cy="540409"/>
            </a:xfrm>
            <a:custGeom>
              <a:avLst/>
              <a:gdLst>
                <a:gd name="T0" fmla="*/ 180 w 180"/>
                <a:gd name="T1" fmla="*/ 121 h 180"/>
                <a:gd name="T2" fmla="*/ 156 w 180"/>
                <a:gd name="T3" fmla="*/ 145 h 180"/>
                <a:gd name="T4" fmla="*/ 121 w 180"/>
                <a:gd name="T5" fmla="*/ 180 h 180"/>
                <a:gd name="T6" fmla="*/ 120 w 180"/>
                <a:gd name="T7" fmla="*/ 180 h 180"/>
                <a:gd name="T8" fmla="*/ 0 w 180"/>
                <a:gd name="T9" fmla="*/ 60 h 180"/>
                <a:gd name="T10" fmla="*/ 1 w 180"/>
                <a:gd name="T11" fmla="*/ 59 h 180"/>
                <a:gd name="T12" fmla="*/ 35 w 180"/>
                <a:gd name="T13" fmla="*/ 24 h 180"/>
                <a:gd name="T14" fmla="*/ 59 w 180"/>
                <a:gd name="T15" fmla="*/ 0 h 180"/>
                <a:gd name="T16" fmla="*/ 180 w 180"/>
                <a:gd name="T17" fmla="*/ 12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80">
                  <a:moveTo>
                    <a:pt x="180" y="121"/>
                  </a:moveTo>
                  <a:cubicBezTo>
                    <a:pt x="156" y="145"/>
                    <a:pt x="156" y="145"/>
                    <a:pt x="156" y="145"/>
                  </a:cubicBezTo>
                  <a:cubicBezTo>
                    <a:pt x="121" y="180"/>
                    <a:pt x="121" y="180"/>
                    <a:pt x="121" y="180"/>
                  </a:cubicBezTo>
                  <a:cubicBezTo>
                    <a:pt x="120" y="180"/>
                    <a:pt x="120" y="180"/>
                    <a:pt x="120" y="180"/>
                  </a:cubicBezTo>
                  <a:cubicBezTo>
                    <a:pt x="96" y="127"/>
                    <a:pt x="53" y="84"/>
                    <a:pt x="0" y="60"/>
                  </a:cubicBezTo>
                  <a:cubicBezTo>
                    <a:pt x="1" y="59"/>
                    <a:pt x="1" y="59"/>
                    <a:pt x="1" y="59"/>
                  </a:cubicBezTo>
                  <a:cubicBezTo>
                    <a:pt x="35" y="24"/>
                    <a:pt x="35" y="24"/>
                    <a:pt x="35" y="24"/>
                  </a:cubicBezTo>
                  <a:cubicBezTo>
                    <a:pt x="59" y="0"/>
                    <a:pt x="59" y="0"/>
                    <a:pt x="59" y="0"/>
                  </a:cubicBezTo>
                  <a:lnTo>
                    <a:pt x="180" y="121"/>
                  </a:lnTo>
                  <a:close/>
                </a:path>
              </a:pathLst>
            </a:custGeom>
            <a:gradFill flip="none" rotWithShape="1">
              <a:gsLst>
                <a:gs pos="40000">
                  <a:sysClr val="windowText" lastClr="000000">
                    <a:lumMod val="95000"/>
                    <a:lumOff val="5000"/>
                    <a:alpha val="40000"/>
                  </a:sysClr>
                </a:gs>
                <a:gs pos="55000">
                  <a:sysClr val="windowText" lastClr="000000">
                    <a:lumMod val="95000"/>
                    <a:lumOff val="5000"/>
                    <a:alpha val="0"/>
                  </a:sysClr>
                </a:gs>
              </a:gsLst>
              <a:path path="circle">
                <a:fillToRect t="100000" r="100000"/>
              </a:path>
              <a:tileRect l="-100000" b="-100000"/>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eaLnBrk="1" fontAlgn="auto" hangingPunct="1">
                <a:spcBef>
                  <a:spcPts val="0"/>
                </a:spcBef>
                <a:spcAft>
                  <a:spcPts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05" name="组合 104"/>
          <p:cNvGrpSpPr/>
          <p:nvPr/>
        </p:nvGrpSpPr>
        <p:grpSpPr>
          <a:xfrm>
            <a:off x="3896806" y="1551406"/>
            <a:ext cx="1725783" cy="1722653"/>
            <a:chOff x="2730037" y="565301"/>
            <a:chExt cx="2099475" cy="2095669"/>
          </a:xfrm>
        </p:grpSpPr>
        <p:sp>
          <p:nvSpPr>
            <p:cNvPr id="106" name="Freeform 7"/>
            <p:cNvSpPr/>
            <p:nvPr/>
          </p:nvSpPr>
          <p:spPr bwMode="auto">
            <a:xfrm>
              <a:off x="4056956" y="1892220"/>
              <a:ext cx="772556" cy="768750"/>
            </a:xfrm>
            <a:custGeom>
              <a:avLst/>
              <a:gdLst>
                <a:gd name="T0" fmla="*/ 26 w 257"/>
                <a:gd name="T1" fmla="*/ 256 h 256"/>
                <a:gd name="T2" fmla="*/ 21 w 257"/>
                <a:gd name="T3" fmla="*/ 256 h 256"/>
                <a:gd name="T4" fmla="*/ 3 w 257"/>
                <a:gd name="T5" fmla="*/ 227 h 256"/>
                <a:gd name="T6" fmla="*/ 226 w 257"/>
                <a:gd name="T7" fmla="*/ 3 h 256"/>
                <a:gd name="T8" fmla="*/ 254 w 257"/>
                <a:gd name="T9" fmla="*/ 21 h 256"/>
                <a:gd name="T10" fmla="*/ 236 w 257"/>
                <a:gd name="T11" fmla="*/ 50 h 256"/>
                <a:gd name="T12" fmla="*/ 49 w 257"/>
                <a:gd name="T13" fmla="*/ 238 h 256"/>
                <a:gd name="T14" fmla="*/ 26 w 257"/>
                <a:gd name="T15" fmla="*/ 256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7" h="256">
                  <a:moveTo>
                    <a:pt x="26" y="256"/>
                  </a:moveTo>
                  <a:cubicBezTo>
                    <a:pt x="24" y="256"/>
                    <a:pt x="22" y="256"/>
                    <a:pt x="21" y="256"/>
                  </a:cubicBezTo>
                  <a:cubicBezTo>
                    <a:pt x="8" y="253"/>
                    <a:pt x="0" y="240"/>
                    <a:pt x="3" y="227"/>
                  </a:cubicBezTo>
                  <a:cubicBezTo>
                    <a:pt x="27" y="116"/>
                    <a:pt x="115" y="28"/>
                    <a:pt x="226" y="3"/>
                  </a:cubicBezTo>
                  <a:cubicBezTo>
                    <a:pt x="239" y="0"/>
                    <a:pt x="251" y="9"/>
                    <a:pt x="254" y="21"/>
                  </a:cubicBezTo>
                  <a:cubicBezTo>
                    <a:pt x="257" y="34"/>
                    <a:pt x="249" y="47"/>
                    <a:pt x="236" y="50"/>
                  </a:cubicBezTo>
                  <a:cubicBezTo>
                    <a:pt x="143" y="70"/>
                    <a:pt x="70" y="144"/>
                    <a:pt x="49" y="238"/>
                  </a:cubicBezTo>
                  <a:cubicBezTo>
                    <a:pt x="47" y="249"/>
                    <a:pt x="37" y="256"/>
                    <a:pt x="26" y="256"/>
                  </a:cubicBezTo>
                  <a:close/>
                </a:path>
              </a:pathLst>
            </a:custGeom>
            <a:solidFill>
              <a:sysClr val="window" lastClr="FFFFFF">
                <a:lumMod val="65000"/>
              </a:sysClr>
            </a:solidFill>
            <a:ln w="14288" cap="flat">
              <a:noFill/>
              <a:prstDash val="solid"/>
              <a:miter lim="800000"/>
            </a:ln>
            <a:effectLst>
              <a:innerShdw blurRad="114300">
                <a:sysClr val="windowText" lastClr="000000">
                  <a:lumMod val="75000"/>
                  <a:lumOff val="25000"/>
                </a:sysClr>
              </a:inn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07" name="Freeform 11"/>
            <p:cNvSpPr/>
            <p:nvPr/>
          </p:nvSpPr>
          <p:spPr bwMode="auto">
            <a:xfrm>
              <a:off x="2730037" y="565301"/>
              <a:ext cx="1888893" cy="1888893"/>
            </a:xfrm>
            <a:custGeom>
              <a:avLst/>
              <a:gdLst>
                <a:gd name="T0" fmla="*/ 628 w 629"/>
                <a:gd name="T1" fmla="*/ 508 h 629"/>
                <a:gd name="T2" fmla="*/ 593 w 629"/>
                <a:gd name="T3" fmla="*/ 473 h 629"/>
                <a:gd name="T4" fmla="*/ 569 w 629"/>
                <a:gd name="T5" fmla="*/ 449 h 629"/>
                <a:gd name="T6" fmla="*/ 518 w 629"/>
                <a:gd name="T7" fmla="*/ 112 h 629"/>
                <a:gd name="T8" fmla="*/ 112 w 629"/>
                <a:gd name="T9" fmla="*/ 112 h 629"/>
                <a:gd name="T10" fmla="*/ 112 w 629"/>
                <a:gd name="T11" fmla="*/ 518 h 629"/>
                <a:gd name="T12" fmla="*/ 449 w 629"/>
                <a:gd name="T13" fmla="*/ 570 h 629"/>
                <a:gd name="T14" fmla="*/ 473 w 629"/>
                <a:gd name="T15" fmla="*/ 593 h 629"/>
                <a:gd name="T16" fmla="*/ 508 w 629"/>
                <a:gd name="T17" fmla="*/ 628 h 629"/>
                <a:gd name="T18" fmla="*/ 508 w 629"/>
                <a:gd name="T19" fmla="*/ 629 h 629"/>
                <a:gd name="T20" fmla="*/ 629 w 629"/>
                <a:gd name="T21" fmla="*/ 508 h 629"/>
                <a:gd name="T22" fmla="*/ 628 w 629"/>
                <a:gd name="T23" fmla="*/ 508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9" h="629">
                  <a:moveTo>
                    <a:pt x="628" y="508"/>
                  </a:moveTo>
                  <a:cubicBezTo>
                    <a:pt x="593" y="473"/>
                    <a:pt x="593" y="473"/>
                    <a:pt x="593" y="473"/>
                  </a:cubicBezTo>
                  <a:cubicBezTo>
                    <a:pt x="569" y="449"/>
                    <a:pt x="569" y="449"/>
                    <a:pt x="569" y="449"/>
                  </a:cubicBezTo>
                  <a:cubicBezTo>
                    <a:pt x="627" y="341"/>
                    <a:pt x="610" y="203"/>
                    <a:pt x="518" y="112"/>
                  </a:cubicBezTo>
                  <a:cubicBezTo>
                    <a:pt x="406" y="0"/>
                    <a:pt x="224" y="0"/>
                    <a:pt x="112" y="112"/>
                  </a:cubicBezTo>
                  <a:cubicBezTo>
                    <a:pt x="0" y="224"/>
                    <a:pt x="0" y="406"/>
                    <a:pt x="112" y="518"/>
                  </a:cubicBezTo>
                  <a:cubicBezTo>
                    <a:pt x="203" y="610"/>
                    <a:pt x="341" y="627"/>
                    <a:pt x="449" y="570"/>
                  </a:cubicBezTo>
                  <a:cubicBezTo>
                    <a:pt x="473" y="593"/>
                    <a:pt x="473" y="593"/>
                    <a:pt x="473" y="593"/>
                  </a:cubicBezTo>
                  <a:cubicBezTo>
                    <a:pt x="508" y="628"/>
                    <a:pt x="508" y="628"/>
                    <a:pt x="508" y="628"/>
                  </a:cubicBezTo>
                  <a:cubicBezTo>
                    <a:pt x="508" y="629"/>
                    <a:pt x="508" y="629"/>
                    <a:pt x="508" y="629"/>
                  </a:cubicBezTo>
                  <a:cubicBezTo>
                    <a:pt x="533" y="576"/>
                    <a:pt x="576" y="533"/>
                    <a:pt x="629" y="508"/>
                  </a:cubicBezTo>
                  <a:lnTo>
                    <a:pt x="628" y="508"/>
                  </a:lnTo>
                  <a:close/>
                </a:path>
              </a:pathLst>
            </a:custGeom>
            <a:solidFill>
              <a:srgbClr val="009E9F"/>
            </a:solidFill>
            <a:ln w="14288" cap="flat">
              <a:noFill/>
              <a:prstDash val="solid"/>
              <a:miter lim="800000"/>
            </a:ln>
            <a:effectLst>
              <a:outerShdw blurRad="203200" dist="38100" dir="2700000" sx="102000" sy="102000" algn="tl" rotWithShape="0">
                <a:sysClr val="windowText" lastClr="000000">
                  <a:lumMod val="65000"/>
                  <a:lumOff val="35000"/>
                  <a:alpha val="30000"/>
                </a:sysClr>
              </a:out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08" name="Freeform 12"/>
            <p:cNvSpPr/>
            <p:nvPr/>
          </p:nvSpPr>
          <p:spPr bwMode="auto">
            <a:xfrm>
              <a:off x="4078522" y="1913785"/>
              <a:ext cx="540409" cy="540409"/>
            </a:xfrm>
            <a:custGeom>
              <a:avLst/>
              <a:gdLst>
                <a:gd name="T0" fmla="*/ 120 w 180"/>
                <a:gd name="T1" fmla="*/ 0 h 180"/>
                <a:gd name="T2" fmla="*/ 144 w 180"/>
                <a:gd name="T3" fmla="*/ 24 h 180"/>
                <a:gd name="T4" fmla="*/ 179 w 180"/>
                <a:gd name="T5" fmla="*/ 59 h 180"/>
                <a:gd name="T6" fmla="*/ 180 w 180"/>
                <a:gd name="T7" fmla="*/ 59 h 180"/>
                <a:gd name="T8" fmla="*/ 59 w 180"/>
                <a:gd name="T9" fmla="*/ 180 h 180"/>
                <a:gd name="T10" fmla="*/ 59 w 180"/>
                <a:gd name="T11" fmla="*/ 179 h 180"/>
                <a:gd name="T12" fmla="*/ 24 w 180"/>
                <a:gd name="T13" fmla="*/ 144 h 180"/>
                <a:gd name="T14" fmla="*/ 0 w 180"/>
                <a:gd name="T15" fmla="*/ 121 h 180"/>
                <a:gd name="T16" fmla="*/ 120 w 180"/>
                <a:gd name="T1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80">
                  <a:moveTo>
                    <a:pt x="120" y="0"/>
                  </a:moveTo>
                  <a:cubicBezTo>
                    <a:pt x="144" y="24"/>
                    <a:pt x="144" y="24"/>
                    <a:pt x="144" y="24"/>
                  </a:cubicBezTo>
                  <a:cubicBezTo>
                    <a:pt x="179" y="59"/>
                    <a:pt x="179" y="59"/>
                    <a:pt x="179" y="59"/>
                  </a:cubicBezTo>
                  <a:cubicBezTo>
                    <a:pt x="180" y="59"/>
                    <a:pt x="180" y="59"/>
                    <a:pt x="180" y="59"/>
                  </a:cubicBezTo>
                  <a:cubicBezTo>
                    <a:pt x="127" y="84"/>
                    <a:pt x="84" y="127"/>
                    <a:pt x="59" y="180"/>
                  </a:cubicBezTo>
                  <a:cubicBezTo>
                    <a:pt x="59" y="179"/>
                    <a:pt x="59" y="179"/>
                    <a:pt x="59" y="179"/>
                  </a:cubicBezTo>
                  <a:cubicBezTo>
                    <a:pt x="24" y="144"/>
                    <a:pt x="24" y="144"/>
                    <a:pt x="24" y="144"/>
                  </a:cubicBezTo>
                  <a:cubicBezTo>
                    <a:pt x="0" y="121"/>
                    <a:pt x="0" y="121"/>
                    <a:pt x="0" y="121"/>
                  </a:cubicBezTo>
                  <a:lnTo>
                    <a:pt x="120" y="0"/>
                  </a:lnTo>
                  <a:close/>
                </a:path>
              </a:pathLst>
            </a:custGeom>
            <a:gradFill flip="none" rotWithShape="1">
              <a:gsLst>
                <a:gs pos="40000">
                  <a:sysClr val="windowText" lastClr="000000">
                    <a:lumMod val="95000"/>
                    <a:lumOff val="5000"/>
                    <a:alpha val="40000"/>
                  </a:sysClr>
                </a:gs>
                <a:gs pos="55000">
                  <a:sysClr val="windowText" lastClr="000000">
                    <a:lumMod val="95000"/>
                    <a:lumOff val="5000"/>
                    <a:alpha val="0"/>
                  </a:sysClr>
                </a:gs>
              </a:gsLst>
              <a:path path="circle">
                <a:fillToRect l="100000" t="100000"/>
              </a:path>
              <a:tileRect r="-100000" b="-100000"/>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eaLnBrk="1" fontAlgn="auto" hangingPunct="1">
                <a:spcBef>
                  <a:spcPts val="0"/>
                </a:spcBef>
                <a:spcAft>
                  <a:spcPts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09" name="组合 108"/>
          <p:cNvGrpSpPr/>
          <p:nvPr/>
        </p:nvGrpSpPr>
        <p:grpSpPr>
          <a:xfrm rot="1043741">
            <a:off x="3647915" y="3271420"/>
            <a:ext cx="1723696" cy="1725781"/>
            <a:chOff x="2730037" y="2865209"/>
            <a:chExt cx="2096938" cy="2099474"/>
          </a:xfrm>
        </p:grpSpPr>
        <p:sp>
          <p:nvSpPr>
            <p:cNvPr id="110" name="Freeform 15"/>
            <p:cNvSpPr/>
            <p:nvPr/>
          </p:nvSpPr>
          <p:spPr bwMode="auto">
            <a:xfrm>
              <a:off x="4056956" y="2865209"/>
              <a:ext cx="770019" cy="772556"/>
            </a:xfrm>
            <a:custGeom>
              <a:avLst/>
              <a:gdLst>
                <a:gd name="T0" fmla="*/ 256 w 256"/>
                <a:gd name="T1" fmla="*/ 231 h 257"/>
                <a:gd name="T2" fmla="*/ 255 w 256"/>
                <a:gd name="T3" fmla="*/ 236 h 257"/>
                <a:gd name="T4" fmla="*/ 227 w 256"/>
                <a:gd name="T5" fmla="*/ 254 h 257"/>
                <a:gd name="T6" fmla="*/ 3 w 256"/>
                <a:gd name="T7" fmla="*/ 31 h 257"/>
                <a:gd name="T8" fmla="*/ 21 w 256"/>
                <a:gd name="T9" fmla="*/ 3 h 257"/>
                <a:gd name="T10" fmla="*/ 49 w 256"/>
                <a:gd name="T11" fmla="*/ 21 h 257"/>
                <a:gd name="T12" fmla="*/ 237 w 256"/>
                <a:gd name="T13" fmla="*/ 208 h 257"/>
                <a:gd name="T14" fmla="*/ 256 w 256"/>
                <a:gd name="T15" fmla="*/ 231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257">
                  <a:moveTo>
                    <a:pt x="256" y="231"/>
                  </a:moveTo>
                  <a:cubicBezTo>
                    <a:pt x="256" y="233"/>
                    <a:pt x="256" y="234"/>
                    <a:pt x="255" y="236"/>
                  </a:cubicBezTo>
                  <a:cubicBezTo>
                    <a:pt x="252" y="249"/>
                    <a:pt x="240" y="257"/>
                    <a:pt x="227" y="254"/>
                  </a:cubicBezTo>
                  <a:cubicBezTo>
                    <a:pt x="116" y="230"/>
                    <a:pt x="28" y="142"/>
                    <a:pt x="3" y="31"/>
                  </a:cubicBezTo>
                  <a:cubicBezTo>
                    <a:pt x="0" y="18"/>
                    <a:pt x="8" y="5"/>
                    <a:pt x="21" y="3"/>
                  </a:cubicBezTo>
                  <a:cubicBezTo>
                    <a:pt x="34" y="0"/>
                    <a:pt x="46" y="8"/>
                    <a:pt x="49" y="21"/>
                  </a:cubicBezTo>
                  <a:cubicBezTo>
                    <a:pt x="70" y="114"/>
                    <a:pt x="144" y="187"/>
                    <a:pt x="237" y="208"/>
                  </a:cubicBezTo>
                  <a:cubicBezTo>
                    <a:pt x="248" y="210"/>
                    <a:pt x="256" y="220"/>
                    <a:pt x="256" y="231"/>
                  </a:cubicBezTo>
                  <a:close/>
                </a:path>
              </a:pathLst>
            </a:custGeom>
            <a:solidFill>
              <a:sysClr val="window" lastClr="FFFFFF">
                <a:lumMod val="65000"/>
              </a:sysClr>
            </a:solidFill>
            <a:ln w="14288" cap="flat">
              <a:noFill/>
              <a:prstDash val="solid"/>
              <a:miter lim="800000"/>
            </a:ln>
            <a:effectLst>
              <a:innerShdw blurRad="114300">
                <a:sysClr val="windowText" lastClr="000000">
                  <a:lumMod val="75000"/>
                  <a:lumOff val="25000"/>
                </a:sysClr>
              </a:inn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11" name="Freeform 19"/>
            <p:cNvSpPr/>
            <p:nvPr/>
          </p:nvSpPr>
          <p:spPr bwMode="auto">
            <a:xfrm>
              <a:off x="2730037" y="3075790"/>
              <a:ext cx="1886356" cy="1888893"/>
            </a:xfrm>
            <a:custGeom>
              <a:avLst/>
              <a:gdLst>
                <a:gd name="T0" fmla="*/ 507 w 628"/>
                <a:gd name="T1" fmla="*/ 1 h 629"/>
                <a:gd name="T2" fmla="*/ 473 w 628"/>
                <a:gd name="T3" fmla="*/ 36 h 629"/>
                <a:gd name="T4" fmla="*/ 449 w 628"/>
                <a:gd name="T5" fmla="*/ 59 h 629"/>
                <a:gd name="T6" fmla="*/ 112 w 628"/>
                <a:gd name="T7" fmla="*/ 111 h 629"/>
                <a:gd name="T8" fmla="*/ 112 w 628"/>
                <a:gd name="T9" fmla="*/ 517 h 629"/>
                <a:gd name="T10" fmla="*/ 518 w 628"/>
                <a:gd name="T11" fmla="*/ 517 h 629"/>
                <a:gd name="T12" fmla="*/ 569 w 628"/>
                <a:gd name="T13" fmla="*/ 180 h 629"/>
                <a:gd name="T14" fmla="*/ 593 w 628"/>
                <a:gd name="T15" fmla="*/ 156 h 629"/>
                <a:gd name="T16" fmla="*/ 628 w 628"/>
                <a:gd name="T17" fmla="*/ 121 h 629"/>
                <a:gd name="T18" fmla="*/ 628 w 628"/>
                <a:gd name="T19" fmla="*/ 121 h 629"/>
                <a:gd name="T20" fmla="*/ 508 w 628"/>
                <a:gd name="T21" fmla="*/ 0 h 629"/>
                <a:gd name="T22" fmla="*/ 507 w 628"/>
                <a:gd name="T23" fmla="*/ 1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8" h="629">
                  <a:moveTo>
                    <a:pt x="507" y="1"/>
                  </a:moveTo>
                  <a:cubicBezTo>
                    <a:pt x="473" y="36"/>
                    <a:pt x="473" y="36"/>
                    <a:pt x="473" y="36"/>
                  </a:cubicBezTo>
                  <a:cubicBezTo>
                    <a:pt x="449" y="59"/>
                    <a:pt x="449" y="59"/>
                    <a:pt x="449" y="59"/>
                  </a:cubicBezTo>
                  <a:cubicBezTo>
                    <a:pt x="340" y="2"/>
                    <a:pt x="203" y="19"/>
                    <a:pt x="112" y="111"/>
                  </a:cubicBezTo>
                  <a:cubicBezTo>
                    <a:pt x="0" y="223"/>
                    <a:pt x="0" y="405"/>
                    <a:pt x="112" y="517"/>
                  </a:cubicBezTo>
                  <a:cubicBezTo>
                    <a:pt x="224" y="629"/>
                    <a:pt x="406" y="629"/>
                    <a:pt x="518" y="517"/>
                  </a:cubicBezTo>
                  <a:cubicBezTo>
                    <a:pt x="609" y="426"/>
                    <a:pt x="626" y="288"/>
                    <a:pt x="569" y="180"/>
                  </a:cubicBezTo>
                  <a:cubicBezTo>
                    <a:pt x="593" y="156"/>
                    <a:pt x="593" y="156"/>
                    <a:pt x="593" y="156"/>
                  </a:cubicBezTo>
                  <a:cubicBezTo>
                    <a:pt x="628" y="121"/>
                    <a:pt x="628" y="121"/>
                    <a:pt x="628" y="121"/>
                  </a:cubicBezTo>
                  <a:cubicBezTo>
                    <a:pt x="628" y="121"/>
                    <a:pt x="628" y="121"/>
                    <a:pt x="628" y="121"/>
                  </a:cubicBezTo>
                  <a:cubicBezTo>
                    <a:pt x="575" y="96"/>
                    <a:pt x="533" y="53"/>
                    <a:pt x="508" y="0"/>
                  </a:cubicBezTo>
                  <a:lnTo>
                    <a:pt x="507" y="1"/>
                  </a:lnTo>
                  <a:close/>
                </a:path>
              </a:pathLst>
            </a:custGeom>
            <a:solidFill>
              <a:srgbClr val="92D050"/>
            </a:solidFill>
            <a:ln w="14288" cap="flat">
              <a:noFill/>
              <a:prstDash val="solid"/>
              <a:miter lim="800000"/>
            </a:ln>
            <a:effectLst>
              <a:outerShdw blurRad="203200" dist="38100" dir="2700000" sx="102000" sy="102000" algn="tl" rotWithShape="0">
                <a:sysClr val="windowText" lastClr="000000">
                  <a:lumMod val="65000"/>
                  <a:lumOff val="35000"/>
                  <a:alpha val="30000"/>
                </a:sysClr>
              </a:out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12" name="Freeform 20"/>
            <p:cNvSpPr/>
            <p:nvPr/>
          </p:nvSpPr>
          <p:spPr bwMode="auto">
            <a:xfrm>
              <a:off x="4078522" y="3075790"/>
              <a:ext cx="537872" cy="540409"/>
            </a:xfrm>
            <a:custGeom>
              <a:avLst/>
              <a:gdLst>
                <a:gd name="T0" fmla="*/ 0 w 179"/>
                <a:gd name="T1" fmla="*/ 59 h 180"/>
                <a:gd name="T2" fmla="*/ 24 w 179"/>
                <a:gd name="T3" fmla="*/ 36 h 180"/>
                <a:gd name="T4" fmla="*/ 58 w 179"/>
                <a:gd name="T5" fmla="*/ 1 h 180"/>
                <a:gd name="T6" fmla="*/ 59 w 179"/>
                <a:gd name="T7" fmla="*/ 0 h 180"/>
                <a:gd name="T8" fmla="*/ 179 w 179"/>
                <a:gd name="T9" fmla="*/ 121 h 180"/>
                <a:gd name="T10" fmla="*/ 179 w 179"/>
                <a:gd name="T11" fmla="*/ 121 h 180"/>
                <a:gd name="T12" fmla="*/ 144 w 179"/>
                <a:gd name="T13" fmla="*/ 156 h 180"/>
                <a:gd name="T14" fmla="*/ 120 w 179"/>
                <a:gd name="T15" fmla="*/ 180 h 180"/>
                <a:gd name="T16" fmla="*/ 0 w 179"/>
                <a:gd name="T17" fmla="*/ 5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80">
                  <a:moveTo>
                    <a:pt x="0" y="59"/>
                  </a:moveTo>
                  <a:cubicBezTo>
                    <a:pt x="24" y="36"/>
                    <a:pt x="24" y="36"/>
                    <a:pt x="24" y="36"/>
                  </a:cubicBezTo>
                  <a:cubicBezTo>
                    <a:pt x="58" y="1"/>
                    <a:pt x="58" y="1"/>
                    <a:pt x="58" y="1"/>
                  </a:cubicBezTo>
                  <a:cubicBezTo>
                    <a:pt x="59" y="0"/>
                    <a:pt x="59" y="0"/>
                    <a:pt x="59" y="0"/>
                  </a:cubicBezTo>
                  <a:cubicBezTo>
                    <a:pt x="84" y="53"/>
                    <a:pt x="126" y="96"/>
                    <a:pt x="179" y="121"/>
                  </a:cubicBezTo>
                  <a:cubicBezTo>
                    <a:pt x="179" y="121"/>
                    <a:pt x="179" y="121"/>
                    <a:pt x="179" y="121"/>
                  </a:cubicBezTo>
                  <a:cubicBezTo>
                    <a:pt x="144" y="156"/>
                    <a:pt x="144" y="156"/>
                    <a:pt x="144" y="156"/>
                  </a:cubicBezTo>
                  <a:cubicBezTo>
                    <a:pt x="120" y="180"/>
                    <a:pt x="120" y="180"/>
                    <a:pt x="120" y="180"/>
                  </a:cubicBezTo>
                  <a:lnTo>
                    <a:pt x="0" y="59"/>
                  </a:lnTo>
                  <a:close/>
                </a:path>
              </a:pathLst>
            </a:custGeom>
            <a:gradFill flip="none" rotWithShape="1">
              <a:gsLst>
                <a:gs pos="40000">
                  <a:sysClr val="windowText" lastClr="000000">
                    <a:lumMod val="95000"/>
                    <a:lumOff val="5000"/>
                    <a:alpha val="40000"/>
                  </a:sysClr>
                </a:gs>
                <a:gs pos="55000">
                  <a:sysClr val="windowText" lastClr="000000">
                    <a:lumMod val="95000"/>
                    <a:lumOff val="5000"/>
                    <a:alpha val="0"/>
                  </a:sysClr>
                </a:gs>
              </a:gsLst>
              <a:path path="circle">
                <a:fillToRect l="100000" b="100000"/>
              </a:path>
              <a:tileRect t="-100000" r="-100000"/>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eaLnBrk="1" fontAlgn="auto" hangingPunct="1">
                <a:spcBef>
                  <a:spcPts val="0"/>
                </a:spcBef>
                <a:spcAft>
                  <a:spcPts val="0"/>
                </a:spcAft>
                <a:defRPr/>
              </a:pPr>
              <a:endParaRPr lang="zh-CN" altLang="en-US" sz="2400" kern="0">
                <a:solidFill>
                  <a:prstClr val="white"/>
                </a:solidFill>
                <a:latin typeface="Calibri" panose="020F0502020204030204"/>
                <a:ea typeface="微软雅黑" panose="020B0503020204020204" pitchFamily="34" charset="-122"/>
              </a:endParaRPr>
            </a:p>
          </p:txBody>
        </p:sp>
      </p:grpSp>
      <p:grpSp>
        <p:nvGrpSpPr>
          <p:cNvPr id="113" name="组合 112"/>
          <p:cNvGrpSpPr/>
          <p:nvPr/>
        </p:nvGrpSpPr>
        <p:grpSpPr>
          <a:xfrm rot="1907486">
            <a:off x="5271538" y="4002811"/>
            <a:ext cx="1727868" cy="1722653"/>
            <a:chOff x="5027409" y="2869015"/>
            <a:chExt cx="2102012" cy="2095668"/>
          </a:xfrm>
        </p:grpSpPr>
        <p:sp>
          <p:nvSpPr>
            <p:cNvPr id="128" name="Freeform 17"/>
            <p:cNvSpPr/>
            <p:nvPr/>
          </p:nvSpPr>
          <p:spPr bwMode="auto">
            <a:xfrm>
              <a:off x="5027409" y="2869015"/>
              <a:ext cx="775093" cy="768750"/>
            </a:xfrm>
            <a:custGeom>
              <a:avLst/>
              <a:gdLst>
                <a:gd name="T0" fmla="*/ 232 w 258"/>
                <a:gd name="T1" fmla="*/ 0 h 256"/>
                <a:gd name="T2" fmla="*/ 237 w 258"/>
                <a:gd name="T3" fmla="*/ 1 h 256"/>
                <a:gd name="T4" fmla="*/ 255 w 258"/>
                <a:gd name="T5" fmla="*/ 29 h 256"/>
                <a:gd name="T6" fmla="*/ 32 w 258"/>
                <a:gd name="T7" fmla="*/ 253 h 256"/>
                <a:gd name="T8" fmla="*/ 3 w 258"/>
                <a:gd name="T9" fmla="*/ 235 h 256"/>
                <a:gd name="T10" fmla="*/ 21 w 258"/>
                <a:gd name="T11" fmla="*/ 207 h 256"/>
                <a:gd name="T12" fmla="*/ 208 w 258"/>
                <a:gd name="T13" fmla="*/ 19 h 256"/>
                <a:gd name="T14" fmla="*/ 232 w 258"/>
                <a:gd name="T15" fmla="*/ 0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6">
                  <a:moveTo>
                    <a:pt x="232" y="0"/>
                  </a:moveTo>
                  <a:cubicBezTo>
                    <a:pt x="233" y="0"/>
                    <a:pt x="235" y="0"/>
                    <a:pt x="237" y="1"/>
                  </a:cubicBezTo>
                  <a:cubicBezTo>
                    <a:pt x="250" y="3"/>
                    <a:pt x="258" y="16"/>
                    <a:pt x="255" y="29"/>
                  </a:cubicBezTo>
                  <a:cubicBezTo>
                    <a:pt x="230" y="140"/>
                    <a:pt x="143" y="228"/>
                    <a:pt x="32" y="253"/>
                  </a:cubicBezTo>
                  <a:cubicBezTo>
                    <a:pt x="19" y="256"/>
                    <a:pt x="6" y="248"/>
                    <a:pt x="3" y="235"/>
                  </a:cubicBezTo>
                  <a:cubicBezTo>
                    <a:pt x="0" y="222"/>
                    <a:pt x="8" y="209"/>
                    <a:pt x="21" y="207"/>
                  </a:cubicBezTo>
                  <a:cubicBezTo>
                    <a:pt x="114" y="186"/>
                    <a:pt x="188" y="112"/>
                    <a:pt x="208" y="19"/>
                  </a:cubicBezTo>
                  <a:cubicBezTo>
                    <a:pt x="211" y="8"/>
                    <a:pt x="221" y="0"/>
                    <a:pt x="232" y="0"/>
                  </a:cubicBezTo>
                  <a:close/>
                </a:path>
              </a:pathLst>
            </a:custGeom>
            <a:solidFill>
              <a:sysClr val="window" lastClr="FFFFFF">
                <a:lumMod val="65000"/>
              </a:sysClr>
            </a:solidFill>
            <a:ln w="14288" cap="flat">
              <a:noFill/>
              <a:prstDash val="solid"/>
              <a:miter lim="800000"/>
            </a:ln>
            <a:effectLst>
              <a:innerShdw blurRad="114300">
                <a:sysClr val="windowText" lastClr="000000">
                  <a:lumMod val="75000"/>
                  <a:lumOff val="25000"/>
                </a:sysClr>
              </a:inn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29" name="Freeform 21"/>
            <p:cNvSpPr/>
            <p:nvPr/>
          </p:nvSpPr>
          <p:spPr bwMode="auto">
            <a:xfrm>
              <a:off x="5240528" y="3078328"/>
              <a:ext cx="1888893" cy="1886355"/>
            </a:xfrm>
            <a:custGeom>
              <a:avLst/>
              <a:gdLst>
                <a:gd name="T0" fmla="*/ 0 w 629"/>
                <a:gd name="T1" fmla="*/ 120 h 628"/>
                <a:gd name="T2" fmla="*/ 35 w 629"/>
                <a:gd name="T3" fmla="*/ 155 h 628"/>
                <a:gd name="T4" fmla="*/ 59 w 629"/>
                <a:gd name="T5" fmla="*/ 179 h 628"/>
                <a:gd name="T6" fmla="*/ 110 w 629"/>
                <a:gd name="T7" fmla="*/ 516 h 628"/>
                <a:gd name="T8" fmla="*/ 517 w 629"/>
                <a:gd name="T9" fmla="*/ 516 h 628"/>
                <a:gd name="T10" fmla="*/ 517 w 629"/>
                <a:gd name="T11" fmla="*/ 110 h 628"/>
                <a:gd name="T12" fmla="*/ 179 w 629"/>
                <a:gd name="T13" fmla="*/ 59 h 628"/>
                <a:gd name="T14" fmla="*/ 156 w 629"/>
                <a:gd name="T15" fmla="*/ 35 h 628"/>
                <a:gd name="T16" fmla="*/ 121 w 629"/>
                <a:gd name="T17" fmla="*/ 0 h 628"/>
                <a:gd name="T18" fmla="*/ 120 w 629"/>
                <a:gd name="T19" fmla="*/ 0 h 628"/>
                <a:gd name="T20" fmla="*/ 0 w 629"/>
                <a:gd name="T21" fmla="*/ 12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628">
                  <a:moveTo>
                    <a:pt x="0" y="120"/>
                  </a:moveTo>
                  <a:cubicBezTo>
                    <a:pt x="35" y="155"/>
                    <a:pt x="35" y="155"/>
                    <a:pt x="35" y="155"/>
                  </a:cubicBezTo>
                  <a:cubicBezTo>
                    <a:pt x="59" y="179"/>
                    <a:pt x="59" y="179"/>
                    <a:pt x="59" y="179"/>
                  </a:cubicBezTo>
                  <a:cubicBezTo>
                    <a:pt x="2" y="288"/>
                    <a:pt x="19" y="425"/>
                    <a:pt x="110" y="516"/>
                  </a:cubicBezTo>
                  <a:cubicBezTo>
                    <a:pt x="222" y="628"/>
                    <a:pt x="404" y="628"/>
                    <a:pt x="517" y="516"/>
                  </a:cubicBezTo>
                  <a:cubicBezTo>
                    <a:pt x="629" y="404"/>
                    <a:pt x="629" y="222"/>
                    <a:pt x="517" y="110"/>
                  </a:cubicBezTo>
                  <a:cubicBezTo>
                    <a:pt x="425" y="19"/>
                    <a:pt x="288" y="2"/>
                    <a:pt x="179" y="59"/>
                  </a:cubicBezTo>
                  <a:cubicBezTo>
                    <a:pt x="156" y="35"/>
                    <a:pt x="156" y="35"/>
                    <a:pt x="156" y="35"/>
                  </a:cubicBezTo>
                  <a:cubicBezTo>
                    <a:pt x="121" y="0"/>
                    <a:pt x="121" y="0"/>
                    <a:pt x="121" y="0"/>
                  </a:cubicBezTo>
                  <a:cubicBezTo>
                    <a:pt x="120" y="0"/>
                    <a:pt x="120" y="0"/>
                    <a:pt x="120" y="0"/>
                  </a:cubicBezTo>
                  <a:cubicBezTo>
                    <a:pt x="96" y="52"/>
                    <a:pt x="53" y="95"/>
                    <a:pt x="0" y="120"/>
                  </a:cubicBezTo>
                  <a:close/>
                </a:path>
              </a:pathLst>
            </a:custGeom>
            <a:solidFill>
              <a:srgbClr val="E4007F"/>
            </a:solidFill>
            <a:ln w="14288" cap="flat">
              <a:noFill/>
              <a:prstDash val="solid"/>
              <a:miter lim="800000"/>
            </a:ln>
            <a:effectLst>
              <a:outerShdw blurRad="203200" dist="38100" dir="2700000" sx="102000" sy="102000" algn="tl" rotWithShape="0">
                <a:sysClr val="windowText" lastClr="000000">
                  <a:lumMod val="65000"/>
                  <a:lumOff val="35000"/>
                  <a:alpha val="30000"/>
                </a:sysClr>
              </a:out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30" name="Freeform 22"/>
            <p:cNvSpPr/>
            <p:nvPr/>
          </p:nvSpPr>
          <p:spPr bwMode="auto">
            <a:xfrm>
              <a:off x="5240528" y="3078328"/>
              <a:ext cx="537872" cy="537871"/>
            </a:xfrm>
            <a:custGeom>
              <a:avLst/>
              <a:gdLst>
                <a:gd name="T0" fmla="*/ 59 w 179"/>
                <a:gd name="T1" fmla="*/ 179 h 179"/>
                <a:gd name="T2" fmla="*/ 35 w 179"/>
                <a:gd name="T3" fmla="*/ 155 h 179"/>
                <a:gd name="T4" fmla="*/ 0 w 179"/>
                <a:gd name="T5" fmla="*/ 120 h 179"/>
                <a:gd name="T6" fmla="*/ 0 w 179"/>
                <a:gd name="T7" fmla="*/ 120 h 179"/>
                <a:gd name="T8" fmla="*/ 120 w 179"/>
                <a:gd name="T9" fmla="*/ 0 h 179"/>
                <a:gd name="T10" fmla="*/ 121 w 179"/>
                <a:gd name="T11" fmla="*/ 0 h 179"/>
                <a:gd name="T12" fmla="*/ 156 w 179"/>
                <a:gd name="T13" fmla="*/ 35 h 179"/>
                <a:gd name="T14" fmla="*/ 179 w 179"/>
                <a:gd name="T15" fmla="*/ 59 h 179"/>
                <a:gd name="T16" fmla="*/ 59 w 179"/>
                <a:gd name="T17"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79">
                  <a:moveTo>
                    <a:pt x="59" y="179"/>
                  </a:moveTo>
                  <a:cubicBezTo>
                    <a:pt x="35" y="155"/>
                    <a:pt x="35" y="155"/>
                    <a:pt x="35" y="155"/>
                  </a:cubicBezTo>
                  <a:cubicBezTo>
                    <a:pt x="0" y="120"/>
                    <a:pt x="0" y="120"/>
                    <a:pt x="0" y="120"/>
                  </a:cubicBezTo>
                  <a:cubicBezTo>
                    <a:pt x="0" y="120"/>
                    <a:pt x="0" y="120"/>
                    <a:pt x="0" y="120"/>
                  </a:cubicBezTo>
                  <a:cubicBezTo>
                    <a:pt x="53" y="95"/>
                    <a:pt x="96" y="52"/>
                    <a:pt x="120" y="0"/>
                  </a:cubicBezTo>
                  <a:cubicBezTo>
                    <a:pt x="121" y="0"/>
                    <a:pt x="121" y="0"/>
                    <a:pt x="121" y="0"/>
                  </a:cubicBezTo>
                  <a:cubicBezTo>
                    <a:pt x="156" y="35"/>
                    <a:pt x="156" y="35"/>
                    <a:pt x="156" y="35"/>
                  </a:cubicBezTo>
                  <a:cubicBezTo>
                    <a:pt x="179" y="59"/>
                    <a:pt x="179" y="59"/>
                    <a:pt x="179" y="59"/>
                  </a:cubicBezTo>
                  <a:lnTo>
                    <a:pt x="59" y="179"/>
                  </a:lnTo>
                  <a:close/>
                </a:path>
              </a:pathLst>
            </a:custGeom>
            <a:gradFill flip="none" rotWithShape="1">
              <a:gsLst>
                <a:gs pos="40000">
                  <a:sysClr val="windowText" lastClr="000000">
                    <a:lumMod val="95000"/>
                    <a:lumOff val="5000"/>
                    <a:alpha val="40000"/>
                  </a:sysClr>
                </a:gs>
                <a:gs pos="55000">
                  <a:sysClr val="windowText" lastClr="000000">
                    <a:lumMod val="95000"/>
                    <a:lumOff val="5000"/>
                    <a:alpha val="0"/>
                  </a:sysClr>
                </a:gs>
              </a:gsLst>
              <a:path path="circle">
                <a:fillToRect r="100000" b="100000"/>
              </a:path>
              <a:tileRect l="-100000" t="-100000"/>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eaLnBrk="1" fontAlgn="auto" hangingPunct="1">
                <a:spcBef>
                  <a:spcPts val="0"/>
                </a:spcBef>
                <a:spcAft>
                  <a:spcPts val="0"/>
                </a:spcAft>
                <a:defRPr/>
              </a:pPr>
              <a:endParaRPr lang="zh-CN" altLang="en-US" sz="2400" kern="0">
                <a:solidFill>
                  <a:prstClr val="white"/>
                </a:solidFill>
                <a:latin typeface="Calibri" panose="020F0502020204030204"/>
                <a:ea typeface="微软雅黑" panose="020B0503020204020204" pitchFamily="34" charset="-122"/>
              </a:endParaRPr>
            </a:p>
          </p:txBody>
        </p:sp>
        <p:sp>
          <p:nvSpPr>
            <p:cNvPr id="131" name="Freeform 23"/>
            <p:cNvSpPr>
              <a:spLocks noEditPoints="1"/>
            </p:cNvSpPr>
            <p:nvPr/>
          </p:nvSpPr>
          <p:spPr bwMode="auto">
            <a:xfrm>
              <a:off x="6556471" y="3436943"/>
              <a:ext cx="203614" cy="203612"/>
            </a:xfrm>
            <a:custGeom>
              <a:avLst/>
              <a:gdLst>
                <a:gd name="T0" fmla="*/ 31 w 33"/>
                <a:gd name="T1" fmla="*/ 14 h 33"/>
                <a:gd name="T2" fmla="*/ 19 w 33"/>
                <a:gd name="T3" fmla="*/ 2 h 33"/>
                <a:gd name="T4" fmla="*/ 14 w 33"/>
                <a:gd name="T5" fmla="*/ 0 h 33"/>
                <a:gd name="T6" fmla="*/ 10 w 33"/>
                <a:gd name="T7" fmla="*/ 2 h 33"/>
                <a:gd name="T8" fmla="*/ 0 w 33"/>
                <a:gd name="T9" fmla="*/ 12 h 33"/>
                <a:gd name="T10" fmla="*/ 21 w 33"/>
                <a:gd name="T11" fmla="*/ 33 h 33"/>
                <a:gd name="T12" fmla="*/ 31 w 33"/>
                <a:gd name="T13" fmla="*/ 23 h 33"/>
                <a:gd name="T14" fmla="*/ 31 w 33"/>
                <a:gd name="T15" fmla="*/ 14 h 33"/>
                <a:gd name="T16" fmla="*/ 31 w 33"/>
                <a:gd name="T17" fmla="*/ 14 h 33"/>
                <a:gd name="T18" fmla="*/ 31 w 33"/>
                <a:gd name="T19"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31" y="14"/>
                  </a:moveTo>
                  <a:cubicBezTo>
                    <a:pt x="19" y="2"/>
                    <a:pt x="19" y="2"/>
                    <a:pt x="19" y="2"/>
                  </a:cubicBezTo>
                  <a:cubicBezTo>
                    <a:pt x="17" y="1"/>
                    <a:pt x="16" y="0"/>
                    <a:pt x="14" y="0"/>
                  </a:cubicBezTo>
                  <a:cubicBezTo>
                    <a:pt x="12" y="0"/>
                    <a:pt x="11" y="1"/>
                    <a:pt x="10" y="2"/>
                  </a:cubicBezTo>
                  <a:cubicBezTo>
                    <a:pt x="0" y="12"/>
                    <a:pt x="0" y="12"/>
                    <a:pt x="0" y="12"/>
                  </a:cubicBezTo>
                  <a:cubicBezTo>
                    <a:pt x="21" y="33"/>
                    <a:pt x="21" y="33"/>
                    <a:pt x="21" y="33"/>
                  </a:cubicBezTo>
                  <a:cubicBezTo>
                    <a:pt x="31" y="23"/>
                    <a:pt x="31" y="23"/>
                    <a:pt x="31" y="23"/>
                  </a:cubicBezTo>
                  <a:cubicBezTo>
                    <a:pt x="33" y="21"/>
                    <a:pt x="33" y="17"/>
                    <a:pt x="31" y="14"/>
                  </a:cubicBezTo>
                  <a:close/>
                  <a:moveTo>
                    <a:pt x="31" y="14"/>
                  </a:moveTo>
                  <a:cubicBezTo>
                    <a:pt x="31" y="14"/>
                    <a:pt x="31" y="14"/>
                    <a:pt x="31" y="14"/>
                  </a:cubicBez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4265" kern="0">
                <a:solidFill>
                  <a:prstClr val="black"/>
                </a:solidFill>
                <a:ea typeface="微软雅黑" panose="020B0503020204020204" pitchFamily="34" charset="-122"/>
              </a:endParaRPr>
            </a:p>
          </p:txBody>
        </p:sp>
        <p:sp>
          <p:nvSpPr>
            <p:cNvPr id="132" name="Freeform 24"/>
            <p:cNvSpPr>
              <a:spLocks noEditPoints="1"/>
            </p:cNvSpPr>
            <p:nvPr/>
          </p:nvSpPr>
          <p:spPr bwMode="auto">
            <a:xfrm>
              <a:off x="6165214" y="3532761"/>
              <a:ext cx="495060" cy="495060"/>
            </a:xfrm>
            <a:custGeom>
              <a:avLst/>
              <a:gdLst>
                <a:gd name="T0" fmla="*/ 0 w 124"/>
                <a:gd name="T1" fmla="*/ 92 h 124"/>
                <a:gd name="T2" fmla="*/ 33 w 124"/>
                <a:gd name="T3" fmla="*/ 124 h 124"/>
                <a:gd name="T4" fmla="*/ 124 w 124"/>
                <a:gd name="T5" fmla="*/ 34 h 124"/>
                <a:gd name="T6" fmla="*/ 90 w 124"/>
                <a:gd name="T7" fmla="*/ 0 h 124"/>
                <a:gd name="T8" fmla="*/ 0 w 124"/>
                <a:gd name="T9" fmla="*/ 92 h 124"/>
                <a:gd name="T10" fmla="*/ 0 w 124"/>
                <a:gd name="T11" fmla="*/ 92 h 124"/>
                <a:gd name="T12" fmla="*/ 0 w 124"/>
                <a:gd name="T13" fmla="*/ 92 h 124"/>
              </a:gdLst>
              <a:ahLst/>
              <a:cxnLst>
                <a:cxn ang="0">
                  <a:pos x="T0" y="T1"/>
                </a:cxn>
                <a:cxn ang="0">
                  <a:pos x="T2" y="T3"/>
                </a:cxn>
                <a:cxn ang="0">
                  <a:pos x="T4" y="T5"/>
                </a:cxn>
                <a:cxn ang="0">
                  <a:pos x="T6" y="T7"/>
                </a:cxn>
                <a:cxn ang="0">
                  <a:pos x="T8" y="T9"/>
                </a:cxn>
                <a:cxn ang="0">
                  <a:pos x="T10" y="T11"/>
                </a:cxn>
                <a:cxn ang="0">
                  <a:pos x="T12" y="T13"/>
                </a:cxn>
              </a:cxnLst>
              <a:rect l="0" t="0" r="r" b="b"/>
              <a:pathLst>
                <a:path w="124" h="124">
                  <a:moveTo>
                    <a:pt x="0" y="92"/>
                  </a:moveTo>
                  <a:lnTo>
                    <a:pt x="33" y="124"/>
                  </a:lnTo>
                  <a:lnTo>
                    <a:pt x="124" y="34"/>
                  </a:lnTo>
                  <a:lnTo>
                    <a:pt x="90" y="0"/>
                  </a:lnTo>
                  <a:lnTo>
                    <a:pt x="0" y="92"/>
                  </a:lnTo>
                  <a:close/>
                  <a:moveTo>
                    <a:pt x="0" y="92"/>
                  </a:moveTo>
                  <a:lnTo>
                    <a:pt x="0" y="9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4265" kern="0">
                <a:solidFill>
                  <a:prstClr val="black"/>
                </a:solidFill>
                <a:ea typeface="微软雅黑" panose="020B0503020204020204" pitchFamily="34" charset="-122"/>
              </a:endParaRPr>
            </a:p>
          </p:txBody>
        </p:sp>
        <p:sp>
          <p:nvSpPr>
            <p:cNvPr id="133" name="Freeform 25"/>
            <p:cNvSpPr>
              <a:spLocks noEditPoints="1"/>
            </p:cNvSpPr>
            <p:nvPr/>
          </p:nvSpPr>
          <p:spPr bwMode="auto">
            <a:xfrm>
              <a:off x="6165214" y="3532761"/>
              <a:ext cx="495060" cy="495060"/>
            </a:xfrm>
            <a:custGeom>
              <a:avLst/>
              <a:gdLst>
                <a:gd name="T0" fmla="*/ 0 w 124"/>
                <a:gd name="T1" fmla="*/ 92 h 124"/>
                <a:gd name="T2" fmla="*/ 33 w 124"/>
                <a:gd name="T3" fmla="*/ 124 h 124"/>
                <a:gd name="T4" fmla="*/ 124 w 124"/>
                <a:gd name="T5" fmla="*/ 34 h 124"/>
                <a:gd name="T6" fmla="*/ 90 w 124"/>
                <a:gd name="T7" fmla="*/ 0 h 124"/>
                <a:gd name="T8" fmla="*/ 0 w 124"/>
                <a:gd name="T9" fmla="*/ 92 h 124"/>
                <a:gd name="T10" fmla="*/ 0 w 124"/>
                <a:gd name="T11" fmla="*/ 92 h 124"/>
                <a:gd name="T12" fmla="*/ 0 w 124"/>
                <a:gd name="T13" fmla="*/ 92 h 124"/>
              </a:gdLst>
              <a:ahLst/>
              <a:cxnLst>
                <a:cxn ang="0">
                  <a:pos x="T0" y="T1"/>
                </a:cxn>
                <a:cxn ang="0">
                  <a:pos x="T2" y="T3"/>
                </a:cxn>
                <a:cxn ang="0">
                  <a:pos x="T4" y="T5"/>
                </a:cxn>
                <a:cxn ang="0">
                  <a:pos x="T6" y="T7"/>
                </a:cxn>
                <a:cxn ang="0">
                  <a:pos x="T8" y="T9"/>
                </a:cxn>
                <a:cxn ang="0">
                  <a:pos x="T10" y="T11"/>
                </a:cxn>
                <a:cxn ang="0">
                  <a:pos x="T12" y="T13"/>
                </a:cxn>
              </a:cxnLst>
              <a:rect l="0" t="0" r="r" b="b"/>
              <a:pathLst>
                <a:path w="124" h="124">
                  <a:moveTo>
                    <a:pt x="0" y="92"/>
                  </a:moveTo>
                  <a:lnTo>
                    <a:pt x="33" y="124"/>
                  </a:lnTo>
                  <a:lnTo>
                    <a:pt x="124" y="34"/>
                  </a:lnTo>
                  <a:lnTo>
                    <a:pt x="90" y="0"/>
                  </a:lnTo>
                  <a:lnTo>
                    <a:pt x="0" y="92"/>
                  </a:lnTo>
                  <a:moveTo>
                    <a:pt x="0" y="92"/>
                  </a:moveTo>
                  <a:lnTo>
                    <a:pt x="0" y="92"/>
                  </a:ln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4265" kern="0">
                <a:solidFill>
                  <a:prstClr val="black"/>
                </a:solidFill>
                <a:ea typeface="微软雅黑" panose="020B0503020204020204" pitchFamily="34" charset="-122"/>
              </a:endParaRPr>
            </a:p>
          </p:txBody>
        </p:sp>
        <p:sp>
          <p:nvSpPr>
            <p:cNvPr id="134" name="Freeform 26"/>
            <p:cNvSpPr>
              <a:spLocks noEditPoints="1"/>
            </p:cNvSpPr>
            <p:nvPr/>
          </p:nvSpPr>
          <p:spPr bwMode="auto">
            <a:xfrm>
              <a:off x="6109320" y="3924018"/>
              <a:ext cx="163690" cy="159697"/>
            </a:xfrm>
            <a:custGeom>
              <a:avLst/>
              <a:gdLst>
                <a:gd name="T0" fmla="*/ 8 w 41"/>
                <a:gd name="T1" fmla="*/ 0 h 40"/>
                <a:gd name="T2" fmla="*/ 0 w 41"/>
                <a:gd name="T3" fmla="*/ 40 h 40"/>
                <a:gd name="T4" fmla="*/ 41 w 41"/>
                <a:gd name="T5" fmla="*/ 32 h 40"/>
                <a:gd name="T6" fmla="*/ 8 w 41"/>
                <a:gd name="T7" fmla="*/ 0 h 40"/>
                <a:gd name="T8" fmla="*/ 8 w 41"/>
                <a:gd name="T9" fmla="*/ 0 h 40"/>
                <a:gd name="T10" fmla="*/ 8 w 41"/>
                <a:gd name="T11" fmla="*/ 0 h 40"/>
              </a:gdLst>
              <a:ahLst/>
              <a:cxnLst>
                <a:cxn ang="0">
                  <a:pos x="T0" y="T1"/>
                </a:cxn>
                <a:cxn ang="0">
                  <a:pos x="T2" y="T3"/>
                </a:cxn>
                <a:cxn ang="0">
                  <a:pos x="T4" y="T5"/>
                </a:cxn>
                <a:cxn ang="0">
                  <a:pos x="T6" y="T7"/>
                </a:cxn>
                <a:cxn ang="0">
                  <a:pos x="T8" y="T9"/>
                </a:cxn>
                <a:cxn ang="0">
                  <a:pos x="T10" y="T11"/>
                </a:cxn>
              </a:cxnLst>
              <a:rect l="0" t="0" r="r" b="b"/>
              <a:pathLst>
                <a:path w="41" h="40">
                  <a:moveTo>
                    <a:pt x="8" y="0"/>
                  </a:moveTo>
                  <a:lnTo>
                    <a:pt x="0" y="40"/>
                  </a:lnTo>
                  <a:lnTo>
                    <a:pt x="41" y="32"/>
                  </a:lnTo>
                  <a:lnTo>
                    <a:pt x="8" y="0"/>
                  </a:lnTo>
                  <a:close/>
                  <a:moveTo>
                    <a:pt x="8" y="0"/>
                  </a:moveTo>
                  <a:lnTo>
                    <a:pt x="8" y="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4265" kern="0">
                <a:solidFill>
                  <a:prstClr val="black"/>
                </a:solidFill>
                <a:ea typeface="微软雅黑" panose="020B0503020204020204" pitchFamily="34" charset="-122"/>
              </a:endParaRPr>
            </a:p>
          </p:txBody>
        </p:sp>
        <p:sp>
          <p:nvSpPr>
            <p:cNvPr id="135" name="Freeform 27"/>
            <p:cNvSpPr>
              <a:spLocks noEditPoints="1"/>
            </p:cNvSpPr>
            <p:nvPr/>
          </p:nvSpPr>
          <p:spPr bwMode="auto">
            <a:xfrm>
              <a:off x="6109320" y="3924018"/>
              <a:ext cx="163690" cy="159697"/>
            </a:xfrm>
            <a:custGeom>
              <a:avLst/>
              <a:gdLst>
                <a:gd name="T0" fmla="*/ 8 w 41"/>
                <a:gd name="T1" fmla="*/ 0 h 40"/>
                <a:gd name="T2" fmla="*/ 0 w 41"/>
                <a:gd name="T3" fmla="*/ 40 h 40"/>
                <a:gd name="T4" fmla="*/ 41 w 41"/>
                <a:gd name="T5" fmla="*/ 32 h 40"/>
                <a:gd name="T6" fmla="*/ 8 w 41"/>
                <a:gd name="T7" fmla="*/ 0 h 40"/>
                <a:gd name="T8" fmla="*/ 8 w 41"/>
                <a:gd name="T9" fmla="*/ 0 h 40"/>
                <a:gd name="T10" fmla="*/ 8 w 41"/>
                <a:gd name="T11" fmla="*/ 0 h 40"/>
              </a:gdLst>
              <a:ahLst/>
              <a:cxnLst>
                <a:cxn ang="0">
                  <a:pos x="T0" y="T1"/>
                </a:cxn>
                <a:cxn ang="0">
                  <a:pos x="T2" y="T3"/>
                </a:cxn>
                <a:cxn ang="0">
                  <a:pos x="T4" y="T5"/>
                </a:cxn>
                <a:cxn ang="0">
                  <a:pos x="T6" y="T7"/>
                </a:cxn>
                <a:cxn ang="0">
                  <a:pos x="T8" y="T9"/>
                </a:cxn>
                <a:cxn ang="0">
                  <a:pos x="T10" y="T11"/>
                </a:cxn>
              </a:cxnLst>
              <a:rect l="0" t="0" r="r" b="b"/>
              <a:pathLst>
                <a:path w="41" h="40">
                  <a:moveTo>
                    <a:pt x="8" y="0"/>
                  </a:moveTo>
                  <a:lnTo>
                    <a:pt x="0" y="40"/>
                  </a:lnTo>
                  <a:lnTo>
                    <a:pt x="41" y="32"/>
                  </a:lnTo>
                  <a:lnTo>
                    <a:pt x="8" y="0"/>
                  </a:lnTo>
                  <a:moveTo>
                    <a:pt x="8" y="0"/>
                  </a:moveTo>
                  <a:lnTo>
                    <a:pt x="8" y="0"/>
                  </a:ln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4265" kern="0">
                <a:solidFill>
                  <a:prstClr val="black"/>
                </a:solidFill>
                <a:ea typeface="微软雅黑" panose="020B0503020204020204" pitchFamily="34" charset="-122"/>
              </a:endParaRPr>
            </a:p>
          </p:txBody>
        </p:sp>
        <p:sp>
          <p:nvSpPr>
            <p:cNvPr id="136" name="Freeform 28"/>
            <p:cNvSpPr>
              <a:spLocks noEditPoints="1"/>
            </p:cNvSpPr>
            <p:nvPr/>
          </p:nvSpPr>
          <p:spPr bwMode="auto">
            <a:xfrm>
              <a:off x="5917684" y="3576679"/>
              <a:ext cx="666735" cy="662741"/>
            </a:xfrm>
            <a:custGeom>
              <a:avLst/>
              <a:gdLst>
                <a:gd name="T0" fmla="*/ 94 w 108"/>
                <a:gd name="T1" fmla="*/ 93 h 107"/>
                <a:gd name="T2" fmla="*/ 14 w 108"/>
                <a:gd name="T3" fmla="*/ 93 h 107"/>
                <a:gd name="T4" fmla="*/ 14 w 108"/>
                <a:gd name="T5" fmla="*/ 13 h 107"/>
                <a:gd name="T6" fmla="*/ 71 w 108"/>
                <a:gd name="T7" fmla="*/ 13 h 107"/>
                <a:gd name="T8" fmla="*/ 84 w 108"/>
                <a:gd name="T9" fmla="*/ 0 h 107"/>
                <a:gd name="T10" fmla="*/ 9 w 108"/>
                <a:gd name="T11" fmla="*/ 0 h 107"/>
                <a:gd name="T12" fmla="*/ 0 w 108"/>
                <a:gd name="T13" fmla="*/ 9 h 107"/>
                <a:gd name="T14" fmla="*/ 0 w 108"/>
                <a:gd name="T15" fmla="*/ 98 h 107"/>
                <a:gd name="T16" fmla="*/ 9 w 108"/>
                <a:gd name="T17" fmla="*/ 107 h 107"/>
                <a:gd name="T18" fmla="*/ 99 w 108"/>
                <a:gd name="T19" fmla="*/ 107 h 107"/>
                <a:gd name="T20" fmla="*/ 108 w 108"/>
                <a:gd name="T21" fmla="*/ 98 h 107"/>
                <a:gd name="T22" fmla="*/ 108 w 108"/>
                <a:gd name="T23" fmla="*/ 34 h 107"/>
                <a:gd name="T24" fmla="*/ 94 w 108"/>
                <a:gd name="T25" fmla="*/ 48 h 107"/>
                <a:gd name="T26" fmla="*/ 94 w 108"/>
                <a:gd name="T27" fmla="*/ 93 h 107"/>
                <a:gd name="T28" fmla="*/ 94 w 108"/>
                <a:gd name="T29" fmla="*/ 93 h 107"/>
                <a:gd name="T30" fmla="*/ 94 w 108"/>
                <a:gd name="T31" fmla="*/ 9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07">
                  <a:moveTo>
                    <a:pt x="94" y="93"/>
                  </a:moveTo>
                  <a:cubicBezTo>
                    <a:pt x="14" y="93"/>
                    <a:pt x="14" y="93"/>
                    <a:pt x="14" y="93"/>
                  </a:cubicBezTo>
                  <a:cubicBezTo>
                    <a:pt x="14" y="13"/>
                    <a:pt x="14" y="13"/>
                    <a:pt x="14" y="13"/>
                  </a:cubicBezTo>
                  <a:cubicBezTo>
                    <a:pt x="71" y="13"/>
                    <a:pt x="71" y="13"/>
                    <a:pt x="71" y="13"/>
                  </a:cubicBezTo>
                  <a:cubicBezTo>
                    <a:pt x="84" y="0"/>
                    <a:pt x="84" y="0"/>
                    <a:pt x="84" y="0"/>
                  </a:cubicBezTo>
                  <a:cubicBezTo>
                    <a:pt x="9" y="0"/>
                    <a:pt x="9" y="0"/>
                    <a:pt x="9" y="0"/>
                  </a:cubicBezTo>
                  <a:cubicBezTo>
                    <a:pt x="4" y="0"/>
                    <a:pt x="0" y="4"/>
                    <a:pt x="0" y="9"/>
                  </a:cubicBezTo>
                  <a:cubicBezTo>
                    <a:pt x="0" y="98"/>
                    <a:pt x="0" y="98"/>
                    <a:pt x="0" y="98"/>
                  </a:cubicBezTo>
                  <a:cubicBezTo>
                    <a:pt x="0" y="103"/>
                    <a:pt x="4" y="107"/>
                    <a:pt x="9" y="107"/>
                  </a:cubicBezTo>
                  <a:cubicBezTo>
                    <a:pt x="99" y="107"/>
                    <a:pt x="99" y="107"/>
                    <a:pt x="99" y="107"/>
                  </a:cubicBezTo>
                  <a:cubicBezTo>
                    <a:pt x="104" y="107"/>
                    <a:pt x="108" y="103"/>
                    <a:pt x="108" y="98"/>
                  </a:cubicBezTo>
                  <a:cubicBezTo>
                    <a:pt x="108" y="34"/>
                    <a:pt x="108" y="34"/>
                    <a:pt x="108" y="34"/>
                  </a:cubicBezTo>
                  <a:cubicBezTo>
                    <a:pt x="94" y="48"/>
                    <a:pt x="94" y="48"/>
                    <a:pt x="94" y="48"/>
                  </a:cubicBezTo>
                  <a:lnTo>
                    <a:pt x="94" y="93"/>
                  </a:lnTo>
                  <a:close/>
                  <a:moveTo>
                    <a:pt x="94" y="93"/>
                  </a:moveTo>
                  <a:cubicBezTo>
                    <a:pt x="94" y="93"/>
                    <a:pt x="94" y="93"/>
                    <a:pt x="94" y="93"/>
                  </a:cubicBez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4265" kern="0">
                <a:solidFill>
                  <a:prstClr val="black"/>
                </a:solidFill>
                <a:ea typeface="微软雅黑" panose="020B0503020204020204" pitchFamily="34" charset="-122"/>
              </a:endParaRPr>
            </a:p>
          </p:txBody>
        </p:sp>
      </p:grpSp>
      <p:grpSp>
        <p:nvGrpSpPr>
          <p:cNvPr id="137" name="组合 136"/>
          <p:cNvGrpSpPr/>
          <p:nvPr/>
        </p:nvGrpSpPr>
        <p:grpSpPr>
          <a:xfrm rot="3019545">
            <a:off x="6389367" y="2721459"/>
            <a:ext cx="1722653" cy="1727868"/>
            <a:chOff x="7199027" y="874914"/>
            <a:chExt cx="2095669" cy="2102012"/>
          </a:xfrm>
        </p:grpSpPr>
        <p:sp>
          <p:nvSpPr>
            <p:cNvPr id="138" name="Freeform 5"/>
            <p:cNvSpPr/>
            <p:nvPr/>
          </p:nvSpPr>
          <p:spPr bwMode="auto">
            <a:xfrm>
              <a:off x="7199027" y="2201833"/>
              <a:ext cx="766214" cy="775093"/>
            </a:xfrm>
            <a:custGeom>
              <a:avLst/>
              <a:gdLst>
                <a:gd name="T0" fmla="*/ 0 w 255"/>
                <a:gd name="T1" fmla="*/ 26 h 258"/>
                <a:gd name="T2" fmla="*/ 0 w 255"/>
                <a:gd name="T3" fmla="*/ 21 h 258"/>
                <a:gd name="T4" fmla="*/ 28 w 255"/>
                <a:gd name="T5" fmla="*/ 3 h 258"/>
                <a:gd name="T6" fmla="*/ 253 w 255"/>
                <a:gd name="T7" fmla="*/ 226 h 258"/>
                <a:gd name="T8" fmla="*/ 235 w 255"/>
                <a:gd name="T9" fmla="*/ 255 h 258"/>
                <a:gd name="T10" fmla="*/ 206 w 255"/>
                <a:gd name="T11" fmla="*/ 237 h 258"/>
                <a:gd name="T12" fmla="*/ 18 w 255"/>
                <a:gd name="T13" fmla="*/ 49 h 258"/>
                <a:gd name="T14" fmla="*/ 0 w 255"/>
                <a:gd name="T15" fmla="*/ 26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258">
                  <a:moveTo>
                    <a:pt x="0" y="26"/>
                  </a:moveTo>
                  <a:cubicBezTo>
                    <a:pt x="0" y="25"/>
                    <a:pt x="0" y="23"/>
                    <a:pt x="0" y="21"/>
                  </a:cubicBezTo>
                  <a:cubicBezTo>
                    <a:pt x="3" y="8"/>
                    <a:pt x="16" y="0"/>
                    <a:pt x="28" y="3"/>
                  </a:cubicBezTo>
                  <a:cubicBezTo>
                    <a:pt x="140" y="27"/>
                    <a:pt x="228" y="115"/>
                    <a:pt x="253" y="226"/>
                  </a:cubicBezTo>
                  <a:cubicBezTo>
                    <a:pt x="255" y="239"/>
                    <a:pt x="247" y="252"/>
                    <a:pt x="235" y="255"/>
                  </a:cubicBezTo>
                  <a:cubicBezTo>
                    <a:pt x="222" y="258"/>
                    <a:pt x="209" y="250"/>
                    <a:pt x="206" y="237"/>
                  </a:cubicBezTo>
                  <a:cubicBezTo>
                    <a:pt x="185" y="143"/>
                    <a:pt x="112" y="70"/>
                    <a:pt x="18" y="49"/>
                  </a:cubicBezTo>
                  <a:cubicBezTo>
                    <a:pt x="7" y="47"/>
                    <a:pt x="0" y="37"/>
                    <a:pt x="0" y="26"/>
                  </a:cubicBezTo>
                  <a:close/>
                </a:path>
              </a:pathLst>
            </a:custGeom>
            <a:solidFill>
              <a:sysClr val="window" lastClr="FFFFFF">
                <a:lumMod val="65000"/>
              </a:sysClr>
            </a:solidFill>
            <a:ln w="14288" cap="flat">
              <a:noFill/>
              <a:prstDash val="solid"/>
              <a:miter lim="800000"/>
            </a:ln>
            <a:effectLst>
              <a:innerShdw blurRad="114300">
                <a:sysClr val="windowText" lastClr="000000">
                  <a:lumMod val="75000"/>
                  <a:lumOff val="25000"/>
                </a:sysClr>
              </a:inn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39" name="Freeform 13"/>
            <p:cNvSpPr/>
            <p:nvPr/>
          </p:nvSpPr>
          <p:spPr bwMode="auto">
            <a:xfrm>
              <a:off x="7405803" y="874914"/>
              <a:ext cx="1888893" cy="1888893"/>
            </a:xfrm>
            <a:custGeom>
              <a:avLst/>
              <a:gdLst>
                <a:gd name="T0" fmla="*/ 121 w 629"/>
                <a:gd name="T1" fmla="*/ 629 h 629"/>
                <a:gd name="T2" fmla="*/ 156 w 629"/>
                <a:gd name="T3" fmla="*/ 594 h 629"/>
                <a:gd name="T4" fmla="*/ 180 w 629"/>
                <a:gd name="T5" fmla="*/ 570 h 629"/>
                <a:gd name="T6" fmla="*/ 517 w 629"/>
                <a:gd name="T7" fmla="*/ 519 h 629"/>
                <a:gd name="T8" fmla="*/ 517 w 629"/>
                <a:gd name="T9" fmla="*/ 112 h 629"/>
                <a:gd name="T10" fmla="*/ 110 w 629"/>
                <a:gd name="T11" fmla="*/ 112 h 629"/>
                <a:gd name="T12" fmla="*/ 59 w 629"/>
                <a:gd name="T13" fmla="*/ 449 h 629"/>
                <a:gd name="T14" fmla="*/ 35 w 629"/>
                <a:gd name="T15" fmla="*/ 473 h 629"/>
                <a:gd name="T16" fmla="*/ 1 w 629"/>
                <a:gd name="T17" fmla="*/ 508 h 629"/>
                <a:gd name="T18" fmla="*/ 0 w 629"/>
                <a:gd name="T19" fmla="*/ 509 h 629"/>
                <a:gd name="T20" fmla="*/ 120 w 629"/>
                <a:gd name="T21" fmla="*/ 629 h 629"/>
                <a:gd name="T22" fmla="*/ 121 w 629"/>
                <a:gd name="T23" fmla="*/ 629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9" h="629">
                  <a:moveTo>
                    <a:pt x="121" y="629"/>
                  </a:moveTo>
                  <a:cubicBezTo>
                    <a:pt x="156" y="594"/>
                    <a:pt x="156" y="594"/>
                    <a:pt x="156" y="594"/>
                  </a:cubicBezTo>
                  <a:cubicBezTo>
                    <a:pt x="180" y="570"/>
                    <a:pt x="180" y="570"/>
                    <a:pt x="180" y="570"/>
                  </a:cubicBezTo>
                  <a:cubicBezTo>
                    <a:pt x="288" y="627"/>
                    <a:pt x="425" y="610"/>
                    <a:pt x="517" y="519"/>
                  </a:cubicBezTo>
                  <a:cubicBezTo>
                    <a:pt x="629" y="407"/>
                    <a:pt x="629" y="225"/>
                    <a:pt x="517" y="112"/>
                  </a:cubicBezTo>
                  <a:cubicBezTo>
                    <a:pt x="405" y="0"/>
                    <a:pt x="223" y="0"/>
                    <a:pt x="110" y="112"/>
                  </a:cubicBezTo>
                  <a:cubicBezTo>
                    <a:pt x="19" y="204"/>
                    <a:pt x="2" y="341"/>
                    <a:pt x="59" y="449"/>
                  </a:cubicBezTo>
                  <a:cubicBezTo>
                    <a:pt x="35" y="473"/>
                    <a:pt x="35" y="473"/>
                    <a:pt x="35" y="473"/>
                  </a:cubicBezTo>
                  <a:cubicBezTo>
                    <a:pt x="1" y="508"/>
                    <a:pt x="1" y="508"/>
                    <a:pt x="1" y="508"/>
                  </a:cubicBezTo>
                  <a:cubicBezTo>
                    <a:pt x="0" y="509"/>
                    <a:pt x="0" y="509"/>
                    <a:pt x="0" y="509"/>
                  </a:cubicBezTo>
                  <a:cubicBezTo>
                    <a:pt x="53" y="533"/>
                    <a:pt x="96" y="576"/>
                    <a:pt x="120" y="629"/>
                  </a:cubicBezTo>
                  <a:lnTo>
                    <a:pt x="121" y="629"/>
                  </a:lnTo>
                  <a:close/>
                </a:path>
              </a:pathLst>
            </a:custGeom>
            <a:solidFill>
              <a:srgbClr val="A23C82"/>
            </a:solidFill>
            <a:ln w="14288" cap="flat">
              <a:noFill/>
              <a:prstDash val="solid"/>
              <a:miter lim="800000"/>
            </a:ln>
            <a:effectLst>
              <a:outerShdw blurRad="203200" dist="38100" dir="2700000" sx="102000" sy="102000" algn="tl" rotWithShape="0">
                <a:sysClr val="windowText" lastClr="000000">
                  <a:lumMod val="65000"/>
                  <a:lumOff val="35000"/>
                  <a:alpha val="30000"/>
                </a:sysClr>
              </a:outerShdw>
            </a:effec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40" name="Freeform 14"/>
            <p:cNvSpPr/>
            <p:nvPr/>
          </p:nvSpPr>
          <p:spPr bwMode="auto">
            <a:xfrm>
              <a:off x="7405803" y="2223398"/>
              <a:ext cx="540409" cy="540409"/>
            </a:xfrm>
            <a:custGeom>
              <a:avLst/>
              <a:gdLst>
                <a:gd name="T0" fmla="*/ 180 w 180"/>
                <a:gd name="T1" fmla="*/ 121 h 180"/>
                <a:gd name="T2" fmla="*/ 156 w 180"/>
                <a:gd name="T3" fmla="*/ 145 h 180"/>
                <a:gd name="T4" fmla="*/ 121 w 180"/>
                <a:gd name="T5" fmla="*/ 180 h 180"/>
                <a:gd name="T6" fmla="*/ 120 w 180"/>
                <a:gd name="T7" fmla="*/ 180 h 180"/>
                <a:gd name="T8" fmla="*/ 0 w 180"/>
                <a:gd name="T9" fmla="*/ 60 h 180"/>
                <a:gd name="T10" fmla="*/ 1 w 180"/>
                <a:gd name="T11" fmla="*/ 59 h 180"/>
                <a:gd name="T12" fmla="*/ 35 w 180"/>
                <a:gd name="T13" fmla="*/ 24 h 180"/>
                <a:gd name="T14" fmla="*/ 59 w 180"/>
                <a:gd name="T15" fmla="*/ 0 h 180"/>
                <a:gd name="T16" fmla="*/ 180 w 180"/>
                <a:gd name="T17" fmla="*/ 12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80">
                  <a:moveTo>
                    <a:pt x="180" y="121"/>
                  </a:moveTo>
                  <a:cubicBezTo>
                    <a:pt x="156" y="145"/>
                    <a:pt x="156" y="145"/>
                    <a:pt x="156" y="145"/>
                  </a:cubicBezTo>
                  <a:cubicBezTo>
                    <a:pt x="121" y="180"/>
                    <a:pt x="121" y="180"/>
                    <a:pt x="121" y="180"/>
                  </a:cubicBezTo>
                  <a:cubicBezTo>
                    <a:pt x="120" y="180"/>
                    <a:pt x="120" y="180"/>
                    <a:pt x="120" y="180"/>
                  </a:cubicBezTo>
                  <a:cubicBezTo>
                    <a:pt x="96" y="127"/>
                    <a:pt x="53" y="84"/>
                    <a:pt x="0" y="60"/>
                  </a:cubicBezTo>
                  <a:cubicBezTo>
                    <a:pt x="1" y="59"/>
                    <a:pt x="1" y="59"/>
                    <a:pt x="1" y="59"/>
                  </a:cubicBezTo>
                  <a:cubicBezTo>
                    <a:pt x="35" y="24"/>
                    <a:pt x="35" y="24"/>
                    <a:pt x="35" y="24"/>
                  </a:cubicBezTo>
                  <a:cubicBezTo>
                    <a:pt x="59" y="0"/>
                    <a:pt x="59" y="0"/>
                    <a:pt x="59" y="0"/>
                  </a:cubicBezTo>
                  <a:lnTo>
                    <a:pt x="180" y="121"/>
                  </a:lnTo>
                  <a:close/>
                </a:path>
              </a:pathLst>
            </a:custGeom>
            <a:gradFill flip="none" rotWithShape="1">
              <a:gsLst>
                <a:gs pos="40000">
                  <a:sysClr val="windowText" lastClr="000000">
                    <a:lumMod val="95000"/>
                    <a:lumOff val="5000"/>
                    <a:alpha val="40000"/>
                  </a:sysClr>
                </a:gs>
                <a:gs pos="55000">
                  <a:sysClr val="windowText" lastClr="000000">
                    <a:lumMod val="95000"/>
                    <a:lumOff val="5000"/>
                    <a:alpha val="0"/>
                  </a:sysClr>
                </a:gs>
              </a:gsLst>
              <a:path path="circle">
                <a:fillToRect t="100000" r="100000"/>
              </a:path>
              <a:tileRect l="-100000" b="-100000"/>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eaLnBrk="1" fontAlgn="auto" hangingPunct="1">
                <a:spcBef>
                  <a:spcPts val="0"/>
                </a:spcBef>
                <a:spcAft>
                  <a:spcPts val="0"/>
                </a:spcAft>
                <a:defRPr/>
              </a:pPr>
              <a:endParaRPr lang="zh-CN" altLang="en-US" sz="2400" kern="0">
                <a:solidFill>
                  <a:prstClr val="white"/>
                </a:solidFill>
                <a:latin typeface="Calibri" panose="020F0502020204030204"/>
                <a:ea typeface="微软雅黑" panose="020B0503020204020204" pitchFamily="34" charset="-122"/>
              </a:endParaRPr>
            </a:p>
          </p:txBody>
        </p:sp>
        <p:sp>
          <p:nvSpPr>
            <p:cNvPr id="141" name="Freeform 6"/>
            <p:cNvSpPr>
              <a:spLocks noEditPoints="1"/>
            </p:cNvSpPr>
            <p:nvPr/>
          </p:nvSpPr>
          <p:spPr bwMode="auto">
            <a:xfrm>
              <a:off x="7888589" y="1514454"/>
              <a:ext cx="611449" cy="61452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142" name="Freeform 7"/>
            <p:cNvSpPr>
              <a:spLocks noEditPoints="1"/>
            </p:cNvSpPr>
            <p:nvPr/>
          </p:nvSpPr>
          <p:spPr bwMode="auto">
            <a:xfrm>
              <a:off x="8449340" y="1419203"/>
              <a:ext cx="362568" cy="367176"/>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grpSp>
      <p:sp>
        <p:nvSpPr>
          <p:cNvPr id="143" name="Freeform 158"/>
          <p:cNvSpPr>
            <a:spLocks noEditPoints="1"/>
          </p:cNvSpPr>
          <p:nvPr>
            <p:custDataLst>
              <p:tags r:id="rId8"/>
            </p:custDataLst>
          </p:nvPr>
        </p:nvSpPr>
        <p:spPr bwMode="auto">
          <a:xfrm>
            <a:off x="4108430" y="3827428"/>
            <a:ext cx="564717" cy="746465"/>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chemeClr val="lt1"/>
          </a:solidFill>
          <a:ln>
            <a:noFill/>
          </a:ln>
        </p:spPr>
        <p:txBody>
          <a:bodyPr vert="horz" wrap="square" lIns="121920" tIns="60960" rIns="121920" bIns="60960" numCol="1" anchor="t" anchorCtr="0" compatLnSpc="1"/>
          <a:lstStyle/>
          <a:p>
            <a:endParaRPr lang="zh-CN" altLang="en-US" sz="1800">
              <a:solidFill>
                <a:schemeClr val="dk1"/>
              </a:solidFill>
            </a:endParaRPr>
          </a:p>
        </p:txBody>
      </p:sp>
      <p:grpSp>
        <p:nvGrpSpPr>
          <p:cNvPr id="144" name="组合 143"/>
          <p:cNvGrpSpPr/>
          <p:nvPr/>
        </p:nvGrpSpPr>
        <p:grpSpPr>
          <a:xfrm>
            <a:off x="6073360" y="1620848"/>
            <a:ext cx="831347" cy="771473"/>
            <a:chOff x="5278438" y="2973388"/>
            <a:chExt cx="1344613" cy="1247775"/>
          </a:xfrm>
          <a:solidFill>
            <a:schemeClr val="bg1"/>
          </a:solidFill>
        </p:grpSpPr>
        <p:sp>
          <p:nvSpPr>
            <p:cNvPr id="145" name="Freeform 67"/>
            <p:cNvSpPr>
              <a:spLocks noEditPoints="1"/>
            </p:cNvSpPr>
            <p:nvPr>
              <p:custDataLst>
                <p:tags r:id="rId11"/>
              </p:custDataLst>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46" name="Freeform 68"/>
            <p:cNvSpPr/>
            <p:nvPr>
              <p:custDataLst>
                <p:tags r:id="rId12"/>
              </p:custDataLst>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47" name="Freeform 69"/>
            <p:cNvSpPr/>
            <p:nvPr>
              <p:custDataLst>
                <p:tags r:id="rId13"/>
              </p:custDataLst>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48" name="Freeform 70"/>
            <p:cNvSpPr>
              <a:spLocks noEditPoints="1"/>
            </p:cNvSpPr>
            <p:nvPr>
              <p:custDataLst>
                <p:tags r:id="rId14"/>
              </p:custDataLst>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grpSp>
        <p:nvGrpSpPr>
          <p:cNvPr id="149" name="组合 148"/>
          <p:cNvGrpSpPr/>
          <p:nvPr/>
        </p:nvGrpSpPr>
        <p:grpSpPr>
          <a:xfrm>
            <a:off x="4056157" y="1862760"/>
            <a:ext cx="924984" cy="838201"/>
            <a:chOff x="5238751" y="5057776"/>
            <a:chExt cx="693738" cy="628651"/>
          </a:xfrm>
          <a:solidFill>
            <a:schemeClr val="bg1"/>
          </a:solidFill>
        </p:grpSpPr>
        <p:sp>
          <p:nvSpPr>
            <p:cNvPr id="150" name="Oval 2201"/>
            <p:cNvSpPr>
              <a:spLocks noChangeArrowheads="1"/>
            </p:cNvSpPr>
            <p:nvPr>
              <p:custDataLst>
                <p:tags r:id="rId9"/>
              </p:custDataLst>
            </p:nvPr>
          </p:nvSpPr>
          <p:spPr bwMode="auto">
            <a:xfrm>
              <a:off x="5630863" y="5057776"/>
              <a:ext cx="168275" cy="168275"/>
            </a:xfrm>
            <a:prstGeom prst="ellipse">
              <a:avLst/>
            </a:pr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sp>
          <p:nvSpPr>
            <p:cNvPr id="151" name="Freeform 2202"/>
            <p:cNvSpPr>
              <a:spLocks noEditPoints="1"/>
            </p:cNvSpPr>
            <p:nvPr>
              <p:custDataLst>
                <p:tags r:id="rId10"/>
              </p:custDataLst>
            </p:nvPr>
          </p:nvSpPr>
          <p:spPr bwMode="auto">
            <a:xfrm>
              <a:off x="5238751" y="5227639"/>
              <a:ext cx="693738" cy="458788"/>
            </a:xfrm>
            <a:custGeom>
              <a:avLst/>
              <a:gdLst>
                <a:gd name="T0" fmla="*/ 365 w 365"/>
                <a:gd name="T1" fmla="*/ 115 h 241"/>
                <a:gd name="T2" fmla="*/ 358 w 365"/>
                <a:gd name="T3" fmla="*/ 29 h 241"/>
                <a:gd name="T4" fmla="*/ 354 w 365"/>
                <a:gd name="T5" fmla="*/ 30 h 241"/>
                <a:gd name="T6" fmla="*/ 321 w 365"/>
                <a:gd name="T7" fmla="*/ 40 h 241"/>
                <a:gd name="T8" fmla="*/ 311 w 365"/>
                <a:gd name="T9" fmla="*/ 29 h 241"/>
                <a:gd name="T10" fmla="*/ 216 w 365"/>
                <a:gd name="T11" fmla="*/ 22 h 241"/>
                <a:gd name="T12" fmla="*/ 151 w 365"/>
                <a:gd name="T13" fmla="*/ 43 h 241"/>
                <a:gd name="T14" fmla="*/ 68 w 365"/>
                <a:gd name="T15" fmla="*/ 69 h 241"/>
                <a:gd name="T16" fmla="*/ 27 w 365"/>
                <a:gd name="T17" fmla="*/ 66 h 241"/>
                <a:gd name="T18" fmla="*/ 2 w 365"/>
                <a:gd name="T19" fmla="*/ 85 h 241"/>
                <a:gd name="T20" fmla="*/ 14 w 365"/>
                <a:gd name="T21" fmla="*/ 90 h 241"/>
                <a:gd name="T22" fmla="*/ 38 w 365"/>
                <a:gd name="T23" fmla="*/ 86 h 241"/>
                <a:gd name="T24" fmla="*/ 46 w 365"/>
                <a:gd name="T25" fmla="*/ 101 h 241"/>
                <a:gd name="T26" fmla="*/ 80 w 365"/>
                <a:gd name="T27" fmla="*/ 106 h 241"/>
                <a:gd name="T28" fmla="*/ 182 w 365"/>
                <a:gd name="T29" fmla="*/ 82 h 241"/>
                <a:gd name="T30" fmla="*/ 182 w 365"/>
                <a:gd name="T31" fmla="*/ 241 h 241"/>
                <a:gd name="T32" fmla="*/ 325 w 365"/>
                <a:gd name="T33" fmla="*/ 239 h 241"/>
                <a:gd name="T34" fmla="*/ 325 w 365"/>
                <a:gd name="T35" fmla="*/ 189 h 241"/>
                <a:gd name="T36" fmla="*/ 350 w 365"/>
                <a:gd name="T37" fmla="*/ 171 h 241"/>
                <a:gd name="T38" fmla="*/ 357 w 365"/>
                <a:gd name="T39" fmla="*/ 140 h 241"/>
                <a:gd name="T40" fmla="*/ 356 w 365"/>
                <a:gd name="T41" fmla="*/ 119 h 241"/>
                <a:gd name="T42" fmla="*/ 362 w 365"/>
                <a:gd name="T43" fmla="*/ 116 h 241"/>
                <a:gd name="T44" fmla="*/ 365 w 365"/>
                <a:gd name="T45" fmla="*/ 115 h 241"/>
                <a:gd name="T46" fmla="*/ 262 w 365"/>
                <a:gd name="T47" fmla="*/ 122 h 241"/>
                <a:gd name="T48" fmla="*/ 249 w 365"/>
                <a:gd name="T49" fmla="*/ 52 h 241"/>
                <a:gd name="T50" fmla="*/ 298 w 365"/>
                <a:gd name="T51" fmla="*/ 62 h 241"/>
                <a:gd name="T52" fmla="*/ 308 w 365"/>
                <a:gd name="T53" fmla="*/ 139 h 241"/>
                <a:gd name="T54" fmla="*/ 262 w 365"/>
                <a:gd name="T55" fmla="*/ 122 h 241"/>
                <a:gd name="T56" fmla="*/ 316 w 365"/>
                <a:gd name="T57" fmla="*/ 138 h 241"/>
                <a:gd name="T58" fmla="*/ 306 w 365"/>
                <a:gd name="T59" fmla="*/ 61 h 241"/>
                <a:gd name="T60" fmla="*/ 350 w 365"/>
                <a:gd name="T61" fmla="*/ 39 h 241"/>
                <a:gd name="T62" fmla="*/ 356 w 365"/>
                <a:gd name="T63" fmla="*/ 110 h 241"/>
                <a:gd name="T64" fmla="*/ 316 w 365"/>
                <a:gd name="T65" fmla="*/ 13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5" h="241">
                  <a:moveTo>
                    <a:pt x="365" y="115"/>
                  </a:moveTo>
                  <a:cubicBezTo>
                    <a:pt x="358" y="29"/>
                    <a:pt x="358" y="29"/>
                    <a:pt x="358" y="29"/>
                  </a:cubicBezTo>
                  <a:cubicBezTo>
                    <a:pt x="354" y="30"/>
                    <a:pt x="354" y="30"/>
                    <a:pt x="354" y="30"/>
                  </a:cubicBezTo>
                  <a:cubicBezTo>
                    <a:pt x="353" y="30"/>
                    <a:pt x="337" y="32"/>
                    <a:pt x="321" y="40"/>
                  </a:cubicBezTo>
                  <a:cubicBezTo>
                    <a:pt x="315" y="33"/>
                    <a:pt x="311" y="30"/>
                    <a:pt x="311" y="29"/>
                  </a:cubicBezTo>
                  <a:cubicBezTo>
                    <a:pt x="281" y="0"/>
                    <a:pt x="219" y="21"/>
                    <a:pt x="216" y="22"/>
                  </a:cubicBezTo>
                  <a:cubicBezTo>
                    <a:pt x="216" y="22"/>
                    <a:pt x="184" y="32"/>
                    <a:pt x="151" y="43"/>
                  </a:cubicBezTo>
                  <a:cubicBezTo>
                    <a:pt x="115" y="55"/>
                    <a:pt x="77" y="67"/>
                    <a:pt x="68" y="69"/>
                  </a:cubicBezTo>
                  <a:cubicBezTo>
                    <a:pt x="63" y="66"/>
                    <a:pt x="49" y="57"/>
                    <a:pt x="27" y="66"/>
                  </a:cubicBezTo>
                  <a:cubicBezTo>
                    <a:pt x="9" y="73"/>
                    <a:pt x="0" y="80"/>
                    <a:pt x="2" y="85"/>
                  </a:cubicBezTo>
                  <a:cubicBezTo>
                    <a:pt x="3" y="91"/>
                    <a:pt x="12" y="90"/>
                    <a:pt x="14" y="90"/>
                  </a:cubicBezTo>
                  <a:cubicBezTo>
                    <a:pt x="14" y="90"/>
                    <a:pt x="32" y="87"/>
                    <a:pt x="38" y="86"/>
                  </a:cubicBezTo>
                  <a:cubicBezTo>
                    <a:pt x="39" y="90"/>
                    <a:pt x="40" y="96"/>
                    <a:pt x="46" y="101"/>
                  </a:cubicBezTo>
                  <a:cubicBezTo>
                    <a:pt x="53" y="107"/>
                    <a:pt x="65" y="109"/>
                    <a:pt x="80" y="106"/>
                  </a:cubicBezTo>
                  <a:cubicBezTo>
                    <a:pt x="103" y="101"/>
                    <a:pt x="164" y="86"/>
                    <a:pt x="182" y="82"/>
                  </a:cubicBezTo>
                  <a:cubicBezTo>
                    <a:pt x="182" y="92"/>
                    <a:pt x="182" y="241"/>
                    <a:pt x="182" y="241"/>
                  </a:cubicBezTo>
                  <a:cubicBezTo>
                    <a:pt x="325" y="239"/>
                    <a:pt x="325" y="239"/>
                    <a:pt x="325" y="239"/>
                  </a:cubicBezTo>
                  <a:cubicBezTo>
                    <a:pt x="325" y="239"/>
                    <a:pt x="325" y="195"/>
                    <a:pt x="325" y="189"/>
                  </a:cubicBezTo>
                  <a:cubicBezTo>
                    <a:pt x="336" y="186"/>
                    <a:pt x="345" y="181"/>
                    <a:pt x="350" y="171"/>
                  </a:cubicBezTo>
                  <a:cubicBezTo>
                    <a:pt x="356" y="162"/>
                    <a:pt x="357" y="151"/>
                    <a:pt x="357" y="140"/>
                  </a:cubicBezTo>
                  <a:cubicBezTo>
                    <a:pt x="357" y="133"/>
                    <a:pt x="357" y="125"/>
                    <a:pt x="356" y="119"/>
                  </a:cubicBezTo>
                  <a:cubicBezTo>
                    <a:pt x="358" y="118"/>
                    <a:pt x="360" y="117"/>
                    <a:pt x="362" y="116"/>
                  </a:cubicBezTo>
                  <a:lnTo>
                    <a:pt x="365" y="115"/>
                  </a:lnTo>
                  <a:close/>
                  <a:moveTo>
                    <a:pt x="262" y="122"/>
                  </a:moveTo>
                  <a:cubicBezTo>
                    <a:pt x="261" y="117"/>
                    <a:pt x="250" y="60"/>
                    <a:pt x="249" y="52"/>
                  </a:cubicBezTo>
                  <a:cubicBezTo>
                    <a:pt x="258" y="52"/>
                    <a:pt x="280" y="52"/>
                    <a:pt x="298" y="62"/>
                  </a:cubicBezTo>
                  <a:cubicBezTo>
                    <a:pt x="308" y="139"/>
                    <a:pt x="308" y="139"/>
                    <a:pt x="308" y="139"/>
                  </a:cubicBezTo>
                  <a:cubicBezTo>
                    <a:pt x="298" y="134"/>
                    <a:pt x="281" y="125"/>
                    <a:pt x="262" y="122"/>
                  </a:cubicBezTo>
                  <a:close/>
                  <a:moveTo>
                    <a:pt x="316" y="138"/>
                  </a:moveTo>
                  <a:cubicBezTo>
                    <a:pt x="306" y="61"/>
                    <a:pt x="306" y="61"/>
                    <a:pt x="306" y="61"/>
                  </a:cubicBezTo>
                  <a:cubicBezTo>
                    <a:pt x="320" y="47"/>
                    <a:pt x="342" y="41"/>
                    <a:pt x="350" y="39"/>
                  </a:cubicBezTo>
                  <a:cubicBezTo>
                    <a:pt x="351" y="47"/>
                    <a:pt x="356" y="105"/>
                    <a:pt x="356" y="110"/>
                  </a:cubicBezTo>
                  <a:cubicBezTo>
                    <a:pt x="339" y="117"/>
                    <a:pt x="324" y="131"/>
                    <a:pt x="316" y="138"/>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00">
                <a:solidFill>
                  <a:schemeClr val="dk1"/>
                </a:solidFill>
              </a:endParaRPr>
            </a:p>
          </p:txBody>
        </p:sp>
      </p:grpSp>
      <p:sp>
        <p:nvSpPr>
          <p:cNvPr id="152" name="文本框 151"/>
          <p:cNvSpPr txBox="1"/>
          <p:nvPr/>
        </p:nvSpPr>
        <p:spPr>
          <a:xfrm>
            <a:off x="1767979" y="1426541"/>
            <a:ext cx="755416" cy="769441"/>
          </a:xfrm>
          <a:prstGeom prst="rect">
            <a:avLst/>
          </a:prstGeom>
          <a:noFill/>
        </p:spPr>
        <p:txBody>
          <a:bodyPr wrap="square" rtlCol="0">
            <a:spAutoFit/>
          </a:bodyPr>
          <a:lstStyle/>
          <a:p>
            <a:r>
              <a:rPr lang="en-US" altLang="zh-CN" sz="4400" dirty="0">
                <a:solidFill>
                  <a:srgbClr val="000000"/>
                </a:solidFill>
                <a:latin typeface="Cooper Black" panose="0208090404030B020404" pitchFamily="18" charset="0"/>
              </a:rPr>
              <a:t>1</a:t>
            </a:r>
          </a:p>
        </p:txBody>
      </p:sp>
      <p:sp>
        <p:nvSpPr>
          <p:cNvPr id="153" name="文本框 152"/>
          <p:cNvSpPr txBox="1"/>
          <p:nvPr/>
        </p:nvSpPr>
        <p:spPr>
          <a:xfrm>
            <a:off x="9807999" y="1430242"/>
            <a:ext cx="755416" cy="769441"/>
          </a:xfrm>
          <a:prstGeom prst="rect">
            <a:avLst/>
          </a:prstGeom>
          <a:noFill/>
        </p:spPr>
        <p:txBody>
          <a:bodyPr wrap="square" rtlCol="0">
            <a:spAutoFit/>
          </a:bodyPr>
          <a:lstStyle/>
          <a:p>
            <a:r>
              <a:rPr lang="en-US" altLang="zh-CN" sz="4400" dirty="0">
                <a:solidFill>
                  <a:srgbClr val="000000"/>
                </a:solidFill>
                <a:latin typeface="Cooper Black" panose="0208090404030B020404" pitchFamily="18" charset="0"/>
              </a:rPr>
              <a:t>2</a:t>
            </a:r>
          </a:p>
        </p:txBody>
      </p:sp>
      <p:sp>
        <p:nvSpPr>
          <p:cNvPr id="154" name="文本框 153"/>
          <p:cNvSpPr txBox="1"/>
          <p:nvPr/>
        </p:nvSpPr>
        <p:spPr>
          <a:xfrm>
            <a:off x="10313871" y="3237717"/>
            <a:ext cx="755416" cy="769441"/>
          </a:xfrm>
          <a:prstGeom prst="rect">
            <a:avLst/>
          </a:prstGeom>
          <a:noFill/>
        </p:spPr>
        <p:txBody>
          <a:bodyPr wrap="square" rtlCol="0">
            <a:spAutoFit/>
          </a:bodyPr>
          <a:lstStyle/>
          <a:p>
            <a:r>
              <a:rPr lang="en-US" altLang="zh-CN" sz="4400" dirty="0">
                <a:solidFill>
                  <a:srgbClr val="000000"/>
                </a:solidFill>
                <a:latin typeface="Cooper Black" panose="0208090404030B020404" pitchFamily="18" charset="0"/>
              </a:rPr>
              <a:t>3</a:t>
            </a:r>
          </a:p>
        </p:txBody>
      </p:sp>
      <p:sp>
        <p:nvSpPr>
          <p:cNvPr id="155" name="文本框 154"/>
          <p:cNvSpPr txBox="1"/>
          <p:nvPr/>
        </p:nvSpPr>
        <p:spPr>
          <a:xfrm>
            <a:off x="9442144" y="4864575"/>
            <a:ext cx="755416" cy="769441"/>
          </a:xfrm>
          <a:prstGeom prst="rect">
            <a:avLst/>
          </a:prstGeom>
          <a:noFill/>
        </p:spPr>
        <p:txBody>
          <a:bodyPr wrap="square" rtlCol="0">
            <a:spAutoFit/>
          </a:bodyPr>
          <a:lstStyle/>
          <a:p>
            <a:r>
              <a:rPr lang="en-US" altLang="zh-CN" sz="4400" dirty="0">
                <a:solidFill>
                  <a:srgbClr val="000000"/>
                </a:solidFill>
                <a:latin typeface="Cooper Black" panose="0208090404030B020404" pitchFamily="18" charset="0"/>
              </a:rPr>
              <a:t>4</a:t>
            </a:r>
          </a:p>
        </p:txBody>
      </p:sp>
      <p:sp>
        <p:nvSpPr>
          <p:cNvPr id="156" name="文本框 155"/>
          <p:cNvSpPr txBox="1"/>
          <p:nvPr/>
        </p:nvSpPr>
        <p:spPr>
          <a:xfrm>
            <a:off x="988252" y="3912277"/>
            <a:ext cx="755416" cy="769441"/>
          </a:xfrm>
          <a:prstGeom prst="rect">
            <a:avLst/>
          </a:prstGeom>
          <a:noFill/>
        </p:spPr>
        <p:txBody>
          <a:bodyPr wrap="square" rtlCol="0">
            <a:spAutoFit/>
          </a:bodyPr>
          <a:lstStyle/>
          <a:p>
            <a:r>
              <a:rPr lang="en-US" altLang="zh-CN" sz="4400" dirty="0">
                <a:solidFill>
                  <a:srgbClr val="000000"/>
                </a:solidFill>
                <a:latin typeface="Cooper Black" panose="0208090404030B020404" pitchFamily="18" charset="0"/>
              </a:rPr>
              <a:t>5</a:t>
            </a:r>
          </a:p>
        </p:txBody>
      </p:sp>
    </p:spTree>
    <p:custDataLst>
      <p:tags r:id="rId1"/>
    </p:custDataLst>
  </p:cSld>
  <p:clrMapOvr>
    <a:masterClrMapping/>
  </p:clrMapOvr>
</p:sld>
</file>

<file path=ppt/slides/slide6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2"/>
          <p:cNvGrpSpPr/>
          <p:nvPr/>
        </p:nvGrpSpPr>
        <p:grpSpPr bwMode="auto">
          <a:xfrm>
            <a:off x="-4763" y="57150"/>
            <a:ext cx="5900738" cy="953054"/>
            <a:chOff x="0" y="0"/>
            <a:chExt cx="5899700" cy="954480"/>
          </a:xfrm>
        </p:grpSpPr>
        <p:grpSp>
          <p:nvGrpSpPr>
            <p:cNvPr id="15" name="组合 13"/>
            <p:cNvGrpSpPr/>
            <p:nvPr/>
          </p:nvGrpSpPr>
          <p:grpSpPr bwMode="auto">
            <a:xfrm>
              <a:off x="0" y="0"/>
              <a:ext cx="5888396" cy="900116"/>
              <a:chOff x="0" y="0"/>
              <a:chExt cx="5888396" cy="900116"/>
            </a:xfrm>
          </p:grpSpPr>
          <p:sp>
            <p:nvSpPr>
              <p:cNvPr id="17"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“三违”治理</a:t>
                </a:r>
              </a:p>
            </p:txBody>
          </p:sp>
          <p:grpSp>
            <p:nvGrpSpPr>
              <p:cNvPr id="18" name="组合 16"/>
              <p:cNvGrpSpPr/>
              <p:nvPr/>
            </p:nvGrpSpPr>
            <p:grpSpPr bwMode="auto">
              <a:xfrm>
                <a:off x="0" y="5"/>
                <a:ext cx="981293" cy="900111"/>
                <a:chOff x="0" y="0"/>
                <a:chExt cx="981293" cy="900111"/>
              </a:xfrm>
            </p:grpSpPr>
            <p:sp>
              <p:nvSpPr>
                <p:cNvPr id="19"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0" name="组合 18"/>
                <p:cNvGrpSpPr/>
                <p:nvPr/>
              </p:nvGrpSpPr>
              <p:grpSpPr bwMode="auto">
                <a:xfrm>
                  <a:off x="0" y="0"/>
                  <a:ext cx="704852" cy="900111"/>
                  <a:chOff x="0" y="0"/>
                  <a:chExt cx="704852" cy="900111"/>
                </a:xfrm>
              </p:grpSpPr>
              <p:sp>
                <p:nvSpPr>
                  <p:cNvPr id="21"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2" name="组合 20"/>
                  <p:cNvGrpSpPr/>
                  <p:nvPr/>
                </p:nvGrpSpPr>
                <p:grpSpPr bwMode="auto">
                  <a:xfrm>
                    <a:off x="91136" y="0"/>
                    <a:ext cx="575833" cy="884127"/>
                    <a:chOff x="0" y="0"/>
                    <a:chExt cx="575833" cy="884127"/>
                  </a:xfrm>
                </p:grpSpPr>
                <p:sp>
                  <p:nvSpPr>
                    <p:cNvPr id="23" name="文本框 21"/>
                    <p:cNvSpPr>
                      <a:spLocks noChangeArrowheads="1"/>
                    </p:cNvSpPr>
                    <p:nvPr>
                      <p:custDataLst>
                        <p:tags r:id="rId9"/>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5</a:t>
                      </a:r>
                    </a:p>
                  </p:txBody>
                </p:sp>
                <p:sp>
                  <p:nvSpPr>
                    <p:cNvPr id="24" name="文本框 22"/>
                    <p:cNvSpPr>
                      <a:spLocks noChangeArrowheads="1"/>
                    </p:cNvSpPr>
                    <p:nvPr>
                      <p:custDataLst>
                        <p:tags r:id="rId10"/>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16"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pic>
        <p:nvPicPr>
          <p:cNvPr id="34" name="图片 33"/>
          <p:cNvPicPr>
            <a:picLocks noChangeAspect="1"/>
          </p:cNvPicPr>
          <p:nvPr/>
        </p:nvPicPr>
        <p:blipFill>
          <a:blip r:embed="rId12" cstate="print">
            <a:extLst>
              <a:ext uri="{28A0092B-C50C-407E-A947-70E740481C1C}">
                <a14:useLocalDpi xmlns:a14="http://schemas.microsoft.com/office/drawing/2010/main" val="0"/>
              </a:ext>
            </a:extLst>
          </a:blip>
          <a:srcRect l="5599" t="100000" r="89646" b="-19444"/>
          <a:stretch>
            <a:fillRect/>
          </a:stretch>
        </p:blipFill>
        <p:spPr>
          <a:xfrm>
            <a:off x="6572251" y="6858000"/>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sp>
        <p:nvSpPr>
          <p:cNvPr id="114" name="任意多边形 19"/>
          <p:cNvSpPr/>
          <p:nvPr>
            <p:custDataLst>
              <p:tags r:id="rId2"/>
            </p:custDataLst>
          </p:nvPr>
        </p:nvSpPr>
        <p:spPr>
          <a:xfrm>
            <a:off x="8317531" y="234682"/>
            <a:ext cx="3874469"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建立员工反“三违”意识</a:t>
            </a:r>
          </a:p>
        </p:txBody>
      </p:sp>
      <p:sp>
        <p:nvSpPr>
          <p:cNvPr id="64" name="文本占位符 2"/>
          <p:cNvSpPr txBox="1"/>
          <p:nvPr>
            <p:custDataLst>
              <p:tags r:id="rId3"/>
            </p:custDataLst>
          </p:nvPr>
        </p:nvSpPr>
        <p:spPr bwMode="auto">
          <a:xfrm>
            <a:off x="3867621" y="3921396"/>
            <a:ext cx="3974521" cy="176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2E75B5"/>
              </a:buClr>
              <a:buFont typeface="Wingdings" panose="05000000000000000000" pitchFamily="2" charset="2"/>
              <a:buChar char="Ø"/>
            </a:pPr>
            <a:r>
              <a:rPr lang="zh-CN" altLang="en-US" sz="2400" kern="100" dirty="0">
                <a:solidFill>
                  <a:schemeClr val="dk1"/>
                </a:solidFill>
                <a:latin typeface="微软雅黑" panose="020B0503020204020204" pitchFamily="34" charset="-122"/>
                <a:ea typeface="微软雅黑" panose="020B0503020204020204" pitchFamily="34" charset="-122"/>
                <a:cs typeface="+mn-ea"/>
                <a:sym typeface="+mn-lt"/>
              </a:rPr>
              <a:t>对员工进行安全教育培训</a:t>
            </a:r>
          </a:p>
          <a:p>
            <a:pPr>
              <a:lnSpc>
                <a:spcPct val="150000"/>
              </a:lnSpc>
              <a:buClr>
                <a:srgbClr val="2E75B5"/>
              </a:buClr>
              <a:buFont typeface="Wingdings" panose="05000000000000000000" pitchFamily="2" charset="2"/>
              <a:buChar char="Ø"/>
            </a:pPr>
            <a:r>
              <a:rPr lang="zh-CN" altLang="en-US" sz="2400" kern="100" dirty="0">
                <a:solidFill>
                  <a:schemeClr val="dk1"/>
                </a:solidFill>
                <a:latin typeface="微软雅黑" panose="020B0503020204020204" pitchFamily="34" charset="-122"/>
                <a:ea typeface="微软雅黑" panose="020B0503020204020204" pitchFamily="34" charset="-122"/>
                <a:cs typeface="+mn-ea"/>
                <a:sym typeface="+mn-lt"/>
              </a:rPr>
              <a:t>开展安全活动</a:t>
            </a:r>
          </a:p>
        </p:txBody>
      </p:sp>
      <p:sp>
        <p:nvSpPr>
          <p:cNvPr id="65" name="文本占位符 2"/>
          <p:cNvSpPr txBox="1"/>
          <p:nvPr/>
        </p:nvSpPr>
        <p:spPr>
          <a:xfrm>
            <a:off x="3649932" y="1635589"/>
            <a:ext cx="8111067" cy="1514907"/>
          </a:xfrm>
          <a:prstGeom prst="rect">
            <a:avLst/>
          </a:prstGeom>
        </p:spPr>
        <p:txBody>
          <a:bodyPr/>
          <a:lstStyle>
            <a:lvl1pPr marL="107950" indent="-107950" algn="l" defTabSz="431800" rtl="0" eaLnBrk="1" latinLnBrk="0" hangingPunct="1">
              <a:lnSpc>
                <a:spcPct val="90000"/>
              </a:lnSpc>
              <a:spcBef>
                <a:spcPts val="470"/>
              </a:spcBef>
              <a:buFont typeface="Arial" panose="020B0604020202020204" pitchFamily="34" charset="0"/>
              <a:buChar char="•"/>
              <a:defRPr sz="1325" kern="1200">
                <a:solidFill>
                  <a:schemeClr val="tx1"/>
                </a:solidFill>
                <a:latin typeface="+mn-lt"/>
                <a:ea typeface="+mn-ea"/>
                <a:cs typeface="+mn-cs"/>
              </a:defRPr>
            </a:lvl1pPr>
            <a:lvl2pPr marL="323850" indent="-107950" algn="l" defTabSz="431800" rtl="0" eaLnBrk="1" latinLnBrk="0" hangingPunct="1">
              <a:lnSpc>
                <a:spcPct val="90000"/>
              </a:lnSpc>
              <a:spcBef>
                <a:spcPts val="235"/>
              </a:spcBef>
              <a:buFont typeface="Arial" panose="020B0604020202020204" pitchFamily="34" charset="0"/>
              <a:buChar char="•"/>
              <a:defRPr sz="1135" kern="1200">
                <a:solidFill>
                  <a:schemeClr val="tx1"/>
                </a:solidFill>
                <a:latin typeface="+mn-lt"/>
                <a:ea typeface="+mn-ea"/>
                <a:cs typeface="+mn-cs"/>
              </a:defRPr>
            </a:lvl2pPr>
            <a:lvl3pPr marL="540385" indent="-107950" algn="l" defTabSz="431800" rtl="0" eaLnBrk="1" latinLnBrk="0" hangingPunct="1">
              <a:lnSpc>
                <a:spcPct val="90000"/>
              </a:lnSpc>
              <a:spcBef>
                <a:spcPts val="235"/>
              </a:spcBef>
              <a:buFont typeface="Arial" panose="020B0604020202020204" pitchFamily="34" charset="0"/>
              <a:buChar char="•"/>
              <a:defRPr sz="945" kern="1200">
                <a:solidFill>
                  <a:schemeClr val="tx1"/>
                </a:solidFill>
                <a:latin typeface="+mn-lt"/>
                <a:ea typeface="+mn-ea"/>
                <a:cs typeface="+mn-cs"/>
              </a:defRPr>
            </a:lvl3pPr>
            <a:lvl4pPr marL="756285"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4pPr>
            <a:lvl5pPr marL="972185"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5pPr>
            <a:lvl6pPr marL="1188085"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6pPr>
            <a:lvl7pPr marL="1403985"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7pPr>
            <a:lvl8pPr marL="1620520"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8pPr>
            <a:lvl9pPr marL="1836420"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9pPr>
          </a:lstStyle>
          <a:p>
            <a:pPr marL="0" indent="0">
              <a:lnSpc>
                <a:spcPct val="150000"/>
              </a:lnSpc>
              <a:buNone/>
            </a:pPr>
            <a:r>
              <a:rPr lang="zh-CN" altLang="en-US" sz="2800" kern="100" dirty="0">
                <a:solidFill>
                  <a:srgbClr val="000000"/>
                </a:solidFill>
                <a:latin typeface="微软雅黑" panose="020B0503020204020204" pitchFamily="34" charset="-122"/>
                <a:ea typeface="微软雅黑" panose="020B0503020204020204" pitchFamily="34" charset="-122"/>
                <a:cs typeface="+mn-ea"/>
                <a:sym typeface="+mn-lt"/>
              </a:rPr>
              <a:t>员工反“</a:t>
            </a:r>
            <a:r>
              <a:rPr lang="zh-CN" altLang="en-US" sz="2800" b="1" kern="100" dirty="0">
                <a:solidFill>
                  <a:srgbClr val="000000"/>
                </a:solidFill>
                <a:latin typeface="微软雅黑" panose="020B0503020204020204" pitchFamily="34" charset="-122"/>
                <a:ea typeface="微软雅黑" panose="020B0503020204020204" pitchFamily="34" charset="-122"/>
                <a:cs typeface="+mn-ea"/>
                <a:sym typeface="+mn-lt"/>
              </a:rPr>
              <a:t>三违”</a:t>
            </a:r>
            <a:r>
              <a:rPr lang="zh-CN" altLang="en-US" sz="2800" kern="100" dirty="0">
                <a:solidFill>
                  <a:srgbClr val="000000"/>
                </a:solidFill>
                <a:latin typeface="微软雅黑" panose="020B0503020204020204" pitchFamily="34" charset="-122"/>
                <a:ea typeface="微软雅黑" panose="020B0503020204020204" pitchFamily="34" charset="-122"/>
                <a:cs typeface="+mn-ea"/>
                <a:sym typeface="+mn-lt"/>
              </a:rPr>
              <a:t>安全意识的建立是一个</a:t>
            </a:r>
            <a:r>
              <a:rPr lang="zh-CN" altLang="en-US" sz="2800" b="1" kern="100" dirty="0">
                <a:solidFill>
                  <a:srgbClr val="000000"/>
                </a:solidFill>
                <a:latin typeface="微软雅黑" panose="020B0503020204020204" pitchFamily="34" charset="-122"/>
                <a:ea typeface="微软雅黑" panose="020B0503020204020204" pitchFamily="34" charset="-122"/>
                <a:cs typeface="+mn-ea"/>
                <a:sym typeface="+mn-lt"/>
              </a:rPr>
              <a:t>长期</a:t>
            </a:r>
            <a:r>
              <a:rPr lang="zh-CN" altLang="en-US" sz="2800" kern="100" dirty="0">
                <a:solidFill>
                  <a:srgbClr val="000000"/>
                </a:solidFill>
                <a:latin typeface="微软雅黑" panose="020B0503020204020204" pitchFamily="34" charset="-122"/>
                <a:ea typeface="微软雅黑" panose="020B0503020204020204" pitchFamily="34" charset="-122"/>
                <a:cs typeface="+mn-ea"/>
                <a:sym typeface="+mn-lt"/>
              </a:rPr>
              <a:t>的、</a:t>
            </a:r>
            <a:r>
              <a:rPr lang="zh-CN" altLang="en-US" sz="2800" b="1" kern="100" dirty="0">
                <a:solidFill>
                  <a:srgbClr val="000000"/>
                </a:solidFill>
                <a:latin typeface="微软雅黑" panose="020B0503020204020204" pitchFamily="34" charset="-122"/>
                <a:ea typeface="微软雅黑" panose="020B0503020204020204" pitchFamily="34" charset="-122"/>
                <a:cs typeface="+mn-ea"/>
                <a:sym typeface="+mn-lt"/>
              </a:rPr>
              <a:t>持续</a:t>
            </a:r>
            <a:r>
              <a:rPr lang="zh-CN" altLang="en-US" sz="2800" kern="100" dirty="0">
                <a:solidFill>
                  <a:srgbClr val="000000"/>
                </a:solidFill>
                <a:latin typeface="微软雅黑" panose="020B0503020204020204" pitchFamily="34" charset="-122"/>
                <a:ea typeface="微软雅黑" panose="020B0503020204020204" pitchFamily="34" charset="-122"/>
                <a:cs typeface="+mn-ea"/>
                <a:sym typeface="+mn-lt"/>
              </a:rPr>
              <a:t>的过程，可以通过</a:t>
            </a:r>
            <a:r>
              <a:rPr lang="zh-CN" altLang="en-US" sz="2800" b="1" kern="100" dirty="0">
                <a:solidFill>
                  <a:srgbClr val="000000"/>
                </a:solidFill>
                <a:latin typeface="微软雅黑" panose="020B0503020204020204" pitchFamily="34" charset="-122"/>
                <a:ea typeface="微软雅黑" panose="020B0503020204020204" pitchFamily="34" charset="-122"/>
                <a:cs typeface="+mn-ea"/>
                <a:sym typeface="+mn-lt"/>
              </a:rPr>
              <a:t>不同的方式</a:t>
            </a:r>
            <a:r>
              <a:rPr lang="zh-CN" altLang="en-US" sz="2800" kern="100" dirty="0">
                <a:solidFill>
                  <a:srgbClr val="000000"/>
                </a:solidFill>
                <a:latin typeface="微软雅黑" panose="020B0503020204020204" pitchFamily="34" charset="-122"/>
                <a:ea typeface="微软雅黑" panose="020B0503020204020204" pitchFamily="34" charset="-122"/>
                <a:cs typeface="+mn-ea"/>
                <a:sym typeface="+mn-lt"/>
              </a:rPr>
              <a:t>来进行。</a:t>
            </a:r>
          </a:p>
        </p:txBody>
      </p:sp>
      <p:grpSp>
        <p:nvGrpSpPr>
          <p:cNvPr id="67" name="组合 66"/>
          <p:cNvGrpSpPr/>
          <p:nvPr/>
        </p:nvGrpSpPr>
        <p:grpSpPr>
          <a:xfrm>
            <a:off x="631707" y="2152802"/>
            <a:ext cx="2330885" cy="1950671"/>
            <a:chOff x="10593388" y="692150"/>
            <a:chExt cx="1119187" cy="936625"/>
          </a:xfrm>
        </p:grpSpPr>
        <p:sp>
          <p:nvSpPr>
            <p:cNvPr id="68"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endParaRPr lang="zh-CN" altLang="en-US" sz="2400">
                <a:solidFill>
                  <a:prstClr val="black"/>
                </a:solidFill>
                <a:ea typeface="微软雅黑" panose="020B0503020204020204" pitchFamily="34" charset="-122"/>
              </a:endParaRPr>
            </a:p>
          </p:txBody>
        </p:sp>
        <p:sp>
          <p:nvSpPr>
            <p:cNvPr id="69"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solidFill>
              <a:srgbClr val="CB77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endParaRPr lang="zh-CN" altLang="en-US" sz="2400">
                <a:solidFill>
                  <a:prstClr val="black"/>
                </a:solidFill>
                <a:ea typeface="微软雅黑" panose="020B0503020204020204" pitchFamily="34" charset="-122"/>
              </a:endParaRPr>
            </a:p>
          </p:txBody>
        </p:sp>
        <p:sp>
          <p:nvSpPr>
            <p:cNvPr id="70"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solidFill>
              <a:srgbClr val="89C6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endParaRPr lang="zh-CN" altLang="en-US" sz="2400">
                <a:solidFill>
                  <a:prstClr val="black"/>
                </a:solidFill>
                <a:ea typeface="微软雅黑" panose="020B0503020204020204" pitchFamily="34" charset="-122"/>
              </a:endParaRPr>
            </a:p>
          </p:txBody>
        </p:sp>
      </p:grpSp>
      <p:cxnSp>
        <p:nvCxnSpPr>
          <p:cNvPr id="71" name="直接连接符 70"/>
          <p:cNvCxnSpPr/>
          <p:nvPr>
            <p:custDataLst>
              <p:tags r:id="rId4"/>
            </p:custDataLst>
          </p:nvPr>
        </p:nvCxnSpPr>
        <p:spPr>
          <a:xfrm>
            <a:off x="1363182" y="5005839"/>
            <a:ext cx="1986189" cy="0"/>
          </a:xfrm>
          <a:prstGeom prst="line">
            <a:avLst/>
          </a:prstGeom>
          <a:ln>
            <a:solidFill>
              <a:schemeClr val="accent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custDataLst>
              <p:tags r:id="rId5"/>
            </p:custDataLst>
          </p:nvPr>
        </p:nvCxnSpPr>
        <p:spPr>
          <a:xfrm flipV="1">
            <a:off x="1363181" y="4123478"/>
            <a:ext cx="0" cy="882361"/>
          </a:xfrm>
          <a:prstGeom prst="line">
            <a:avLst/>
          </a:prstGeom>
          <a:ln>
            <a:solidFill>
              <a:schemeClr val="accent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custDataLst>
              <p:tags r:id="rId6"/>
            </p:custDataLst>
          </p:nvPr>
        </p:nvCxnSpPr>
        <p:spPr>
          <a:xfrm flipV="1">
            <a:off x="3349371" y="4247346"/>
            <a:ext cx="0" cy="758493"/>
          </a:xfrm>
          <a:prstGeom prst="line">
            <a:avLst/>
          </a:prstGeom>
          <a:ln>
            <a:solidFill>
              <a:schemeClr val="accent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custDataLst>
              <p:tags r:id="rId7"/>
            </p:custDataLst>
          </p:nvPr>
        </p:nvCxnSpPr>
        <p:spPr>
          <a:xfrm flipH="1">
            <a:off x="3349371" y="4247345"/>
            <a:ext cx="518251" cy="0"/>
          </a:xfrm>
          <a:prstGeom prst="line">
            <a:avLst/>
          </a:prstGeom>
          <a:ln>
            <a:solidFill>
              <a:schemeClr val="accent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75" name="文本占位符 2"/>
          <p:cNvSpPr txBox="1"/>
          <p:nvPr>
            <p:custDataLst>
              <p:tags r:id="rId8"/>
            </p:custDataLst>
          </p:nvPr>
        </p:nvSpPr>
        <p:spPr bwMode="auto">
          <a:xfrm>
            <a:off x="7993469" y="3921396"/>
            <a:ext cx="4064207" cy="176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2E75B5"/>
              </a:buClr>
              <a:buFont typeface="Wingdings" panose="05000000000000000000" pitchFamily="2" charset="2"/>
              <a:buChar char="Ø"/>
            </a:pPr>
            <a:r>
              <a:rPr lang="zh-CN" altLang="en-US" sz="2400" kern="100" dirty="0">
                <a:solidFill>
                  <a:schemeClr val="dk1"/>
                </a:solidFill>
                <a:latin typeface="微软雅黑" panose="020B0503020204020204" pitchFamily="34" charset="-122"/>
                <a:ea typeface="微软雅黑" panose="020B0503020204020204" pitchFamily="34" charset="-122"/>
                <a:cs typeface="+mn-ea"/>
                <a:sym typeface="+mn-lt"/>
              </a:rPr>
              <a:t>开好班前班后会</a:t>
            </a:r>
          </a:p>
          <a:p>
            <a:pPr>
              <a:lnSpc>
                <a:spcPct val="150000"/>
              </a:lnSpc>
              <a:buClr>
                <a:srgbClr val="2E75B5"/>
              </a:buClr>
              <a:buFont typeface="Wingdings" panose="05000000000000000000" pitchFamily="2" charset="2"/>
              <a:buChar char="Ø"/>
            </a:pPr>
            <a:r>
              <a:rPr lang="zh-CN" altLang="en-US" sz="2400" kern="100" dirty="0">
                <a:solidFill>
                  <a:schemeClr val="dk1"/>
                </a:solidFill>
                <a:latin typeface="微软雅黑" panose="020B0503020204020204" pitchFamily="34" charset="-122"/>
                <a:ea typeface="微软雅黑" panose="020B0503020204020204" pitchFamily="34" charset="-122"/>
                <a:cs typeface="+mn-ea"/>
                <a:sym typeface="+mn-lt"/>
              </a:rPr>
              <a:t>严格考核“三违”行为</a:t>
            </a:r>
          </a:p>
          <a:p>
            <a:pPr marL="0" indent="0">
              <a:lnSpc>
                <a:spcPct val="150000"/>
              </a:lnSpc>
              <a:buFont typeface="Arial" panose="020B0604020202020204" pitchFamily="34" charset="0"/>
              <a:buNone/>
            </a:pPr>
            <a:endParaRPr lang="zh-CN" altLang="en-US" sz="2400" kern="100" dirty="0">
              <a:solidFill>
                <a:schemeClr val="dk1"/>
              </a:solidFill>
              <a:latin typeface="微软雅黑" panose="020B0503020204020204" pitchFamily="34" charset="-122"/>
              <a:ea typeface="微软雅黑" panose="020B0503020204020204" pitchFamily="34" charset="-122"/>
              <a:cs typeface="+mn-ea"/>
              <a:sym typeface="+mn-lt"/>
            </a:endParaRPr>
          </a:p>
        </p:txBody>
      </p:sp>
    </p:spTree>
    <p:custDataLst>
      <p:tags r:id="rId1"/>
    </p:custDataLst>
  </p:cSld>
  <p:clrMapOvr>
    <a:masterClrMapping/>
  </p:clrMapOvr>
</p:sld>
</file>

<file path=ppt/slides/slide6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4294967295"/>
            <p:custDataLst>
              <p:tags r:id="rId1"/>
            </p:custDataLst>
          </p:nvPr>
        </p:nvSpPr>
        <p:spPr>
          <a:xfrm>
            <a:off x="3962400" y="2846126"/>
            <a:ext cx="7529739" cy="2592188"/>
          </a:xfrm>
          <a:prstGeom prst="rect">
            <a:avLst/>
          </a:prstGeom>
        </p:spPr>
        <p:txBody>
          <a:bodyPr>
            <a:noAutofit/>
          </a:bodyPr>
          <a:lstStyle/>
          <a:p>
            <a:pPr marL="0" indent="0">
              <a:lnSpc>
                <a:spcPct val="150000"/>
              </a:lnSpc>
              <a:buNone/>
            </a:pPr>
            <a:r>
              <a:rPr lang="zh-CN" altLang="en-US" sz="2665" kern="100" dirty="0">
                <a:solidFill>
                  <a:schemeClr val="dk1"/>
                </a:solidFill>
                <a:latin typeface="微软雅黑" panose="020B0503020204020204" pitchFamily="34" charset="-122"/>
                <a:ea typeface="微软雅黑" panose="020B0503020204020204" pitchFamily="34" charset="-122"/>
                <a:cs typeface="+mn-ea"/>
                <a:sym typeface="+mn-lt"/>
              </a:rPr>
              <a:t>希望通过此次学习，能让大家认识到反“三违”工作的意义，除掉“三违”这个造成事故的罪魁祸首，使公司安全管理工作达到一个新的水平。</a:t>
            </a:r>
          </a:p>
        </p:txBody>
      </p:sp>
      <p:sp>
        <p:nvSpPr>
          <p:cNvPr id="6" name="矩形 5"/>
          <p:cNvSpPr/>
          <p:nvPr/>
        </p:nvSpPr>
        <p:spPr>
          <a:xfrm>
            <a:off x="2966388" y="1461039"/>
            <a:ext cx="2556510" cy="501650"/>
          </a:xfrm>
          <a:prstGeom prst="rect">
            <a:avLst/>
          </a:prstGeom>
        </p:spPr>
        <p:txBody>
          <a:bodyPr wrap="none">
            <a:spAutoFit/>
          </a:bodyPr>
          <a:lstStyle/>
          <a:p>
            <a:r>
              <a:rPr lang="zh-CN" altLang="en-US" sz="2665" b="1" kern="100" dirty="0">
                <a:solidFill>
                  <a:srgbClr val="000000"/>
                </a:solidFill>
                <a:latin typeface="微软雅黑" panose="020B0503020204020204" pitchFamily="34" charset="-122"/>
                <a:ea typeface="微软雅黑" panose="020B0503020204020204" pitchFamily="34" charset="-122"/>
                <a:cs typeface="+mn-ea"/>
                <a:sym typeface="+mn-lt"/>
              </a:rPr>
              <a:t>反“三违”学习</a:t>
            </a:r>
          </a:p>
        </p:txBody>
      </p:sp>
      <p:cxnSp>
        <p:nvCxnSpPr>
          <p:cNvPr id="9" name="直接连接符 8"/>
          <p:cNvCxnSpPr/>
          <p:nvPr>
            <p:custDataLst>
              <p:tags r:id="rId2"/>
            </p:custDataLst>
          </p:nvPr>
        </p:nvCxnSpPr>
        <p:spPr>
          <a:xfrm>
            <a:off x="5649621" y="1697931"/>
            <a:ext cx="1428483" cy="0"/>
          </a:xfrm>
          <a:prstGeom prst="line">
            <a:avLst/>
          </a:prstGeom>
          <a:ln>
            <a:solidFill>
              <a:schemeClr val="accent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3"/>
            </p:custDataLst>
          </p:nvPr>
        </p:nvCxnSpPr>
        <p:spPr>
          <a:xfrm flipV="1">
            <a:off x="7078104" y="1697933"/>
            <a:ext cx="0" cy="679161"/>
          </a:xfrm>
          <a:prstGeom prst="line">
            <a:avLst/>
          </a:prstGeom>
          <a:ln>
            <a:solidFill>
              <a:schemeClr val="accent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4"/>
            </p:custDataLst>
          </p:nvPr>
        </p:nvCxnSpPr>
        <p:spPr>
          <a:xfrm>
            <a:off x="3688080" y="2377093"/>
            <a:ext cx="3390024" cy="0"/>
          </a:xfrm>
          <a:prstGeom prst="line">
            <a:avLst/>
          </a:prstGeom>
          <a:ln>
            <a:solidFill>
              <a:schemeClr val="accent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custDataLst>
              <p:tags r:id="rId5"/>
            </p:custDataLst>
          </p:nvPr>
        </p:nvCxnSpPr>
        <p:spPr>
          <a:xfrm flipV="1">
            <a:off x="3688080" y="2377094"/>
            <a:ext cx="0" cy="405191"/>
          </a:xfrm>
          <a:prstGeom prst="line">
            <a:avLst/>
          </a:prstGeom>
          <a:ln>
            <a:solidFill>
              <a:schemeClr val="accent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3688080" y="2782284"/>
            <a:ext cx="274320" cy="0"/>
          </a:xfrm>
          <a:prstGeom prst="line">
            <a:avLst/>
          </a:prstGeom>
          <a:ln>
            <a:solidFill>
              <a:schemeClr val="accent1"/>
            </a:solidFill>
            <a:prstDash val="dash"/>
            <a:headEnd type="diamond"/>
            <a:tailEnd type="diamond" w="lg" len="lg"/>
          </a:ln>
        </p:spPr>
        <p:style>
          <a:lnRef idx="1">
            <a:schemeClr val="accent1"/>
          </a:lnRef>
          <a:fillRef idx="0">
            <a:schemeClr val="accent1"/>
          </a:fillRef>
          <a:effectRef idx="0">
            <a:schemeClr val="accent1"/>
          </a:effectRef>
          <a:fontRef idx="minor">
            <a:schemeClr val="tx1"/>
          </a:fontRef>
        </p:style>
      </p:cxnSp>
      <p:sp>
        <p:nvSpPr>
          <p:cNvPr id="28" name="Freeform 36"/>
          <p:cNvSpPr/>
          <p:nvPr/>
        </p:nvSpPr>
        <p:spPr bwMode="auto">
          <a:xfrm>
            <a:off x="1205537" y="2648511"/>
            <a:ext cx="2208224" cy="2212261"/>
          </a:xfrm>
          <a:custGeom>
            <a:avLst/>
            <a:gdLst>
              <a:gd name="T0" fmla="*/ 127 w 132"/>
              <a:gd name="T1" fmla="*/ 76 h 133"/>
              <a:gd name="T2" fmla="*/ 57 w 132"/>
              <a:gd name="T3" fmla="*/ 127 h 133"/>
              <a:gd name="T4" fmla="*/ 6 w 132"/>
              <a:gd name="T5" fmla="*/ 57 h 133"/>
              <a:gd name="T6" fmla="*/ 76 w 132"/>
              <a:gd name="T7" fmla="*/ 6 h 133"/>
              <a:gd name="T8" fmla="*/ 127 w 132"/>
              <a:gd name="T9" fmla="*/ 76 h 133"/>
            </a:gdLst>
            <a:ahLst/>
            <a:cxnLst>
              <a:cxn ang="0">
                <a:pos x="T0" y="T1"/>
              </a:cxn>
              <a:cxn ang="0">
                <a:pos x="T2" y="T3"/>
              </a:cxn>
              <a:cxn ang="0">
                <a:pos x="T4" y="T5"/>
              </a:cxn>
              <a:cxn ang="0">
                <a:pos x="T6" y="T7"/>
              </a:cxn>
              <a:cxn ang="0">
                <a:pos x="T8" y="T9"/>
              </a:cxn>
            </a:cxnLst>
            <a:rect l="0" t="0" r="r" b="b"/>
            <a:pathLst>
              <a:path w="132" h="133">
                <a:moveTo>
                  <a:pt x="127" y="76"/>
                </a:moveTo>
                <a:cubicBezTo>
                  <a:pt x="122" y="110"/>
                  <a:pt x="90" y="133"/>
                  <a:pt x="57" y="127"/>
                </a:cubicBezTo>
                <a:cubicBezTo>
                  <a:pt x="23" y="122"/>
                  <a:pt x="0" y="90"/>
                  <a:pt x="6" y="57"/>
                </a:cubicBezTo>
                <a:cubicBezTo>
                  <a:pt x="11" y="23"/>
                  <a:pt x="42" y="0"/>
                  <a:pt x="76" y="6"/>
                </a:cubicBezTo>
                <a:cubicBezTo>
                  <a:pt x="110" y="11"/>
                  <a:pt x="132" y="43"/>
                  <a:pt x="127" y="76"/>
                </a:cubicBez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black"/>
              </a:solidFill>
              <a:ea typeface="微软雅黑" panose="020B0503020204020204" pitchFamily="34" charset="-122"/>
            </a:endParaRPr>
          </a:p>
        </p:txBody>
      </p:sp>
      <p:sp>
        <p:nvSpPr>
          <p:cNvPr id="29" name="Freeform 48"/>
          <p:cNvSpPr/>
          <p:nvPr/>
        </p:nvSpPr>
        <p:spPr bwMode="auto">
          <a:xfrm rot="20700000">
            <a:off x="1223562" y="2590168"/>
            <a:ext cx="1186869" cy="1582493"/>
          </a:xfrm>
          <a:custGeom>
            <a:avLst/>
            <a:gdLst>
              <a:gd name="T0" fmla="*/ 58 w 71"/>
              <a:gd name="T1" fmla="*/ 90 h 95"/>
              <a:gd name="T2" fmla="*/ 31 w 71"/>
              <a:gd name="T3" fmla="*/ 81 h 95"/>
              <a:gd name="T4" fmla="*/ 5 w 71"/>
              <a:gd name="T5" fmla="*/ 32 h 95"/>
              <a:gd name="T6" fmla="*/ 13 w 71"/>
              <a:gd name="T7" fmla="*/ 5 h 95"/>
              <a:gd name="T8" fmla="*/ 13 w 71"/>
              <a:gd name="T9" fmla="*/ 5 h 95"/>
              <a:gd name="T10" fmla="*/ 40 w 71"/>
              <a:gd name="T11" fmla="*/ 13 h 95"/>
              <a:gd name="T12" fmla="*/ 66 w 71"/>
              <a:gd name="T13" fmla="*/ 63 h 95"/>
              <a:gd name="T14" fmla="*/ 58 w 71"/>
              <a:gd name="T15" fmla="*/ 90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5">
                <a:moveTo>
                  <a:pt x="58" y="90"/>
                </a:moveTo>
                <a:cubicBezTo>
                  <a:pt x="48" y="95"/>
                  <a:pt x="36" y="91"/>
                  <a:pt x="31" y="81"/>
                </a:cubicBezTo>
                <a:cubicBezTo>
                  <a:pt x="5" y="32"/>
                  <a:pt x="5" y="32"/>
                  <a:pt x="5" y="32"/>
                </a:cubicBezTo>
                <a:cubicBezTo>
                  <a:pt x="0" y="22"/>
                  <a:pt x="4" y="10"/>
                  <a:pt x="13" y="5"/>
                </a:cubicBezTo>
                <a:cubicBezTo>
                  <a:pt x="13" y="5"/>
                  <a:pt x="13" y="5"/>
                  <a:pt x="13" y="5"/>
                </a:cubicBezTo>
                <a:cubicBezTo>
                  <a:pt x="23" y="0"/>
                  <a:pt x="35" y="4"/>
                  <a:pt x="40" y="13"/>
                </a:cubicBezTo>
                <a:cubicBezTo>
                  <a:pt x="66" y="63"/>
                  <a:pt x="66" y="63"/>
                  <a:pt x="66" y="63"/>
                </a:cubicBezTo>
                <a:cubicBezTo>
                  <a:pt x="71" y="73"/>
                  <a:pt x="67" y="85"/>
                  <a:pt x="58" y="90"/>
                </a:cubicBezTo>
                <a:close/>
              </a:path>
            </a:pathLst>
          </a:custGeom>
          <a:solidFill>
            <a:srgbClr val="73007F"/>
          </a:solidFill>
          <a:ln>
            <a:noFill/>
          </a:ln>
        </p:spPr>
        <p:txBody>
          <a:bodyPr vert="horz" wrap="square" lIns="121920" tIns="60960" rIns="121920" bIns="60960" numCol="1" anchor="t" anchorCtr="0" compatLnSpc="1"/>
          <a:lstStyle/>
          <a:p>
            <a:pPr defTabSz="1219200"/>
            <a:endParaRPr lang="zh-CN" altLang="en-US" sz="2400">
              <a:solidFill>
                <a:prstClr val="black"/>
              </a:solidFill>
              <a:ea typeface="微软雅黑" panose="020B0503020204020204" pitchFamily="34" charset="-122"/>
            </a:endParaRPr>
          </a:p>
        </p:txBody>
      </p:sp>
      <p:pic>
        <p:nvPicPr>
          <p:cNvPr id="30" name="图片 2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97649" y="2842641"/>
            <a:ext cx="1824000" cy="1824000"/>
          </a:xfrm>
          <a:prstGeom prst="rect">
            <a:avLst/>
          </a:prstGeom>
          <a:effectLst>
            <a:outerShdw blurRad="50800" dist="38100" dir="2700000" algn="tl" rotWithShape="0">
              <a:prstClr val="black">
                <a:alpha val="40000"/>
              </a:prstClr>
            </a:outerShdw>
          </a:effectLst>
        </p:spPr>
      </p:pic>
      <p:grpSp>
        <p:nvGrpSpPr>
          <p:cNvPr id="32" name="组合 31"/>
          <p:cNvGrpSpPr>
            <a:grpSpLocks noChangeAspect="1"/>
          </p:cNvGrpSpPr>
          <p:nvPr/>
        </p:nvGrpSpPr>
        <p:grpSpPr>
          <a:xfrm>
            <a:off x="1765773" y="3279919"/>
            <a:ext cx="1007147" cy="862301"/>
            <a:chOff x="2162176" y="-104775"/>
            <a:chExt cx="1655763" cy="1417638"/>
          </a:xfrm>
          <a:solidFill>
            <a:sysClr val="windowText" lastClr="000000">
              <a:lumMod val="65000"/>
              <a:lumOff val="35000"/>
            </a:sysClr>
          </a:solidFill>
        </p:grpSpPr>
        <p:sp>
          <p:nvSpPr>
            <p:cNvPr id="3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white"/>
                </a:solidFill>
                <a:ea typeface="微软雅黑" panose="020B0503020204020204" pitchFamily="34" charset="-122"/>
              </a:endParaRPr>
            </a:p>
          </p:txBody>
        </p:sp>
        <p:sp>
          <p:nvSpPr>
            <p:cNvPr id="3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eaLnBrk="1" fontAlgn="auto" hangingPunct="1">
                <a:spcBef>
                  <a:spcPts val="0"/>
                </a:spcBef>
                <a:spcAft>
                  <a:spcPts val="0"/>
                </a:spcAft>
                <a:defRPr/>
              </a:pPr>
              <a:endParaRPr lang="zh-CN" altLang="en-US" sz="2400" kern="0">
                <a:solidFill>
                  <a:prstClr val="white"/>
                </a:solidFill>
                <a:ea typeface="微软雅黑" panose="020B0503020204020204" pitchFamily="34" charset="-122"/>
              </a:endParaRPr>
            </a:p>
          </p:txBody>
        </p:sp>
      </p:grpSp>
      <p:grpSp>
        <p:nvGrpSpPr>
          <p:cNvPr id="18" name="组合 12"/>
          <p:cNvGrpSpPr/>
          <p:nvPr/>
        </p:nvGrpSpPr>
        <p:grpSpPr bwMode="auto">
          <a:xfrm>
            <a:off x="-4763" y="57150"/>
            <a:ext cx="5900738" cy="953054"/>
            <a:chOff x="0" y="0"/>
            <a:chExt cx="5899700" cy="954480"/>
          </a:xfrm>
        </p:grpSpPr>
        <p:grpSp>
          <p:nvGrpSpPr>
            <p:cNvPr id="19" name="组合 13"/>
            <p:cNvGrpSpPr/>
            <p:nvPr/>
          </p:nvGrpSpPr>
          <p:grpSpPr bwMode="auto">
            <a:xfrm>
              <a:off x="0" y="0"/>
              <a:ext cx="5888396" cy="900116"/>
              <a:chOff x="0" y="0"/>
              <a:chExt cx="5888396" cy="900116"/>
            </a:xfrm>
          </p:grpSpPr>
          <p:sp>
            <p:nvSpPr>
              <p:cNvPr id="23" name="文本框 15"/>
              <p:cNvSpPr>
                <a:spLocks noChangeArrowheads="1"/>
              </p:cNvSpPr>
              <p:nvPr/>
            </p:nvSpPr>
            <p:spPr bwMode="auto">
              <a:xfrm>
                <a:off x="1044934" y="0"/>
                <a:ext cx="4843462" cy="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3500" b="1" dirty="0">
                    <a:solidFill>
                      <a:schemeClr val="accent1"/>
                    </a:solidFill>
                    <a:latin typeface="微软雅黑" panose="020B0503020204020204" pitchFamily="34" charset="-122"/>
                    <a:ea typeface="微软雅黑" panose="020B0503020204020204" pitchFamily="34" charset="-122"/>
                    <a:cs typeface="+mn-ea"/>
                    <a:sym typeface="+mn-lt"/>
                  </a:rPr>
                  <a:t>“三违”治理</a:t>
                </a:r>
              </a:p>
            </p:txBody>
          </p:sp>
          <p:grpSp>
            <p:nvGrpSpPr>
              <p:cNvPr id="24" name="组合 16"/>
              <p:cNvGrpSpPr/>
              <p:nvPr/>
            </p:nvGrpSpPr>
            <p:grpSpPr bwMode="auto">
              <a:xfrm>
                <a:off x="0" y="5"/>
                <a:ext cx="981293" cy="900111"/>
                <a:chOff x="0" y="0"/>
                <a:chExt cx="981293" cy="900111"/>
              </a:xfrm>
            </p:grpSpPr>
            <p:sp>
              <p:nvSpPr>
                <p:cNvPr id="25" name="矩形 17"/>
                <p:cNvSpPr>
                  <a:spLocks noChangeArrowheads="1"/>
                </p:cNvSpPr>
                <p:nvPr/>
              </p:nvSpPr>
              <p:spPr bwMode="auto">
                <a:xfrm>
                  <a:off x="823918" y="85723"/>
                  <a:ext cx="157375"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26" name="组合 18"/>
                <p:cNvGrpSpPr/>
                <p:nvPr/>
              </p:nvGrpSpPr>
              <p:grpSpPr bwMode="auto">
                <a:xfrm>
                  <a:off x="0" y="0"/>
                  <a:ext cx="704852" cy="900111"/>
                  <a:chOff x="0" y="0"/>
                  <a:chExt cx="704852" cy="900111"/>
                </a:xfrm>
              </p:grpSpPr>
              <p:sp>
                <p:nvSpPr>
                  <p:cNvPr id="27" name="矩形 19"/>
                  <p:cNvSpPr>
                    <a:spLocks noChangeArrowheads="1"/>
                  </p:cNvSpPr>
                  <p:nvPr/>
                </p:nvSpPr>
                <p:spPr bwMode="auto">
                  <a:xfrm>
                    <a:off x="0" y="85723"/>
                    <a:ext cx="704852" cy="814388"/>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nvGrpSpPr>
                  <p:cNvPr id="31" name="组合 20"/>
                  <p:cNvGrpSpPr/>
                  <p:nvPr/>
                </p:nvGrpSpPr>
                <p:grpSpPr bwMode="auto">
                  <a:xfrm>
                    <a:off x="91136" y="0"/>
                    <a:ext cx="575833" cy="884127"/>
                    <a:chOff x="0" y="0"/>
                    <a:chExt cx="575833" cy="884127"/>
                  </a:xfrm>
                </p:grpSpPr>
                <p:sp>
                  <p:nvSpPr>
                    <p:cNvPr id="35" name="文本框 21"/>
                    <p:cNvSpPr>
                      <a:spLocks noChangeArrowheads="1"/>
                    </p:cNvSpPr>
                    <p:nvPr>
                      <p:custDataLst>
                        <p:tags r:id="rId8"/>
                      </p:custDataLst>
                    </p:nvPr>
                  </p:nvSpPr>
                  <p:spPr bwMode="auto">
                    <a:xfrm>
                      <a:off x="37883" y="0"/>
                      <a:ext cx="332509" cy="76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dirty="0">
                          <a:solidFill>
                            <a:schemeClr val="lt1"/>
                          </a:solidFill>
                          <a:latin typeface="微软雅黑" panose="020B0503020204020204" pitchFamily="34" charset="-122"/>
                          <a:ea typeface="微软雅黑" panose="020B0503020204020204" pitchFamily="34" charset="-122"/>
                          <a:cs typeface="+mn-ea"/>
                          <a:sym typeface="+mn-lt"/>
                        </a:rPr>
                        <a:t>5</a:t>
                      </a:r>
                    </a:p>
                  </p:txBody>
                </p:sp>
                <p:sp>
                  <p:nvSpPr>
                    <p:cNvPr id="36" name="文本框 22"/>
                    <p:cNvSpPr>
                      <a:spLocks noChangeArrowheads="1"/>
                    </p:cNvSpPr>
                    <p:nvPr>
                      <p:custDataLst>
                        <p:tags r:id="rId9"/>
                      </p:custDataLst>
                    </p:nvPr>
                  </p:nvSpPr>
                  <p:spPr bwMode="auto">
                    <a:xfrm>
                      <a:off x="0" y="545067"/>
                      <a:ext cx="575833" cy="33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dirty="0">
                          <a:solidFill>
                            <a:schemeClr val="lt1"/>
                          </a:solidFill>
                          <a:latin typeface="+mn-lt"/>
                          <a:ea typeface="+mn-ea"/>
                          <a:cs typeface="+mn-ea"/>
                          <a:sym typeface="+mn-lt"/>
                        </a:rPr>
                        <a:t>Part</a:t>
                      </a:r>
                    </a:p>
                  </p:txBody>
                </p:sp>
              </p:grpSp>
            </p:grpSp>
          </p:grpSp>
        </p:grpSp>
        <p:sp>
          <p:nvSpPr>
            <p:cNvPr id="21" name="文本框 14"/>
            <p:cNvSpPr>
              <a:spLocks noChangeArrowheads="1"/>
            </p:cNvSpPr>
            <p:nvPr/>
          </p:nvSpPr>
          <p:spPr bwMode="auto">
            <a:xfrm>
              <a:off x="1047751" y="555103"/>
              <a:ext cx="4851949" cy="39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None/>
              </a:pPr>
              <a:r>
                <a:rPr lang="zh-CN" altLang="en-US" sz="2000" dirty="0">
                  <a:solidFill>
                    <a:srgbClr val="000000"/>
                  </a:solidFill>
                  <a:latin typeface="微软雅黑" panose="020B0503020204020204" pitchFamily="34" charset="-122"/>
                  <a:ea typeface="微软雅黑" panose="020B0503020204020204" pitchFamily="34" charset="-122"/>
                  <a:cs typeface="+mn-ea"/>
                  <a:sym typeface="+mn-lt"/>
                </a:rPr>
                <a:t>安全生产反“三违”学习</a:t>
              </a:r>
            </a:p>
          </p:txBody>
        </p:sp>
      </p:grpSp>
      <p:sp>
        <p:nvSpPr>
          <p:cNvPr id="37" name="任意多边形 19"/>
          <p:cNvSpPr/>
          <p:nvPr>
            <p:custDataLst>
              <p:tags r:id="rId7"/>
            </p:custDataLst>
          </p:nvPr>
        </p:nvSpPr>
        <p:spPr>
          <a:xfrm>
            <a:off x="8317531" y="234682"/>
            <a:ext cx="3874469" cy="563562"/>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chemeClr val="lt1"/>
                </a:solidFill>
                <a:latin typeface="微软雅黑" panose="020B0503020204020204" pitchFamily="34" charset="-122"/>
                <a:ea typeface="微软雅黑" panose="020B0503020204020204" pitchFamily="34" charset="-122"/>
                <a:cs typeface="+mn-ea"/>
                <a:sym typeface="+mn-lt"/>
              </a:rPr>
              <a:t>建立员工反“三违”意识</a:t>
            </a:r>
          </a:p>
        </p:txBody>
      </p:sp>
    </p:spTree>
  </p:cSld>
  <p:clrMapOvr>
    <a:masterClrMapping/>
  </p:clrMapOvr>
</p:sld>
</file>

<file path=ppt/slides/slide6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50970"/>
            <a:ext cx="12192000" cy="2490470"/>
            <a:chOff x="0" y="2880"/>
            <a:chExt cx="19200" cy="3922"/>
          </a:xfrm>
        </p:grpSpPr>
        <p:sp>
          <p:nvSpPr>
            <p:cNvPr id="6" name="矩形 5"/>
            <p:cNvSpPr/>
            <p:nvPr>
              <p:custDataLst>
                <p:tags r:id="rId1"/>
              </p:custDataLst>
            </p:nvPr>
          </p:nvSpPr>
          <p:spPr bwMode="auto">
            <a:xfrm>
              <a:off x="0" y="2880"/>
              <a:ext cx="19200" cy="3922"/>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dk1"/>
                </a:solidFill>
                <a:effectLst/>
                <a:latin typeface="Arial" panose="020B0604020202020204" pitchFamily="34" charset="0"/>
                <a:ea typeface="宋体" panose="02010600030101010101" pitchFamily="2" charset="-122"/>
              </a:endParaRPr>
            </a:p>
          </p:txBody>
        </p:sp>
        <p:sp>
          <p:nvSpPr>
            <p:cNvPr id="7" name="矩形 6"/>
            <p:cNvSpPr/>
            <p:nvPr>
              <p:custDataLst>
                <p:tags r:id="rId2"/>
              </p:custDataLst>
            </p:nvPr>
          </p:nvSpPr>
          <p:spPr>
            <a:xfrm>
              <a:off x="1393" y="3828"/>
              <a:ext cx="16907" cy="1886"/>
            </a:xfrm>
            <a:prstGeom prst="rect">
              <a:avLst/>
            </a:prstGeom>
          </p:spPr>
          <p:txBody>
            <a:bodyPr wrap="square" lIns="91412" tIns="45706" rIns="91412" bIns="45706">
              <a:spAutoFit/>
            </a:bodyPr>
            <a:lstStyle/>
            <a:p>
              <a:pPr algn="ctr"/>
              <a:r>
                <a:rPr lang="zh-CN" altLang="en-US" sz="7200" b="1" dirty="0">
                  <a:solidFill>
                    <a:schemeClr val="lt1"/>
                  </a:solidFill>
                  <a:latin typeface="微软雅黑" panose="020B0503020204020204" pitchFamily="34" charset="-122"/>
                  <a:ea typeface="微软雅黑" panose="020B0503020204020204" pitchFamily="34" charset="-122"/>
                  <a:cs typeface="+mn-ea"/>
                  <a:sym typeface="+mn-ea"/>
                </a:rPr>
                <a:t>四</a:t>
              </a:r>
              <a:r>
                <a:rPr sz="7200" b="1" dirty="0">
                  <a:solidFill>
                    <a:schemeClr val="lt1"/>
                  </a:solidFill>
                  <a:latin typeface="微软雅黑" panose="020B0503020204020204" pitchFamily="34" charset="-122"/>
                  <a:ea typeface="微软雅黑" panose="020B0503020204020204" pitchFamily="34" charset="-122"/>
                  <a:cs typeface="+mn-ea"/>
                  <a:sym typeface="+mn-ea"/>
                </a:rPr>
                <a:t>、结束语</a:t>
              </a:r>
            </a:p>
          </p:txBody>
        </p:sp>
      </p:grpSp>
    </p:spTree>
  </p:cSld>
  <p:clrMapOvr>
    <a:masterClrMapping/>
  </p:clrMapOvr>
</p:sld>
</file>

<file path=ppt/slides/slide6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 y="0"/>
            <a:ext cx="12192001" cy="6855012"/>
            <a:chOff x="-1" y="0"/>
            <a:chExt cx="12192001" cy="6855012"/>
          </a:xfrm>
        </p:grpSpPr>
        <p:pic>
          <p:nvPicPr>
            <p:cNvPr id="108546" name="Picture 2" descr="https://ss2.bdstatic.com/70cFvnSh_Q1YnxGkpoWK1HF6hhy/it/u=4198252587,1049131539&amp;fm=200&amp;gp=0.jpg"/>
            <p:cNvPicPr>
              <a:picLocks noChangeAspect="1" noChangeArrowheads="1"/>
            </p:cNvPicPr>
            <p:nvPr/>
          </p:nvPicPr>
          <p:blipFill rotWithShape="1">
            <a:blip r:embed="rId6">
              <a:extLst>
                <a:ext uri="{28A0092B-C50C-407E-A947-70E740481C1C}">
                  <a14:useLocalDpi xmlns:a14="http://schemas.microsoft.com/office/drawing/2010/main" val="0"/>
                </a:ext>
              </a:extLst>
            </a:blip>
            <a:srcRect l="11247"/>
            <a:stretch>
              <a:fillRect/>
            </a:stretch>
          </p:blipFill>
          <p:spPr bwMode="auto">
            <a:xfrm>
              <a:off x="-1" y="0"/>
              <a:ext cx="9126071" cy="6855012"/>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custDataLst>
                <p:tags r:id="rId3"/>
              </p:custDataLst>
            </p:nvPr>
          </p:nvSpPr>
          <p:spPr>
            <a:xfrm>
              <a:off x="9126070" y="0"/>
              <a:ext cx="3065930" cy="6855012"/>
            </a:xfrm>
            <a:prstGeom prst="rect">
              <a:avLst/>
            </a:prstGeom>
            <a:solidFill>
              <a:srgbClr val="050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grpSp>
      <p:sp>
        <p:nvSpPr>
          <p:cNvPr id="6" name="矩形 5"/>
          <p:cNvSpPr/>
          <p:nvPr>
            <p:custDataLst>
              <p:tags r:id="rId1"/>
            </p:custDataLst>
          </p:nvPr>
        </p:nvSpPr>
        <p:spPr>
          <a:xfrm>
            <a:off x="7257199" y="2489532"/>
            <a:ext cx="4087907" cy="460375"/>
          </a:xfrm>
          <a:prstGeom prst="rect">
            <a:avLst/>
          </a:prstGeom>
        </p:spPr>
        <p:txBody>
          <a:bodyPr wrap="square">
            <a:spAutoFit/>
          </a:bodyPr>
          <a:lstStyle/>
          <a:p>
            <a:pPr marL="367030" indent="-367030" algn="ctr" defTabSz="903605" eaLnBrk="0" hangingPunct="0">
              <a:spcBef>
                <a:spcPct val="20000"/>
              </a:spcBef>
              <a:buClr>
                <a:srgbClr val="3366FF"/>
              </a:buClr>
              <a:buFont typeface="Wingdings" panose="05000000000000000000" pitchFamily="2" charset="2"/>
              <a:buNone/>
            </a:pPr>
            <a:r>
              <a:rPr lang="zh-CN" altLang="en-US" sz="2400" b="1" dirty="0">
                <a:solidFill>
                  <a:schemeClr val="lt1"/>
                </a:solidFill>
                <a:latin typeface="微软雅黑" panose="020B0503020204020204" pitchFamily="34" charset="-122"/>
                <a:ea typeface="微软雅黑" panose="020B0503020204020204" pitchFamily="34" charset="-122"/>
              </a:rPr>
              <a:t>所有的事故都是可以控制的</a:t>
            </a:r>
          </a:p>
        </p:txBody>
      </p:sp>
      <p:sp>
        <p:nvSpPr>
          <p:cNvPr id="8" name="矩形 7"/>
          <p:cNvSpPr/>
          <p:nvPr/>
        </p:nvSpPr>
        <p:spPr>
          <a:xfrm>
            <a:off x="7427348" y="3174525"/>
            <a:ext cx="4155276" cy="216852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事实证明，绝大部分事故都是人为因素（违章作业、违章指挥、违反劳动纪律或疏忽）造成的。</a:t>
            </a:r>
            <a:endParaRPr lang="en-US" altLang="zh-CN" sz="1800" dirty="0">
              <a:solidFill>
                <a:srgbClr val="FFFFFF"/>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sz="1800" dirty="0">
                <a:solidFill>
                  <a:srgbClr val="FFFFFF"/>
                </a:solidFill>
                <a:latin typeface="微软雅黑" panose="020B0503020204020204" pitchFamily="34" charset="-122"/>
                <a:ea typeface="微软雅黑" panose="020B0503020204020204" pitchFamily="34" charset="-122"/>
              </a:rPr>
              <a:t>对待事故必须进行调查分析，采取纠正措施 </a:t>
            </a:r>
          </a:p>
        </p:txBody>
      </p:sp>
      <p:cxnSp>
        <p:nvCxnSpPr>
          <p:cNvPr id="11" name="直接连接符 10"/>
          <p:cNvCxnSpPr/>
          <p:nvPr>
            <p:custDataLst>
              <p:tags r:id="rId2"/>
            </p:custDataLst>
          </p:nvPr>
        </p:nvCxnSpPr>
        <p:spPr>
          <a:xfrm>
            <a:off x="7568319" y="3066035"/>
            <a:ext cx="4014305" cy="0"/>
          </a:xfrm>
          <a:prstGeom prst="line">
            <a:avLst/>
          </a:prstGeom>
          <a:ln w="15875">
            <a:solidFill>
              <a:schemeClr val="lt1"/>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6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39" name="文本框 38"/>
          <p:cNvSpPr txBox="1"/>
          <p:nvPr/>
        </p:nvSpPr>
        <p:spPr>
          <a:xfrm>
            <a:off x="682183" y="317501"/>
            <a:ext cx="2966273"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海因里希法则</a:t>
            </a:r>
          </a:p>
        </p:txBody>
      </p:sp>
      <p:sp>
        <p:nvSpPr>
          <p:cNvPr id="22" name="Freeform 90"/>
          <p:cNvSpPr/>
          <p:nvPr>
            <p:custDataLst>
              <p:tags r:id="rId2"/>
            </p:custDataLst>
          </p:nvPr>
        </p:nvSpPr>
        <p:spPr>
          <a:xfrm>
            <a:off x="5108808" y="4837923"/>
            <a:ext cx="4795838" cy="660400"/>
          </a:xfrm>
          <a:custGeom>
            <a:avLst/>
            <a:gdLst>
              <a:gd name="txL" fmla="*/ 0 w 3073"/>
              <a:gd name="txT" fmla="*/ 0 h 416"/>
              <a:gd name="txR" fmla="*/ 3073 w 3073"/>
              <a:gd name="txB" fmla="*/ 416 h 416"/>
            </a:gdLst>
            <a:ahLst/>
            <a:cxnLst>
              <a:cxn ang="0">
                <a:pos x="0" y="2147483647"/>
              </a:cxn>
              <a:cxn ang="0">
                <a:pos x="2147483647" y="2147483647"/>
              </a:cxn>
              <a:cxn ang="0">
                <a:pos x="2147483647" y="0"/>
              </a:cxn>
              <a:cxn ang="0">
                <a:pos x="2147483647" y="0"/>
              </a:cxn>
              <a:cxn ang="0">
                <a:pos x="0" y="2147483647"/>
              </a:cxn>
            </a:cxnLst>
            <a:rect l="txL" t="txT" r="txR" b="txB"/>
            <a:pathLst>
              <a:path w="3073" h="416">
                <a:moveTo>
                  <a:pt x="0" y="415"/>
                </a:moveTo>
                <a:lnTo>
                  <a:pt x="2781" y="415"/>
                </a:lnTo>
                <a:lnTo>
                  <a:pt x="3072" y="0"/>
                </a:lnTo>
                <a:lnTo>
                  <a:pt x="392" y="0"/>
                </a:lnTo>
                <a:lnTo>
                  <a:pt x="0" y="415"/>
                </a:lnTo>
              </a:path>
            </a:pathLst>
          </a:custGeom>
          <a:solidFill>
            <a:srgbClr val="BC3A00"/>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sp>
        <p:nvSpPr>
          <p:cNvPr id="31" name="Rectangle 92"/>
          <p:cNvSpPr/>
          <p:nvPr/>
        </p:nvSpPr>
        <p:spPr>
          <a:xfrm>
            <a:off x="2399739" y="5624635"/>
            <a:ext cx="2774950" cy="337185"/>
          </a:xfrm>
          <a:prstGeom prst="rect">
            <a:avLst/>
          </a:prstGeom>
          <a:noFill/>
          <a:ln w="9525">
            <a:noFill/>
          </a:ln>
        </p:spPr>
        <p:txBody>
          <a:bodyPr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供热工段煤斗车</a:t>
            </a:r>
          </a:p>
        </p:txBody>
      </p:sp>
      <p:sp>
        <p:nvSpPr>
          <p:cNvPr id="32" name="Rectangle 93"/>
          <p:cNvSpPr/>
          <p:nvPr/>
        </p:nvSpPr>
        <p:spPr>
          <a:xfrm>
            <a:off x="2110021" y="4563286"/>
            <a:ext cx="3354387" cy="583565"/>
          </a:xfrm>
          <a:prstGeom prst="rect">
            <a:avLst/>
          </a:prstGeom>
          <a:noFill/>
          <a:ln w="9525">
            <a:noFill/>
          </a:ln>
        </p:spPr>
        <p:txBody>
          <a:bodyPr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隐患的存在，可能</a:t>
            </a:r>
            <a:r>
              <a:rPr lang="en-US" altLang="zh-CN" sz="1600" dirty="0">
                <a:solidFill>
                  <a:srgbClr val="000000"/>
                </a:solidFill>
                <a:latin typeface="微软雅黑" panose="020B0503020204020204" pitchFamily="34" charset="-122"/>
                <a:ea typeface="微软雅黑" panose="020B0503020204020204" pitchFamily="34" charset="-122"/>
              </a:rPr>
              <a:t>1000</a:t>
            </a:r>
            <a:r>
              <a:rPr lang="zh-CN" altLang="en-US" sz="1600" dirty="0">
                <a:solidFill>
                  <a:srgbClr val="000000"/>
                </a:solidFill>
                <a:latin typeface="微软雅黑" panose="020B0503020204020204" pitchFamily="34" charset="-122"/>
                <a:ea typeface="微软雅黑" panose="020B0503020204020204" pitchFamily="34" charset="-122"/>
              </a:rPr>
              <a:t>次行为不会产生伤害，但</a:t>
            </a:r>
            <a:r>
              <a:rPr lang="en-US" altLang="zh-CN" sz="1600" dirty="0">
                <a:solidFill>
                  <a:srgbClr val="000000"/>
                </a:solidFill>
                <a:latin typeface="微软雅黑" panose="020B0503020204020204" pitchFamily="34" charset="-122"/>
                <a:ea typeface="微软雅黑" panose="020B0503020204020204" pitchFamily="34" charset="-122"/>
              </a:rPr>
              <a:t>1001</a:t>
            </a:r>
            <a:r>
              <a:rPr lang="zh-CN" altLang="en-US" sz="1600" dirty="0">
                <a:solidFill>
                  <a:srgbClr val="000000"/>
                </a:solidFill>
                <a:latin typeface="微软雅黑" panose="020B0503020204020204" pitchFamily="34" charset="-122"/>
                <a:ea typeface="微软雅黑" panose="020B0503020204020204" pitchFamily="34" charset="-122"/>
              </a:rPr>
              <a:t>次你能保证吗？</a:t>
            </a:r>
          </a:p>
        </p:txBody>
      </p:sp>
      <p:sp>
        <p:nvSpPr>
          <p:cNvPr id="33" name="Rectangle 94"/>
          <p:cNvSpPr/>
          <p:nvPr/>
        </p:nvSpPr>
        <p:spPr>
          <a:xfrm>
            <a:off x="2162641" y="3749176"/>
            <a:ext cx="3563937" cy="337185"/>
          </a:xfrm>
          <a:prstGeom prst="rect">
            <a:avLst/>
          </a:prstGeom>
          <a:noFill/>
          <a:ln w="9525">
            <a:noFill/>
          </a:ln>
        </p:spPr>
        <p:txBody>
          <a:bodyPr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撞坏消防栓</a:t>
            </a:r>
          </a:p>
        </p:txBody>
      </p:sp>
      <p:sp>
        <p:nvSpPr>
          <p:cNvPr id="34" name="Rectangle 95"/>
          <p:cNvSpPr/>
          <p:nvPr/>
        </p:nvSpPr>
        <p:spPr>
          <a:xfrm>
            <a:off x="2136875" y="2745120"/>
            <a:ext cx="4029075" cy="337185"/>
          </a:xfrm>
          <a:prstGeom prst="rect">
            <a:avLst/>
          </a:prstGeom>
          <a:noFill/>
          <a:ln w="9525">
            <a:noFill/>
          </a:ln>
        </p:spPr>
        <p:txBody>
          <a:bodyPr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撞伤员工，轻伤</a:t>
            </a:r>
          </a:p>
        </p:txBody>
      </p:sp>
      <p:sp>
        <p:nvSpPr>
          <p:cNvPr id="35" name="Rectangle 96"/>
          <p:cNvSpPr/>
          <p:nvPr/>
        </p:nvSpPr>
        <p:spPr>
          <a:xfrm>
            <a:off x="2153069" y="1645818"/>
            <a:ext cx="4143375" cy="337185"/>
          </a:xfrm>
          <a:prstGeom prst="rect">
            <a:avLst/>
          </a:prstGeom>
          <a:noFill/>
          <a:ln w="9525">
            <a:noFill/>
          </a:ln>
        </p:spPr>
        <p:txBody>
          <a:bodyPr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是否可能有重大伤亡事故的可能呢</a:t>
            </a:r>
          </a:p>
        </p:txBody>
      </p:sp>
      <p:sp>
        <p:nvSpPr>
          <p:cNvPr id="36" name="Line 54"/>
          <p:cNvSpPr/>
          <p:nvPr>
            <p:custDataLst>
              <p:tags r:id="rId3"/>
            </p:custDataLst>
          </p:nvPr>
        </p:nvSpPr>
        <p:spPr>
          <a:xfrm flipH="1">
            <a:off x="2235433" y="2228073"/>
            <a:ext cx="5548313" cy="1588"/>
          </a:xfrm>
          <a:prstGeom prst="line">
            <a:avLst/>
          </a:prstGeom>
          <a:ln w="50800" cap="flat" cmpd="sng">
            <a:solidFill>
              <a:schemeClr val="dk1"/>
            </a:solidFill>
            <a:prstDash val="solid"/>
            <a:headEnd type="none" w="sm" len="sm"/>
            <a:tailEnd type="none" w="sm" len="sm"/>
          </a:ln>
        </p:spPr>
      </p:sp>
      <p:sp>
        <p:nvSpPr>
          <p:cNvPr id="37" name="Line 55"/>
          <p:cNvSpPr/>
          <p:nvPr>
            <p:custDataLst>
              <p:tags r:id="rId4"/>
            </p:custDataLst>
          </p:nvPr>
        </p:nvSpPr>
        <p:spPr>
          <a:xfrm flipH="1">
            <a:off x="2235433" y="3275823"/>
            <a:ext cx="6016625" cy="1588"/>
          </a:xfrm>
          <a:prstGeom prst="line">
            <a:avLst/>
          </a:prstGeom>
          <a:ln w="50800" cap="flat" cmpd="sng">
            <a:solidFill>
              <a:schemeClr val="dk1"/>
            </a:solidFill>
            <a:prstDash val="solid"/>
            <a:headEnd type="none" w="sm" len="sm"/>
            <a:tailEnd type="none" w="sm" len="sm"/>
          </a:ln>
        </p:spPr>
      </p:sp>
      <p:sp>
        <p:nvSpPr>
          <p:cNvPr id="40" name="Line 56"/>
          <p:cNvSpPr/>
          <p:nvPr/>
        </p:nvSpPr>
        <p:spPr>
          <a:xfrm flipH="1">
            <a:off x="2235433" y="4304523"/>
            <a:ext cx="6578600" cy="1588"/>
          </a:xfrm>
          <a:prstGeom prst="line">
            <a:avLst/>
          </a:prstGeom>
          <a:ln w="50800" cap="flat" cmpd="sng">
            <a:solidFill>
              <a:srgbClr val="D49FFF"/>
            </a:solidFill>
            <a:prstDash val="solid"/>
            <a:headEnd type="none" w="sm" len="sm"/>
            <a:tailEnd type="none" w="sm" len="sm"/>
          </a:ln>
        </p:spPr>
      </p:sp>
      <p:sp>
        <p:nvSpPr>
          <p:cNvPr id="41" name="Line 57"/>
          <p:cNvSpPr/>
          <p:nvPr/>
        </p:nvSpPr>
        <p:spPr>
          <a:xfrm flipH="1">
            <a:off x="2235433" y="5333223"/>
            <a:ext cx="7065963" cy="1588"/>
          </a:xfrm>
          <a:prstGeom prst="line">
            <a:avLst/>
          </a:prstGeom>
          <a:ln w="50800" cap="flat" cmpd="sng">
            <a:solidFill>
              <a:srgbClr val="BC3A00"/>
            </a:solidFill>
            <a:prstDash val="solid"/>
            <a:headEnd type="none" w="sm" len="sm"/>
            <a:tailEnd type="none" w="sm" len="sm"/>
          </a:ln>
        </p:spPr>
      </p:sp>
      <p:grpSp>
        <p:nvGrpSpPr>
          <p:cNvPr id="43" name="Group 72"/>
          <p:cNvGrpSpPr/>
          <p:nvPr/>
        </p:nvGrpSpPr>
        <p:grpSpPr>
          <a:xfrm>
            <a:off x="5226282" y="3953686"/>
            <a:ext cx="4629148" cy="1397000"/>
            <a:chOff x="2049" y="2323"/>
            <a:chExt cx="2966" cy="880"/>
          </a:xfrm>
        </p:grpSpPr>
        <p:sp>
          <p:nvSpPr>
            <p:cNvPr id="69" name="Freeform 73"/>
            <p:cNvSpPr/>
            <p:nvPr>
              <p:custDataLst>
                <p:tags r:id="rId14"/>
              </p:custDataLst>
            </p:nvPr>
          </p:nvSpPr>
          <p:spPr>
            <a:xfrm>
              <a:off x="4432" y="2323"/>
              <a:ext cx="583" cy="880"/>
            </a:xfrm>
            <a:custGeom>
              <a:avLst/>
              <a:gdLst>
                <a:gd name="txL" fmla="*/ 0 w 583"/>
                <a:gd name="txT" fmla="*/ 0 h 880"/>
                <a:gd name="txR" fmla="*/ 583 w 583"/>
                <a:gd name="txB" fmla="*/ 880 h 880"/>
              </a:gdLst>
              <a:ahLst/>
              <a:cxnLst>
                <a:cxn ang="0">
                  <a:pos x="297" y="879"/>
                </a:cxn>
                <a:cxn ang="0">
                  <a:pos x="0" y="308"/>
                </a:cxn>
                <a:cxn ang="0">
                  <a:pos x="217" y="0"/>
                </a:cxn>
                <a:cxn ang="0">
                  <a:pos x="582" y="485"/>
                </a:cxn>
                <a:cxn ang="0">
                  <a:pos x="297" y="879"/>
                </a:cxn>
              </a:cxnLst>
              <a:rect l="txL" t="txT" r="txR" b="txB"/>
              <a:pathLst>
                <a:path w="583" h="880">
                  <a:moveTo>
                    <a:pt x="297" y="879"/>
                  </a:moveTo>
                  <a:lnTo>
                    <a:pt x="0" y="308"/>
                  </a:lnTo>
                  <a:lnTo>
                    <a:pt x="217" y="0"/>
                  </a:lnTo>
                  <a:lnTo>
                    <a:pt x="582" y="485"/>
                  </a:lnTo>
                  <a:lnTo>
                    <a:pt x="297" y="879"/>
                  </a:lnTo>
                </a:path>
              </a:pathLst>
            </a:custGeom>
            <a:solidFill>
              <a:schemeClr val="accent5"/>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dirty="0">
                <a:solidFill>
                  <a:schemeClr val="dk1"/>
                </a:solidFill>
                <a:latin typeface="微软雅黑" panose="020B0503020204020204" pitchFamily="34" charset="-122"/>
                <a:ea typeface="微软雅黑" panose="020B0503020204020204" pitchFamily="34" charset="-122"/>
              </a:endParaRPr>
            </a:p>
          </p:txBody>
        </p:sp>
        <p:sp>
          <p:nvSpPr>
            <p:cNvPr id="70" name="Freeform 74"/>
            <p:cNvSpPr/>
            <p:nvPr>
              <p:custDataLst>
                <p:tags r:id="rId15"/>
              </p:custDataLst>
            </p:nvPr>
          </p:nvSpPr>
          <p:spPr>
            <a:xfrm>
              <a:off x="2342" y="2323"/>
              <a:ext cx="2309" cy="310"/>
            </a:xfrm>
            <a:custGeom>
              <a:avLst/>
              <a:gdLst>
                <a:gd name="txL" fmla="*/ 0 w 2309"/>
                <a:gd name="txT" fmla="*/ 0 h 310"/>
                <a:gd name="txR" fmla="*/ 2309 w 2309"/>
                <a:gd name="txB" fmla="*/ 310 h 310"/>
              </a:gdLst>
              <a:ahLst/>
              <a:cxnLst>
                <a:cxn ang="0">
                  <a:pos x="0" y="309"/>
                </a:cxn>
                <a:cxn ang="0">
                  <a:pos x="2091" y="309"/>
                </a:cxn>
                <a:cxn ang="0">
                  <a:pos x="2308" y="0"/>
                </a:cxn>
                <a:cxn ang="0">
                  <a:pos x="413" y="1"/>
                </a:cxn>
                <a:cxn ang="0">
                  <a:pos x="0" y="309"/>
                </a:cxn>
              </a:cxnLst>
              <a:rect l="txL" t="txT" r="txR" b="txB"/>
              <a:pathLst>
                <a:path w="2309" h="310">
                  <a:moveTo>
                    <a:pt x="0" y="309"/>
                  </a:moveTo>
                  <a:lnTo>
                    <a:pt x="2091" y="309"/>
                  </a:lnTo>
                  <a:lnTo>
                    <a:pt x="2308" y="0"/>
                  </a:lnTo>
                  <a:lnTo>
                    <a:pt x="413" y="1"/>
                  </a:lnTo>
                  <a:lnTo>
                    <a:pt x="0" y="309"/>
                  </a:lnTo>
                </a:path>
              </a:pathLst>
            </a:custGeom>
            <a:solidFill>
              <a:srgbClr val="800000">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sp>
          <p:nvSpPr>
            <p:cNvPr id="71" name="Freeform 75"/>
            <p:cNvSpPr/>
            <p:nvPr>
              <p:custDataLst>
                <p:tags r:id="rId16"/>
              </p:custDataLst>
            </p:nvPr>
          </p:nvSpPr>
          <p:spPr>
            <a:xfrm>
              <a:off x="2049" y="2631"/>
              <a:ext cx="2681" cy="572"/>
            </a:xfrm>
            <a:custGeom>
              <a:avLst/>
              <a:gdLst>
                <a:gd name="txL" fmla="*/ 0 w 2681"/>
                <a:gd name="txT" fmla="*/ 0 h 572"/>
                <a:gd name="txR" fmla="*/ 2681 w 2681"/>
                <a:gd name="txB" fmla="*/ 572 h 572"/>
              </a:gdLst>
              <a:ahLst/>
              <a:cxnLst>
                <a:cxn ang="0">
                  <a:pos x="0" y="571"/>
                </a:cxn>
                <a:cxn ang="0">
                  <a:pos x="2680" y="571"/>
                </a:cxn>
                <a:cxn ang="0">
                  <a:pos x="2383" y="0"/>
                </a:cxn>
                <a:cxn ang="0">
                  <a:pos x="294" y="0"/>
                </a:cxn>
                <a:cxn ang="0">
                  <a:pos x="0" y="571"/>
                </a:cxn>
              </a:cxnLst>
              <a:rect l="txL" t="txT" r="txR" b="txB"/>
              <a:pathLst>
                <a:path w="2681" h="572">
                  <a:moveTo>
                    <a:pt x="0" y="571"/>
                  </a:moveTo>
                  <a:lnTo>
                    <a:pt x="2680" y="571"/>
                  </a:lnTo>
                  <a:lnTo>
                    <a:pt x="2383" y="0"/>
                  </a:lnTo>
                  <a:lnTo>
                    <a:pt x="294" y="0"/>
                  </a:lnTo>
                  <a:lnTo>
                    <a:pt x="0" y="571"/>
                  </a:lnTo>
                </a:path>
              </a:pathLst>
            </a:custGeom>
            <a:solidFill>
              <a:schemeClr val="accent5"/>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dirty="0">
                <a:solidFill>
                  <a:schemeClr val="dk1"/>
                </a:solidFill>
                <a:latin typeface="微软雅黑" panose="020B0503020204020204" pitchFamily="34" charset="-122"/>
                <a:ea typeface="微软雅黑" panose="020B0503020204020204" pitchFamily="34" charset="-122"/>
              </a:endParaRPr>
            </a:p>
          </p:txBody>
        </p:sp>
      </p:grpSp>
      <p:sp>
        <p:nvSpPr>
          <p:cNvPr id="44" name="Rectangle 76"/>
          <p:cNvSpPr/>
          <p:nvPr>
            <p:custDataLst>
              <p:tags r:id="rId5"/>
            </p:custDataLst>
          </p:nvPr>
        </p:nvSpPr>
        <p:spPr>
          <a:xfrm>
            <a:off x="6581846" y="4753307"/>
            <a:ext cx="1605280" cy="337185"/>
          </a:xfrm>
          <a:prstGeom prst="rect">
            <a:avLst/>
          </a:prstGeom>
          <a:noFill/>
          <a:ln w="9525">
            <a:noFill/>
          </a:ln>
        </p:spPr>
        <p:txBody>
          <a:bodyPr wrap="none"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chemeClr val="lt1"/>
                </a:solidFill>
                <a:latin typeface="微软雅黑" panose="020B0503020204020204" pitchFamily="34" charset="-122"/>
                <a:ea typeface="微软雅黑" panose="020B0503020204020204" pitchFamily="34" charset="-122"/>
              </a:rPr>
              <a:t>三违、安全隐患</a:t>
            </a:r>
          </a:p>
        </p:txBody>
      </p:sp>
      <p:grpSp>
        <p:nvGrpSpPr>
          <p:cNvPr id="45" name="Group 77"/>
          <p:cNvGrpSpPr/>
          <p:nvPr/>
        </p:nvGrpSpPr>
        <p:grpSpPr>
          <a:xfrm>
            <a:off x="5770796" y="3088498"/>
            <a:ext cx="3438525" cy="1214438"/>
            <a:chOff x="2392" y="1778"/>
            <a:chExt cx="2203" cy="765"/>
          </a:xfrm>
        </p:grpSpPr>
        <p:sp>
          <p:nvSpPr>
            <p:cNvPr id="66" name="Freeform 78"/>
            <p:cNvSpPr/>
            <p:nvPr>
              <p:custDataLst>
                <p:tags r:id="rId11"/>
              </p:custDataLst>
            </p:nvPr>
          </p:nvSpPr>
          <p:spPr>
            <a:xfrm>
              <a:off x="4085" y="1778"/>
              <a:ext cx="510" cy="763"/>
            </a:xfrm>
            <a:custGeom>
              <a:avLst/>
              <a:gdLst>
                <a:gd name="txL" fmla="*/ 0 w 510"/>
                <a:gd name="txT" fmla="*/ 0 h 763"/>
                <a:gd name="txR" fmla="*/ 510 w 510"/>
                <a:gd name="txB" fmla="*/ 763 h 763"/>
              </a:gdLst>
              <a:ahLst/>
              <a:cxnLst>
                <a:cxn ang="0">
                  <a:pos x="0" y="208"/>
                </a:cxn>
                <a:cxn ang="0">
                  <a:pos x="302" y="762"/>
                </a:cxn>
                <a:cxn ang="0">
                  <a:pos x="509" y="478"/>
                </a:cxn>
                <a:cxn ang="0">
                  <a:pos x="147" y="0"/>
                </a:cxn>
                <a:cxn ang="0">
                  <a:pos x="0" y="208"/>
                </a:cxn>
              </a:cxnLst>
              <a:rect l="txL" t="txT" r="txR" b="txB"/>
              <a:pathLst>
                <a:path w="510" h="763">
                  <a:moveTo>
                    <a:pt x="0" y="208"/>
                  </a:moveTo>
                  <a:lnTo>
                    <a:pt x="302" y="762"/>
                  </a:lnTo>
                  <a:lnTo>
                    <a:pt x="509" y="478"/>
                  </a:lnTo>
                  <a:lnTo>
                    <a:pt x="147" y="0"/>
                  </a:lnTo>
                  <a:lnTo>
                    <a:pt x="0" y="208"/>
                  </a:lnTo>
                </a:path>
              </a:pathLst>
            </a:custGeom>
            <a:solidFill>
              <a:srgbClr val="D49FFF">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sp>
          <p:nvSpPr>
            <p:cNvPr id="67" name="Freeform 79"/>
            <p:cNvSpPr/>
            <p:nvPr>
              <p:custDataLst>
                <p:tags r:id="rId12"/>
              </p:custDataLst>
            </p:nvPr>
          </p:nvSpPr>
          <p:spPr>
            <a:xfrm>
              <a:off x="2688" y="1778"/>
              <a:ext cx="1544" cy="208"/>
            </a:xfrm>
            <a:custGeom>
              <a:avLst/>
              <a:gdLst>
                <a:gd name="txL" fmla="*/ 0 w 1544"/>
                <a:gd name="txT" fmla="*/ 0 h 208"/>
                <a:gd name="txR" fmla="*/ 1544 w 1544"/>
                <a:gd name="txB" fmla="*/ 208 h 208"/>
              </a:gdLst>
              <a:ahLst/>
              <a:cxnLst>
                <a:cxn ang="0">
                  <a:pos x="0" y="207"/>
                </a:cxn>
                <a:cxn ang="0">
                  <a:pos x="1396" y="207"/>
                </a:cxn>
                <a:cxn ang="0">
                  <a:pos x="1543" y="0"/>
                </a:cxn>
                <a:cxn ang="0">
                  <a:pos x="390" y="0"/>
                </a:cxn>
                <a:cxn ang="0">
                  <a:pos x="0" y="207"/>
                </a:cxn>
              </a:cxnLst>
              <a:rect l="txL" t="txT" r="txR" b="txB"/>
              <a:pathLst>
                <a:path w="1544" h="208">
                  <a:moveTo>
                    <a:pt x="0" y="207"/>
                  </a:moveTo>
                  <a:lnTo>
                    <a:pt x="1396" y="207"/>
                  </a:lnTo>
                  <a:lnTo>
                    <a:pt x="1543" y="0"/>
                  </a:lnTo>
                  <a:lnTo>
                    <a:pt x="390" y="0"/>
                  </a:lnTo>
                  <a:lnTo>
                    <a:pt x="0" y="207"/>
                  </a:lnTo>
                </a:path>
              </a:pathLst>
            </a:custGeom>
            <a:solidFill>
              <a:srgbClr val="5F009F">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sp>
          <p:nvSpPr>
            <p:cNvPr id="68" name="Freeform 80"/>
            <p:cNvSpPr/>
            <p:nvPr>
              <p:custDataLst>
                <p:tags r:id="rId13"/>
              </p:custDataLst>
            </p:nvPr>
          </p:nvSpPr>
          <p:spPr>
            <a:xfrm>
              <a:off x="2392" y="1985"/>
              <a:ext cx="1994" cy="558"/>
            </a:xfrm>
            <a:custGeom>
              <a:avLst/>
              <a:gdLst>
                <a:gd name="txL" fmla="*/ 0 w 1995"/>
                <a:gd name="txT" fmla="*/ 0 h 558"/>
                <a:gd name="txR" fmla="*/ 1995 w 1995"/>
                <a:gd name="txB" fmla="*/ 558 h 558"/>
              </a:gdLst>
              <a:ahLst/>
              <a:cxnLst>
                <a:cxn ang="0">
                  <a:pos x="0" y="557"/>
                </a:cxn>
                <a:cxn ang="0">
                  <a:pos x="1937" y="557"/>
                </a:cxn>
                <a:cxn ang="0">
                  <a:pos x="1635" y="0"/>
                </a:cxn>
                <a:cxn ang="0">
                  <a:pos x="296" y="0"/>
                </a:cxn>
                <a:cxn ang="0">
                  <a:pos x="0" y="557"/>
                </a:cxn>
              </a:cxnLst>
              <a:rect l="txL" t="txT" r="txR" b="txB"/>
              <a:pathLst>
                <a:path w="1995" h="558">
                  <a:moveTo>
                    <a:pt x="0" y="557"/>
                  </a:moveTo>
                  <a:lnTo>
                    <a:pt x="1994" y="557"/>
                  </a:lnTo>
                  <a:lnTo>
                    <a:pt x="1692" y="0"/>
                  </a:lnTo>
                  <a:lnTo>
                    <a:pt x="296" y="0"/>
                  </a:lnTo>
                  <a:lnTo>
                    <a:pt x="0" y="557"/>
                  </a:lnTo>
                </a:path>
              </a:pathLst>
            </a:custGeom>
            <a:solidFill>
              <a:srgbClr val="D49FFF">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dirty="0">
                <a:solidFill>
                  <a:schemeClr val="dk1"/>
                </a:solidFill>
                <a:latin typeface="微软雅黑" panose="020B0503020204020204" pitchFamily="34" charset="-122"/>
                <a:ea typeface="微软雅黑" panose="020B0503020204020204" pitchFamily="34" charset="-122"/>
              </a:endParaRPr>
            </a:p>
          </p:txBody>
        </p:sp>
      </p:grpSp>
      <p:sp>
        <p:nvSpPr>
          <p:cNvPr id="46" name="Rectangle 81"/>
          <p:cNvSpPr/>
          <p:nvPr/>
        </p:nvSpPr>
        <p:spPr>
          <a:xfrm>
            <a:off x="7047891" y="3769481"/>
            <a:ext cx="589280" cy="337185"/>
          </a:xfrm>
          <a:prstGeom prst="rect">
            <a:avLst/>
          </a:prstGeom>
          <a:noFill/>
          <a:ln w="9525">
            <a:noFill/>
          </a:ln>
        </p:spPr>
        <p:txBody>
          <a:bodyPr wrap="none"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故障</a:t>
            </a:r>
          </a:p>
        </p:txBody>
      </p:sp>
      <p:grpSp>
        <p:nvGrpSpPr>
          <p:cNvPr id="47" name="Group 82"/>
          <p:cNvGrpSpPr/>
          <p:nvPr/>
        </p:nvGrpSpPr>
        <p:grpSpPr>
          <a:xfrm>
            <a:off x="6321656" y="2209024"/>
            <a:ext cx="2244724" cy="1060451"/>
            <a:chOff x="2739" y="1224"/>
            <a:chExt cx="1438" cy="668"/>
          </a:xfrm>
        </p:grpSpPr>
        <p:sp>
          <p:nvSpPr>
            <p:cNvPr id="63" name="Freeform 83"/>
            <p:cNvSpPr/>
            <p:nvPr>
              <p:custDataLst>
                <p:tags r:id="rId8"/>
              </p:custDataLst>
            </p:nvPr>
          </p:nvSpPr>
          <p:spPr>
            <a:xfrm>
              <a:off x="3737" y="1225"/>
              <a:ext cx="440" cy="667"/>
            </a:xfrm>
            <a:custGeom>
              <a:avLst/>
              <a:gdLst>
                <a:gd name="txL" fmla="*/ 0 w 440"/>
                <a:gd name="txT" fmla="*/ 0 h 667"/>
                <a:gd name="txR" fmla="*/ 440 w 440"/>
                <a:gd name="txB" fmla="*/ 667 h 667"/>
              </a:gdLst>
              <a:ahLst/>
              <a:cxnLst>
                <a:cxn ang="0">
                  <a:pos x="300" y="666"/>
                </a:cxn>
                <a:cxn ang="0">
                  <a:pos x="439" y="475"/>
                </a:cxn>
                <a:cxn ang="0">
                  <a:pos x="76" y="0"/>
                </a:cxn>
                <a:cxn ang="0">
                  <a:pos x="0" y="101"/>
                </a:cxn>
                <a:cxn ang="0">
                  <a:pos x="300" y="666"/>
                </a:cxn>
              </a:cxnLst>
              <a:rect l="txL" t="txT" r="txR" b="txB"/>
              <a:pathLst>
                <a:path w="440" h="667">
                  <a:moveTo>
                    <a:pt x="300" y="666"/>
                  </a:moveTo>
                  <a:lnTo>
                    <a:pt x="439" y="475"/>
                  </a:lnTo>
                  <a:lnTo>
                    <a:pt x="76" y="0"/>
                  </a:lnTo>
                  <a:lnTo>
                    <a:pt x="0" y="101"/>
                  </a:lnTo>
                  <a:lnTo>
                    <a:pt x="300" y="666"/>
                  </a:lnTo>
                </a:path>
              </a:pathLst>
            </a:custGeom>
            <a:solidFill>
              <a:srgbClr val="FF9F7F">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sp>
          <p:nvSpPr>
            <p:cNvPr id="64" name="Freeform 84"/>
            <p:cNvSpPr/>
            <p:nvPr>
              <p:custDataLst>
                <p:tags r:id="rId9"/>
              </p:custDataLst>
            </p:nvPr>
          </p:nvSpPr>
          <p:spPr>
            <a:xfrm>
              <a:off x="3043" y="1224"/>
              <a:ext cx="770" cy="101"/>
            </a:xfrm>
            <a:custGeom>
              <a:avLst/>
              <a:gdLst>
                <a:gd name="txL" fmla="*/ 0 w 770"/>
                <a:gd name="txT" fmla="*/ 0 h 101"/>
                <a:gd name="txR" fmla="*/ 770 w 770"/>
                <a:gd name="txB" fmla="*/ 101 h 101"/>
              </a:gdLst>
              <a:ahLst/>
              <a:cxnLst>
                <a:cxn ang="0">
                  <a:pos x="0" y="100"/>
                </a:cxn>
                <a:cxn ang="0">
                  <a:pos x="693" y="100"/>
                </a:cxn>
                <a:cxn ang="0">
                  <a:pos x="769" y="0"/>
                </a:cxn>
                <a:cxn ang="0">
                  <a:pos x="239" y="0"/>
                </a:cxn>
                <a:cxn ang="0">
                  <a:pos x="0" y="100"/>
                </a:cxn>
              </a:cxnLst>
              <a:rect l="txL" t="txT" r="txR" b="txB"/>
              <a:pathLst>
                <a:path w="770" h="101">
                  <a:moveTo>
                    <a:pt x="0" y="100"/>
                  </a:moveTo>
                  <a:lnTo>
                    <a:pt x="693" y="100"/>
                  </a:lnTo>
                  <a:lnTo>
                    <a:pt x="769" y="0"/>
                  </a:lnTo>
                  <a:lnTo>
                    <a:pt x="239" y="0"/>
                  </a:lnTo>
                  <a:lnTo>
                    <a:pt x="0" y="100"/>
                  </a:lnTo>
                </a:path>
              </a:pathLst>
            </a:custGeom>
            <a:solidFill>
              <a:srgbClr val="BF3F00">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sp>
          <p:nvSpPr>
            <p:cNvPr id="65" name="Freeform 85"/>
            <p:cNvSpPr/>
            <p:nvPr>
              <p:custDataLst>
                <p:tags r:id="rId10"/>
              </p:custDataLst>
            </p:nvPr>
          </p:nvSpPr>
          <p:spPr>
            <a:xfrm>
              <a:off x="2739" y="1324"/>
              <a:ext cx="1299" cy="568"/>
            </a:xfrm>
            <a:custGeom>
              <a:avLst/>
              <a:gdLst>
                <a:gd name="txL" fmla="*/ 0 w 1299"/>
                <a:gd name="txT" fmla="*/ 0 h 568"/>
                <a:gd name="txR" fmla="*/ 1299 w 1299"/>
                <a:gd name="txB" fmla="*/ 568 h 568"/>
              </a:gdLst>
              <a:ahLst/>
              <a:cxnLst>
                <a:cxn ang="0">
                  <a:pos x="0" y="567"/>
                </a:cxn>
                <a:cxn ang="0">
                  <a:pos x="1298" y="567"/>
                </a:cxn>
                <a:cxn ang="0">
                  <a:pos x="997" y="0"/>
                </a:cxn>
                <a:cxn ang="0">
                  <a:pos x="303" y="0"/>
                </a:cxn>
                <a:cxn ang="0">
                  <a:pos x="0" y="567"/>
                </a:cxn>
              </a:cxnLst>
              <a:rect l="txL" t="txT" r="txR" b="txB"/>
              <a:pathLst>
                <a:path w="1299" h="568">
                  <a:moveTo>
                    <a:pt x="0" y="567"/>
                  </a:moveTo>
                  <a:lnTo>
                    <a:pt x="1298" y="567"/>
                  </a:lnTo>
                  <a:lnTo>
                    <a:pt x="997" y="0"/>
                  </a:lnTo>
                  <a:lnTo>
                    <a:pt x="303" y="0"/>
                  </a:lnTo>
                  <a:lnTo>
                    <a:pt x="0" y="567"/>
                  </a:lnTo>
                </a:path>
              </a:pathLst>
            </a:custGeom>
            <a:solidFill>
              <a:srgbClr val="F6BF69">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grpSp>
      <p:sp>
        <p:nvSpPr>
          <p:cNvPr id="48" name="Rectangle 86"/>
          <p:cNvSpPr/>
          <p:nvPr/>
        </p:nvSpPr>
        <p:spPr>
          <a:xfrm>
            <a:off x="7069897" y="2645531"/>
            <a:ext cx="589280" cy="337185"/>
          </a:xfrm>
          <a:prstGeom prst="rect">
            <a:avLst/>
          </a:prstGeom>
          <a:noFill/>
          <a:ln w="9525">
            <a:noFill/>
          </a:ln>
        </p:spPr>
        <p:txBody>
          <a:bodyPr wrap="none"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轻伤</a:t>
            </a:r>
          </a:p>
        </p:txBody>
      </p:sp>
      <p:grpSp>
        <p:nvGrpSpPr>
          <p:cNvPr id="49" name="Group 87"/>
          <p:cNvGrpSpPr/>
          <p:nvPr/>
        </p:nvGrpSpPr>
        <p:grpSpPr>
          <a:xfrm>
            <a:off x="6872516" y="1335898"/>
            <a:ext cx="1049336" cy="896938"/>
            <a:chOff x="3086" y="674"/>
            <a:chExt cx="672" cy="565"/>
          </a:xfrm>
        </p:grpSpPr>
        <p:sp>
          <p:nvSpPr>
            <p:cNvPr id="61" name="Freeform 88"/>
            <p:cNvSpPr/>
            <p:nvPr>
              <p:custDataLst>
                <p:tags r:id="rId6"/>
              </p:custDataLst>
            </p:nvPr>
          </p:nvSpPr>
          <p:spPr>
            <a:xfrm>
              <a:off x="3387" y="674"/>
              <a:ext cx="371" cy="565"/>
            </a:xfrm>
            <a:custGeom>
              <a:avLst/>
              <a:gdLst>
                <a:gd name="txL" fmla="*/ 0 w 371"/>
                <a:gd name="txT" fmla="*/ 0 h 565"/>
                <a:gd name="txR" fmla="*/ 371 w 371"/>
                <a:gd name="txB" fmla="*/ 565 h 565"/>
              </a:gdLst>
              <a:ahLst/>
              <a:cxnLst>
                <a:cxn ang="0">
                  <a:pos x="301" y="564"/>
                </a:cxn>
                <a:cxn ang="0">
                  <a:pos x="370" y="476"/>
                </a:cxn>
                <a:cxn ang="0">
                  <a:pos x="0" y="0"/>
                </a:cxn>
                <a:cxn ang="0">
                  <a:pos x="301" y="564"/>
                </a:cxn>
              </a:cxnLst>
              <a:rect l="txL" t="txT" r="txR" b="txB"/>
              <a:pathLst>
                <a:path w="371" h="565">
                  <a:moveTo>
                    <a:pt x="301" y="564"/>
                  </a:moveTo>
                  <a:lnTo>
                    <a:pt x="370" y="476"/>
                  </a:lnTo>
                  <a:lnTo>
                    <a:pt x="0" y="0"/>
                  </a:lnTo>
                  <a:lnTo>
                    <a:pt x="301" y="564"/>
                  </a:lnTo>
                </a:path>
              </a:pathLst>
            </a:custGeom>
            <a:solidFill>
              <a:srgbClr val="FFBF1F">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sp>
          <p:nvSpPr>
            <p:cNvPr id="62" name="Freeform 89"/>
            <p:cNvSpPr/>
            <p:nvPr>
              <p:custDataLst>
                <p:tags r:id="rId7"/>
              </p:custDataLst>
            </p:nvPr>
          </p:nvSpPr>
          <p:spPr>
            <a:xfrm>
              <a:off x="3086" y="674"/>
              <a:ext cx="603" cy="565"/>
            </a:xfrm>
            <a:custGeom>
              <a:avLst/>
              <a:gdLst>
                <a:gd name="txL" fmla="*/ 0 w 603"/>
                <a:gd name="txT" fmla="*/ 0 h 565"/>
                <a:gd name="txR" fmla="*/ 603 w 603"/>
                <a:gd name="txB" fmla="*/ 565 h 565"/>
              </a:gdLst>
              <a:ahLst/>
              <a:cxnLst>
                <a:cxn ang="0">
                  <a:pos x="0" y="564"/>
                </a:cxn>
                <a:cxn ang="0">
                  <a:pos x="602" y="564"/>
                </a:cxn>
                <a:cxn ang="0">
                  <a:pos x="301" y="0"/>
                </a:cxn>
                <a:cxn ang="0">
                  <a:pos x="0" y="564"/>
                </a:cxn>
              </a:cxnLst>
              <a:rect l="txL" t="txT" r="txR" b="txB"/>
              <a:pathLst>
                <a:path w="603" h="565">
                  <a:moveTo>
                    <a:pt x="0" y="564"/>
                  </a:moveTo>
                  <a:lnTo>
                    <a:pt x="602" y="564"/>
                  </a:lnTo>
                  <a:lnTo>
                    <a:pt x="301" y="0"/>
                  </a:lnTo>
                  <a:lnTo>
                    <a:pt x="0" y="564"/>
                  </a:lnTo>
                </a:path>
              </a:pathLst>
            </a:custGeom>
            <a:solidFill>
              <a:srgbClr val="FF9F00">
                <a:alpha val="100000"/>
              </a:srgbClr>
            </a:solidFill>
            <a:ln w="12700" cap="rnd" cmpd="sng">
              <a:solidFill>
                <a:srgbClr val="000000">
                  <a:alpha val="100000"/>
                </a:srgbClr>
              </a:solidFill>
              <a:prstDash val="solid"/>
              <a:round/>
              <a:headEnd type="none" w="med" len="med"/>
              <a:tailEnd type="none" w="med" len="med"/>
            </a:ln>
          </p:spPr>
          <p:txBody>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endParaRPr lang="zh-CN" altLang="en-US" sz="1600">
                <a:solidFill>
                  <a:schemeClr val="dk1"/>
                </a:solidFill>
                <a:latin typeface="微软雅黑" panose="020B0503020204020204" pitchFamily="34" charset="-122"/>
                <a:ea typeface="微软雅黑" panose="020B0503020204020204" pitchFamily="34" charset="-122"/>
              </a:endParaRPr>
            </a:p>
          </p:txBody>
        </p:sp>
      </p:grpSp>
      <p:sp>
        <p:nvSpPr>
          <p:cNvPr id="50" name="Rectangle 90"/>
          <p:cNvSpPr/>
          <p:nvPr/>
        </p:nvSpPr>
        <p:spPr>
          <a:xfrm>
            <a:off x="6866698" y="1888168"/>
            <a:ext cx="995680" cy="337185"/>
          </a:xfrm>
          <a:prstGeom prst="rect">
            <a:avLst/>
          </a:prstGeom>
          <a:noFill/>
          <a:ln w="9525">
            <a:noFill/>
          </a:ln>
        </p:spPr>
        <p:txBody>
          <a:bodyPr wrap="none"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FFFFFF"/>
                </a:solidFill>
                <a:latin typeface="微软雅黑" panose="020B0503020204020204" pitchFamily="34" charset="-122"/>
                <a:ea typeface="微软雅黑" panose="020B0503020204020204" pitchFamily="34" charset="-122"/>
              </a:rPr>
              <a:t>重大伤亡</a:t>
            </a:r>
          </a:p>
        </p:txBody>
      </p:sp>
      <p:grpSp>
        <p:nvGrpSpPr>
          <p:cNvPr id="56" name="Group 59"/>
          <p:cNvGrpSpPr/>
          <p:nvPr/>
        </p:nvGrpSpPr>
        <p:grpSpPr>
          <a:xfrm>
            <a:off x="8023468" y="1475598"/>
            <a:ext cx="2192341" cy="2987693"/>
            <a:chOff x="4332" y="691"/>
            <a:chExt cx="1381" cy="1255"/>
          </a:xfrm>
        </p:grpSpPr>
        <p:sp>
          <p:nvSpPr>
            <p:cNvPr id="58" name="Rectangle 103"/>
            <p:cNvSpPr/>
            <p:nvPr/>
          </p:nvSpPr>
          <p:spPr>
            <a:xfrm>
              <a:off x="4332" y="691"/>
              <a:ext cx="191" cy="142"/>
            </a:xfrm>
            <a:prstGeom prst="rect">
              <a:avLst/>
            </a:prstGeom>
            <a:noFill/>
            <a:ln w="9525">
              <a:noFill/>
            </a:ln>
          </p:spPr>
          <p:txBody>
            <a:bodyPr wrap="none" lIns="92075" tIns="46038" rIns="92075" bIns="46038">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1</a:t>
              </a:r>
            </a:p>
          </p:txBody>
        </p:sp>
        <p:sp>
          <p:nvSpPr>
            <p:cNvPr id="59" name="Rectangle 104"/>
            <p:cNvSpPr/>
            <p:nvPr/>
          </p:nvSpPr>
          <p:spPr>
            <a:xfrm>
              <a:off x="4711" y="1204"/>
              <a:ext cx="266" cy="142"/>
            </a:xfrm>
            <a:prstGeom prst="rect">
              <a:avLst/>
            </a:prstGeom>
            <a:noFill/>
            <a:ln w="9525">
              <a:noFill/>
            </a:ln>
          </p:spPr>
          <p:txBody>
            <a:bodyPr wrap="none" lIns="92075" tIns="46038" rIns="92075" bIns="46038">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en-US" altLang="zh-CN" sz="1600" dirty="0">
                  <a:solidFill>
                    <a:srgbClr val="000000"/>
                  </a:solidFill>
                  <a:latin typeface="微软雅黑" panose="020B0503020204020204" pitchFamily="34" charset="-122"/>
                  <a:ea typeface="微软雅黑" panose="020B0503020204020204" pitchFamily="34" charset="-122"/>
                </a:rPr>
                <a:t>29</a:t>
              </a:r>
            </a:p>
          </p:txBody>
        </p:sp>
        <p:sp>
          <p:nvSpPr>
            <p:cNvPr id="60" name="Rectangle 105"/>
            <p:cNvSpPr/>
            <p:nvPr/>
          </p:nvSpPr>
          <p:spPr>
            <a:xfrm>
              <a:off x="5371" y="1804"/>
              <a:ext cx="342" cy="142"/>
            </a:xfrm>
            <a:prstGeom prst="rect">
              <a:avLst/>
            </a:prstGeom>
            <a:noFill/>
            <a:ln w="9525">
              <a:noFill/>
            </a:ln>
          </p:spPr>
          <p:txBody>
            <a:bodyPr wrap="none" lIns="92075" tIns="46038" rIns="92075" bIns="46038">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300</a:t>
              </a:r>
            </a:p>
          </p:txBody>
        </p:sp>
      </p:grpSp>
      <p:sp>
        <p:nvSpPr>
          <p:cNvPr id="57" name="Rectangle 76"/>
          <p:cNvSpPr/>
          <p:nvPr/>
        </p:nvSpPr>
        <p:spPr>
          <a:xfrm>
            <a:off x="5349414" y="5687975"/>
            <a:ext cx="4176712" cy="337185"/>
          </a:xfrm>
          <a:prstGeom prst="rect">
            <a:avLst/>
          </a:prstGeom>
          <a:noFill/>
          <a:ln w="9525">
            <a:noFill/>
          </a:ln>
        </p:spPr>
        <p:txBody>
          <a:bodyPr lIns="91856" tIns="45934" rIns="91856" bIns="45934">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7530" algn="l" defTabSz="913765" rtl="0" eaLnBrk="1" latinLnBrk="0" hangingPunct="1">
              <a:defRPr sz="1800" kern="1200">
                <a:solidFill>
                  <a:schemeClr val="tx1"/>
                </a:solidFill>
                <a:latin typeface="+mn-lt"/>
                <a:ea typeface="+mn-ea"/>
                <a:cs typeface="+mn-cs"/>
              </a:defRPr>
            </a:lvl5pPr>
            <a:lvl6pPr marL="2284730" algn="l" defTabSz="913765" rtl="0" eaLnBrk="1" latinLnBrk="0" hangingPunct="1">
              <a:defRPr sz="1800" kern="1200">
                <a:solidFill>
                  <a:schemeClr val="tx1"/>
                </a:solidFill>
                <a:latin typeface="+mn-lt"/>
                <a:ea typeface="+mn-ea"/>
                <a:cs typeface="+mn-cs"/>
              </a:defRPr>
            </a:lvl6pPr>
            <a:lvl7pPr marL="2741295" algn="l" defTabSz="913765" rtl="0" eaLnBrk="1" latinLnBrk="0" hangingPunct="1">
              <a:defRPr sz="1800" kern="1200">
                <a:solidFill>
                  <a:schemeClr val="tx1"/>
                </a:solidFill>
                <a:latin typeface="+mn-lt"/>
                <a:ea typeface="+mn-ea"/>
                <a:cs typeface="+mn-cs"/>
              </a:defRPr>
            </a:lvl7pPr>
            <a:lvl8pPr marL="3198495" algn="l" defTabSz="913765" rtl="0" eaLnBrk="1" latinLnBrk="0" hangingPunct="1">
              <a:defRPr sz="1800" kern="1200">
                <a:solidFill>
                  <a:schemeClr val="tx1"/>
                </a:solidFill>
                <a:latin typeface="+mn-lt"/>
                <a:ea typeface="+mn-ea"/>
                <a:cs typeface="+mn-cs"/>
              </a:defRPr>
            </a:lvl8pPr>
            <a:lvl9pPr marL="3655060" algn="l" defTabSz="913765" rtl="0" eaLnBrk="1" latinLnBrk="0" hangingPunct="1">
              <a:defRPr sz="1800" kern="1200">
                <a:solidFill>
                  <a:schemeClr val="tx1"/>
                </a:solidFill>
                <a:latin typeface="+mn-lt"/>
                <a:ea typeface="+mn-ea"/>
                <a:cs typeface="+mn-cs"/>
              </a:defRPr>
            </a:lvl9pPr>
          </a:lstStyle>
          <a:p>
            <a:pPr algn="ctr" eaLnBrk="0" hangingPunct="0">
              <a:buClr>
                <a:srgbClr val="3B812F"/>
              </a:buClr>
            </a:pPr>
            <a:r>
              <a:rPr lang="zh-CN" altLang="en-US" sz="1600" dirty="0">
                <a:solidFill>
                  <a:srgbClr val="000000"/>
                </a:solidFill>
                <a:latin typeface="微软雅黑" panose="020B0503020204020204" pitchFamily="34" charset="-122"/>
                <a:ea typeface="微软雅黑" panose="020B0503020204020204" pitchFamily="34" charset="-122"/>
              </a:rPr>
              <a:t>隐患就是事故</a:t>
            </a:r>
          </a:p>
        </p:txBody>
      </p:sp>
    </p:spTree>
  </p:cSld>
  <p:clrMapOvr>
    <a:masterClrMapping/>
  </p:clrMapOvr>
  <p:transition/>
</p:sld>
</file>

<file path=ppt/slides/slide6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39" name="文本框 38"/>
          <p:cNvSpPr txBox="1"/>
          <p:nvPr/>
        </p:nvSpPr>
        <p:spPr>
          <a:xfrm>
            <a:off x="682183" y="317501"/>
            <a:ext cx="1737423"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安全文化</a:t>
            </a:r>
          </a:p>
        </p:txBody>
      </p:sp>
      <p:sp>
        <p:nvSpPr>
          <p:cNvPr id="14" name="矩形 13"/>
          <p:cNvSpPr/>
          <p:nvPr>
            <p:custDataLst>
              <p:tags r:id="rId2"/>
            </p:custDataLst>
          </p:nvPr>
        </p:nvSpPr>
        <p:spPr>
          <a:xfrm>
            <a:off x="1550894" y="1143604"/>
            <a:ext cx="8831794" cy="49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6" name="矩形 15"/>
          <p:cNvSpPr/>
          <p:nvPr>
            <p:custDataLst>
              <p:tags r:id="rId3"/>
            </p:custDataLst>
          </p:nvPr>
        </p:nvSpPr>
        <p:spPr>
          <a:xfrm>
            <a:off x="3273454" y="1207436"/>
            <a:ext cx="5669280" cy="368300"/>
          </a:xfrm>
          <a:prstGeom prst="rect">
            <a:avLst/>
          </a:prstGeom>
        </p:spPr>
        <p:txBody>
          <a:bodyPr wrap="none">
            <a:spAutoFit/>
          </a:bodyPr>
          <a:lstStyle/>
          <a:p>
            <a:r>
              <a:rPr lang="zh-CN" altLang="en-US" sz="1800" dirty="0">
                <a:solidFill>
                  <a:schemeClr val="lt1"/>
                </a:solidFill>
                <a:latin typeface="微软雅黑" panose="020B0503020204020204" pitchFamily="34" charset="-122"/>
                <a:ea typeface="微软雅黑" panose="020B0503020204020204" pitchFamily="34" charset="-122"/>
              </a:rPr>
              <a:t>假如你无病无痛、脏腑无损，就已经是个千万富翁了。</a:t>
            </a:r>
          </a:p>
        </p:txBody>
      </p:sp>
      <p:sp>
        <p:nvSpPr>
          <p:cNvPr id="19" name="矩形 18"/>
          <p:cNvSpPr/>
          <p:nvPr/>
        </p:nvSpPr>
        <p:spPr>
          <a:xfrm>
            <a:off x="1550894" y="1824139"/>
            <a:ext cx="8742147" cy="1322070"/>
          </a:xfrm>
          <a:prstGeom prst="rect">
            <a:avLst/>
          </a:prstGeom>
        </p:spPr>
        <p:txBody>
          <a:bodyPr wrap="square">
            <a:spAutoFit/>
          </a:bodyPr>
          <a:lstStyle/>
          <a:p>
            <a:pPr>
              <a:lnSpc>
                <a:spcPts val="3000"/>
              </a:lnSpc>
              <a:spcBef>
                <a:spcPts val="600"/>
              </a:spcBef>
            </a:pPr>
            <a:r>
              <a:rPr lang="zh-CN" altLang="en-US" sz="1800" b="1" dirty="0">
                <a:solidFill>
                  <a:srgbClr val="000000"/>
                </a:solidFill>
                <a:latin typeface="微软雅黑" panose="020B0503020204020204" pitchFamily="34" charset="-122"/>
                <a:ea typeface="微软雅黑" panose="020B0503020204020204" pitchFamily="34" charset="-122"/>
              </a:rPr>
              <a:t>我们的生命</a:t>
            </a:r>
            <a:r>
              <a:rPr lang="en-US" altLang="zh-CN" sz="1800" b="1" dirty="0">
                <a:solidFill>
                  <a:srgbClr val="000000"/>
                </a:solidFill>
                <a:latin typeface="微软雅黑" panose="020B0503020204020204" pitchFamily="34" charset="-122"/>
                <a:ea typeface="微软雅黑" panose="020B0503020204020204" pitchFamily="34" charset="-122"/>
              </a:rPr>
              <a:t>——</a:t>
            </a:r>
            <a:r>
              <a:rPr lang="zh-CN" altLang="en-US" sz="1800" b="1" dirty="0">
                <a:solidFill>
                  <a:srgbClr val="000000"/>
                </a:solidFill>
                <a:latin typeface="微软雅黑" panose="020B0503020204020204" pitchFamily="34" charset="-122"/>
                <a:ea typeface="微软雅黑" panose="020B0503020204020204" pitchFamily="34" charset="-122"/>
              </a:rPr>
              <a:t>为何不珍惜？</a:t>
            </a:r>
            <a:endParaRPr lang="en-US" altLang="zh-CN" sz="1800" b="1" dirty="0">
              <a:solidFill>
                <a:srgbClr val="000000"/>
              </a:solidFill>
              <a:latin typeface="微软雅黑" panose="020B0503020204020204" pitchFamily="34" charset="-122"/>
              <a:ea typeface="微软雅黑" panose="020B0503020204020204" pitchFamily="34" charset="-122"/>
            </a:endParaRPr>
          </a:p>
          <a:p>
            <a:pPr>
              <a:lnSpc>
                <a:spcPts val="3000"/>
              </a:lnSpc>
              <a:spcBef>
                <a:spcPts val="600"/>
              </a:spcBef>
            </a:pPr>
            <a:r>
              <a:rPr lang="zh-CN" altLang="en-US" sz="1800" dirty="0">
                <a:solidFill>
                  <a:srgbClr val="000000"/>
                </a:solidFill>
                <a:latin typeface="微软雅黑" panose="020B0503020204020204" pitchFamily="34" charset="-122"/>
                <a:ea typeface="微软雅黑" panose="020B0503020204020204" pitchFamily="34" charset="-122"/>
              </a:rPr>
              <a:t>在合法人体器官市场，眼角膜是</a:t>
            </a:r>
            <a:r>
              <a:rPr lang="en-US" altLang="zh-CN" sz="1800" dirty="0">
                <a:solidFill>
                  <a:srgbClr val="000000"/>
                </a:solidFill>
                <a:latin typeface="微软雅黑" panose="020B0503020204020204" pitchFamily="34" charset="-122"/>
                <a:ea typeface="微软雅黑" panose="020B0503020204020204" pitchFamily="34" charset="-122"/>
              </a:rPr>
              <a:t>24400</a:t>
            </a:r>
            <a:r>
              <a:rPr lang="zh-CN" altLang="en-US" sz="1800" dirty="0">
                <a:solidFill>
                  <a:srgbClr val="000000"/>
                </a:solidFill>
                <a:latin typeface="微软雅黑" panose="020B0503020204020204" pitchFamily="34" charset="-122"/>
                <a:ea typeface="微软雅黑" panose="020B0503020204020204" pitchFamily="34" charset="-122"/>
              </a:rPr>
              <a:t>美元一只，心脏价值</a:t>
            </a:r>
            <a:r>
              <a:rPr lang="en-US" altLang="zh-CN" sz="1800" dirty="0">
                <a:solidFill>
                  <a:srgbClr val="000000"/>
                </a:solidFill>
                <a:latin typeface="微软雅黑" panose="020B0503020204020204" pitchFamily="34" charset="-122"/>
                <a:ea typeface="微软雅黑" panose="020B0503020204020204" pitchFamily="34" charset="-122"/>
              </a:rPr>
              <a:t>997700</a:t>
            </a:r>
            <a:r>
              <a:rPr lang="zh-CN" altLang="en-US" sz="1800" dirty="0">
                <a:solidFill>
                  <a:srgbClr val="000000"/>
                </a:solidFill>
                <a:latin typeface="微软雅黑" panose="020B0503020204020204" pitchFamily="34" charset="-122"/>
                <a:ea typeface="微软雅黑" panose="020B0503020204020204" pitchFamily="34" charset="-122"/>
              </a:rPr>
              <a:t>美元，肝脏价格为</a:t>
            </a:r>
            <a:r>
              <a:rPr lang="en-US" altLang="zh-CN" sz="1800" dirty="0">
                <a:solidFill>
                  <a:srgbClr val="000000"/>
                </a:solidFill>
                <a:latin typeface="微软雅黑" panose="020B0503020204020204" pitchFamily="34" charset="-122"/>
                <a:ea typeface="微软雅黑" panose="020B0503020204020204" pitchFamily="34" charset="-122"/>
              </a:rPr>
              <a:t>557100</a:t>
            </a:r>
            <a:r>
              <a:rPr lang="zh-CN" altLang="en-US" sz="1800" dirty="0">
                <a:solidFill>
                  <a:srgbClr val="000000"/>
                </a:solidFill>
                <a:latin typeface="微软雅黑" panose="020B0503020204020204" pitchFamily="34" charset="-122"/>
                <a:ea typeface="微软雅黑" panose="020B0503020204020204" pitchFamily="34" charset="-122"/>
              </a:rPr>
              <a:t>美元。肾，中国</a:t>
            </a:r>
            <a:r>
              <a:rPr lang="en-US" altLang="zh-CN" sz="1800" dirty="0">
                <a:solidFill>
                  <a:srgbClr val="000000"/>
                </a:solidFill>
                <a:latin typeface="微软雅黑" panose="020B0503020204020204" pitchFamily="34" charset="-122"/>
                <a:ea typeface="微软雅黑" panose="020B0503020204020204" pitchFamily="34" charset="-122"/>
              </a:rPr>
              <a:t>62000</a:t>
            </a:r>
            <a:r>
              <a:rPr lang="zh-CN" altLang="en-US" sz="1800" dirty="0">
                <a:solidFill>
                  <a:srgbClr val="000000"/>
                </a:solidFill>
                <a:latin typeface="微软雅黑" panose="020B0503020204020204" pitchFamily="34" charset="-122"/>
                <a:ea typeface="微软雅黑" panose="020B0503020204020204" pitchFamily="34" charset="-122"/>
              </a:rPr>
              <a:t>美元，美国</a:t>
            </a:r>
            <a:r>
              <a:rPr lang="en-US" altLang="zh-CN" sz="1800" dirty="0">
                <a:solidFill>
                  <a:srgbClr val="000000"/>
                </a:solidFill>
                <a:latin typeface="微软雅黑" panose="020B0503020204020204" pitchFamily="34" charset="-122"/>
                <a:ea typeface="微软雅黑" panose="020B0503020204020204" pitchFamily="34" charset="-122"/>
              </a:rPr>
              <a:t>262900</a:t>
            </a:r>
            <a:r>
              <a:rPr lang="zh-CN" altLang="en-US" sz="1800" dirty="0">
                <a:solidFill>
                  <a:srgbClr val="000000"/>
                </a:solidFill>
                <a:latin typeface="微软雅黑" panose="020B0503020204020204" pitchFamily="34" charset="-122"/>
                <a:ea typeface="微软雅黑" panose="020B0503020204020204" pitchFamily="34" charset="-122"/>
              </a:rPr>
              <a:t>美元。</a:t>
            </a:r>
          </a:p>
        </p:txBody>
      </p:sp>
      <p:pic>
        <p:nvPicPr>
          <p:cNvPr id="107522" name="Picture 2" descr="https://timgsa.baidu.com/timg?image&amp;quality=80&amp;size=b9999_10000&amp;sec=1519297855289&amp;di=302df211b618fa94d62d67c579cbc495&amp;imgtype=0&amp;src=http%3A%2F%2Fcms-bucket.nosdn.127.net%2F6c16b10217e243fcacecd51557a6e3a820180124202328.png%3FimageView%26thumbnail%3D550x0"/>
          <p:cNvPicPr>
            <a:picLocks noChangeAspect="1" noChangeArrowheads="1"/>
          </p:cNvPicPr>
          <p:nvPr/>
        </p:nvPicPr>
        <p:blipFill rotWithShape="1">
          <a:blip r:embed="rId6">
            <a:extLst>
              <a:ext uri="{28A0092B-C50C-407E-A947-70E740481C1C}">
                <a14:useLocalDpi xmlns:a14="http://schemas.microsoft.com/office/drawing/2010/main" val="0"/>
              </a:ext>
            </a:extLst>
          </a:blip>
          <a:srcRect l="114" t="14497" r="-114" b="7206"/>
          <a:stretch>
            <a:fillRect/>
          </a:stretch>
        </p:blipFill>
        <p:spPr bwMode="auto">
          <a:xfrm>
            <a:off x="1693812" y="3188355"/>
            <a:ext cx="8329892" cy="34981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7" cstate="print">
            <a:extLst>
              <a:ext uri="{28A0092B-C50C-407E-A947-70E740481C1C}">
                <a14:useLocalDpi xmlns:a14="http://schemas.microsoft.com/office/drawing/2010/main" val="0"/>
              </a:ext>
            </a:extLst>
          </a:blip>
          <a:srcRect t="4091" b="10949"/>
          <a:stretch>
            <a:fillRect/>
          </a:stretch>
        </p:blipFill>
        <p:spPr>
          <a:xfrm>
            <a:off x="0" y="-1"/>
            <a:ext cx="12192000" cy="6858001"/>
          </a:xfrm>
          <a:prstGeom prst="rect">
            <a:avLst/>
          </a:prstGeom>
        </p:spPr>
      </p:pic>
      <p:sp>
        <p:nvSpPr>
          <p:cNvPr id="7" name="矩形 6"/>
          <p:cNvSpPr/>
          <p:nvPr>
            <p:custDataLst>
              <p:tags r:id="rId1"/>
            </p:custDataLst>
          </p:nvPr>
        </p:nvSpPr>
        <p:spPr>
          <a:xfrm>
            <a:off x="5334000" y="2406648"/>
            <a:ext cx="6843005" cy="1784352"/>
          </a:xfrm>
          <a:prstGeom prst="rect">
            <a:avLst/>
          </a:prstGeom>
          <a:solidFill>
            <a:schemeClr val="dk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5" name="矩形 4"/>
          <p:cNvSpPr/>
          <p:nvPr>
            <p:custDataLst>
              <p:tags r:id="rId2"/>
            </p:custDataLst>
          </p:nvPr>
        </p:nvSpPr>
        <p:spPr>
          <a:xfrm>
            <a:off x="5216563" y="1606082"/>
            <a:ext cx="4398010" cy="706755"/>
          </a:xfrm>
          <a:prstGeom prst="rect">
            <a:avLst/>
          </a:prstGeom>
        </p:spPr>
        <p:txBody>
          <a:bodyPr wrap="none">
            <a:spAutoFit/>
          </a:bodyPr>
          <a:lstStyle/>
          <a:p>
            <a:r>
              <a:rPr lang="zh-CN" altLang="en-US" sz="4000" b="1" dirty="0">
                <a:solidFill>
                  <a:schemeClr val="accent5"/>
                </a:solidFill>
                <a:latin typeface="微软雅黑" panose="020B0503020204020204" pitchFamily="34" charset="-122"/>
                <a:ea typeface="微软雅黑" panose="020B0503020204020204" pitchFamily="34" charset="-122"/>
              </a:rPr>
              <a:t>心之所至 安全等随</a:t>
            </a:r>
          </a:p>
        </p:txBody>
      </p:sp>
      <p:sp>
        <p:nvSpPr>
          <p:cNvPr id="6" name="矩形 5"/>
          <p:cNvSpPr/>
          <p:nvPr>
            <p:custDataLst>
              <p:tags r:id="rId3"/>
            </p:custDataLst>
          </p:nvPr>
        </p:nvSpPr>
        <p:spPr>
          <a:xfrm>
            <a:off x="5435600" y="2528406"/>
            <a:ext cx="7058905" cy="645160"/>
          </a:xfrm>
          <a:prstGeom prst="rect">
            <a:avLst/>
          </a:prstGeom>
        </p:spPr>
        <p:txBody>
          <a:bodyPr wrap="square">
            <a:spAutoFit/>
          </a:bodyPr>
          <a:lstStyle/>
          <a:p>
            <a:r>
              <a:rPr lang="zh-CN" altLang="en-US" sz="3600" dirty="0">
                <a:solidFill>
                  <a:schemeClr val="lt1"/>
                </a:solidFill>
                <a:latin typeface="微软雅黑" panose="020B0503020204020204" pitchFamily="34" charset="-122"/>
                <a:ea typeface="微软雅黑" panose="020B0503020204020204" pitchFamily="34" charset="-122"/>
              </a:rPr>
              <a:t>一种态度、一种决心、一种精神</a:t>
            </a:r>
          </a:p>
        </p:txBody>
      </p:sp>
      <p:sp>
        <p:nvSpPr>
          <p:cNvPr id="8" name="矩形 7"/>
          <p:cNvSpPr/>
          <p:nvPr>
            <p:custDataLst>
              <p:tags r:id="rId4"/>
            </p:custDataLst>
          </p:nvPr>
        </p:nvSpPr>
        <p:spPr>
          <a:xfrm>
            <a:off x="5435600" y="3273720"/>
            <a:ext cx="2468880" cy="645160"/>
          </a:xfrm>
          <a:prstGeom prst="rect">
            <a:avLst/>
          </a:prstGeom>
        </p:spPr>
        <p:txBody>
          <a:bodyPr wrap="none">
            <a:spAutoFit/>
          </a:bodyPr>
          <a:lstStyle/>
          <a:p>
            <a:pPr>
              <a:spcBef>
                <a:spcPct val="20000"/>
              </a:spcBef>
              <a:buClr>
                <a:srgbClr val="FFFF00"/>
              </a:buClr>
            </a:pPr>
            <a:r>
              <a:rPr lang="zh-CN" altLang="en-US" sz="3600" b="1" dirty="0">
                <a:solidFill>
                  <a:schemeClr val="lt1"/>
                </a:solidFill>
                <a:latin typeface="微软雅黑" panose="020B0503020204020204" pitchFamily="34" charset="-122"/>
                <a:ea typeface="微软雅黑" panose="020B0503020204020204" pitchFamily="34" charset="-122"/>
              </a:rPr>
              <a:t>你要的结果</a:t>
            </a:r>
          </a:p>
        </p:txBody>
      </p:sp>
    </p:spTree>
  </p:cSld>
  <p:clrMapOvr>
    <a:masterClrMapping/>
  </p:clrMapOvr>
  <p:transition/>
</p:sld>
</file>

<file path=ppt/slides/slide6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2"/>
          <p:cNvSpPr>
            <a:spLocks noChangeArrowheads="1"/>
          </p:cNvSpPr>
          <p:nvPr>
            <p:custDataLst>
              <p:tags r:id="rId1"/>
            </p:custDataLst>
          </p:nvPr>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sz="1800">
              <a:solidFill>
                <a:schemeClr val="dk1"/>
              </a:solidFill>
            </a:endParaRPr>
          </a:p>
        </p:txBody>
      </p:sp>
      <p:sp>
        <p:nvSpPr>
          <p:cNvPr id="39" name="文本框 38"/>
          <p:cNvSpPr txBox="1"/>
          <p:nvPr/>
        </p:nvSpPr>
        <p:spPr>
          <a:xfrm>
            <a:off x="682183" y="317501"/>
            <a:ext cx="1737423" cy="521970"/>
          </a:xfrm>
          <a:prstGeom prst="rect">
            <a:avLst/>
          </a:prstGeom>
          <a:noFill/>
        </p:spPr>
        <p:txBody>
          <a:bodyPr wrap="square" rtlCol="0">
            <a:spAutoFit/>
          </a:bodyPr>
          <a:lstStyle/>
          <a:p>
            <a:r>
              <a:rPr lang="zh-CN" altLang="en-US" sz="2800" dirty="0">
                <a:solidFill>
                  <a:schemeClr val="accent1"/>
                </a:solidFill>
                <a:latin typeface="微软雅黑" panose="020B0503020204020204" pitchFamily="34" charset="-122"/>
                <a:ea typeface="微软雅黑" panose="020B0503020204020204" pitchFamily="34" charset="-122"/>
              </a:rPr>
              <a:t>安全文化</a:t>
            </a:r>
          </a:p>
        </p:txBody>
      </p:sp>
      <p:sp>
        <p:nvSpPr>
          <p:cNvPr id="2" name="左大括号 1"/>
          <p:cNvSpPr/>
          <p:nvPr>
            <p:custDataLst>
              <p:tags r:id="rId2"/>
            </p:custDataLst>
          </p:nvPr>
        </p:nvSpPr>
        <p:spPr>
          <a:xfrm flipH="1">
            <a:off x="4622804" y="1643524"/>
            <a:ext cx="660400" cy="1419841"/>
          </a:xfrm>
          <a:prstGeom prst="leftBrace">
            <a:avLst/>
          </a:prstGeom>
          <a:ln w="34925">
            <a:solidFill>
              <a:schemeClr val="dk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dirty="0">
              <a:solidFill>
                <a:schemeClr val="dk1"/>
              </a:solidFill>
            </a:endParaRPr>
          </a:p>
        </p:txBody>
      </p:sp>
      <p:sp>
        <p:nvSpPr>
          <p:cNvPr id="3" name="文本框 2"/>
          <p:cNvSpPr txBox="1"/>
          <p:nvPr/>
        </p:nvSpPr>
        <p:spPr>
          <a:xfrm>
            <a:off x="1016002" y="1413150"/>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1.01</a:t>
            </a:r>
          </a:p>
        </p:txBody>
      </p:sp>
      <p:sp>
        <p:nvSpPr>
          <p:cNvPr id="12" name="文本框 11"/>
          <p:cNvSpPr txBox="1"/>
          <p:nvPr/>
        </p:nvSpPr>
        <p:spPr>
          <a:xfrm>
            <a:off x="1930405" y="1279284"/>
            <a:ext cx="1130300" cy="398780"/>
          </a:xfrm>
          <a:prstGeom prst="rect">
            <a:avLst/>
          </a:prstGeom>
          <a:noFill/>
        </p:spPr>
        <p:txBody>
          <a:bodyPr wrap="square" rtlCol="0">
            <a:spAutoFit/>
          </a:bodyPr>
          <a:lstStyle/>
          <a:p>
            <a:r>
              <a:rPr lang="en-US" altLang="zh-CN" sz="2000" b="1" dirty="0">
                <a:solidFill>
                  <a:srgbClr val="000000"/>
                </a:solidFill>
                <a:latin typeface="微软雅黑" panose="020B0503020204020204" pitchFamily="34" charset="-122"/>
                <a:ea typeface="微软雅黑" panose="020B0503020204020204" pitchFamily="34" charset="-122"/>
              </a:rPr>
              <a:t>365</a:t>
            </a:r>
          </a:p>
        </p:txBody>
      </p:sp>
      <p:sp>
        <p:nvSpPr>
          <p:cNvPr id="13" name="文本框 12"/>
          <p:cNvSpPr txBox="1"/>
          <p:nvPr/>
        </p:nvSpPr>
        <p:spPr>
          <a:xfrm>
            <a:off x="2565402" y="1413149"/>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a:t>
            </a:r>
          </a:p>
        </p:txBody>
      </p:sp>
      <p:sp>
        <p:nvSpPr>
          <p:cNvPr id="15" name="文本框 14"/>
          <p:cNvSpPr txBox="1"/>
          <p:nvPr/>
        </p:nvSpPr>
        <p:spPr>
          <a:xfrm>
            <a:off x="3130552" y="1440206"/>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37.8</a:t>
            </a:r>
          </a:p>
        </p:txBody>
      </p:sp>
      <p:sp>
        <p:nvSpPr>
          <p:cNvPr id="17" name="文本框 16"/>
          <p:cNvSpPr txBox="1"/>
          <p:nvPr/>
        </p:nvSpPr>
        <p:spPr>
          <a:xfrm>
            <a:off x="1016002" y="2770979"/>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0.99</a:t>
            </a:r>
          </a:p>
        </p:txBody>
      </p:sp>
      <p:sp>
        <p:nvSpPr>
          <p:cNvPr id="18" name="文本框 17"/>
          <p:cNvSpPr txBox="1"/>
          <p:nvPr/>
        </p:nvSpPr>
        <p:spPr>
          <a:xfrm>
            <a:off x="1930405" y="2637113"/>
            <a:ext cx="1130300" cy="398780"/>
          </a:xfrm>
          <a:prstGeom prst="rect">
            <a:avLst/>
          </a:prstGeom>
          <a:noFill/>
        </p:spPr>
        <p:txBody>
          <a:bodyPr wrap="square" rtlCol="0">
            <a:spAutoFit/>
          </a:bodyPr>
          <a:lstStyle/>
          <a:p>
            <a:r>
              <a:rPr lang="en-US" altLang="zh-CN" sz="2000" b="1" dirty="0">
                <a:solidFill>
                  <a:srgbClr val="000000"/>
                </a:solidFill>
                <a:latin typeface="微软雅黑" panose="020B0503020204020204" pitchFamily="34" charset="-122"/>
                <a:ea typeface="微软雅黑" panose="020B0503020204020204" pitchFamily="34" charset="-122"/>
              </a:rPr>
              <a:t>365</a:t>
            </a:r>
          </a:p>
        </p:txBody>
      </p:sp>
      <p:sp>
        <p:nvSpPr>
          <p:cNvPr id="20" name="文本框 19"/>
          <p:cNvSpPr txBox="1"/>
          <p:nvPr/>
        </p:nvSpPr>
        <p:spPr>
          <a:xfrm>
            <a:off x="2565402" y="2770978"/>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a:t>
            </a:r>
          </a:p>
        </p:txBody>
      </p:sp>
      <p:sp>
        <p:nvSpPr>
          <p:cNvPr id="21" name="文本框 20"/>
          <p:cNvSpPr txBox="1"/>
          <p:nvPr/>
        </p:nvSpPr>
        <p:spPr>
          <a:xfrm>
            <a:off x="3130552" y="2798035"/>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0.03</a:t>
            </a:r>
          </a:p>
        </p:txBody>
      </p:sp>
      <p:sp>
        <p:nvSpPr>
          <p:cNvPr id="23" name="文本框 22"/>
          <p:cNvSpPr txBox="1"/>
          <p:nvPr/>
        </p:nvSpPr>
        <p:spPr>
          <a:xfrm>
            <a:off x="882653" y="4262673"/>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1.02</a:t>
            </a:r>
          </a:p>
        </p:txBody>
      </p:sp>
      <p:sp>
        <p:nvSpPr>
          <p:cNvPr id="24" name="文本框 23"/>
          <p:cNvSpPr txBox="1"/>
          <p:nvPr/>
        </p:nvSpPr>
        <p:spPr>
          <a:xfrm>
            <a:off x="1797056" y="4128807"/>
            <a:ext cx="1130300" cy="398780"/>
          </a:xfrm>
          <a:prstGeom prst="rect">
            <a:avLst/>
          </a:prstGeom>
          <a:noFill/>
        </p:spPr>
        <p:txBody>
          <a:bodyPr wrap="square" rtlCol="0">
            <a:spAutoFit/>
          </a:bodyPr>
          <a:lstStyle/>
          <a:p>
            <a:r>
              <a:rPr lang="en-US" altLang="zh-CN" sz="2000" b="1" dirty="0">
                <a:solidFill>
                  <a:srgbClr val="000000"/>
                </a:solidFill>
                <a:latin typeface="微软雅黑" panose="020B0503020204020204" pitchFamily="34" charset="-122"/>
                <a:ea typeface="微软雅黑" panose="020B0503020204020204" pitchFamily="34" charset="-122"/>
              </a:rPr>
              <a:t>365</a:t>
            </a:r>
          </a:p>
        </p:txBody>
      </p:sp>
      <p:sp>
        <p:nvSpPr>
          <p:cNvPr id="25" name="文本框 24"/>
          <p:cNvSpPr txBox="1"/>
          <p:nvPr/>
        </p:nvSpPr>
        <p:spPr>
          <a:xfrm>
            <a:off x="2432053" y="4262672"/>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a:t>
            </a:r>
          </a:p>
        </p:txBody>
      </p:sp>
      <p:sp>
        <p:nvSpPr>
          <p:cNvPr id="26" name="文本框 25"/>
          <p:cNvSpPr txBox="1"/>
          <p:nvPr/>
        </p:nvSpPr>
        <p:spPr>
          <a:xfrm>
            <a:off x="2997202" y="4289729"/>
            <a:ext cx="1663697"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1377.4</a:t>
            </a:r>
          </a:p>
        </p:txBody>
      </p:sp>
      <p:sp>
        <p:nvSpPr>
          <p:cNvPr id="27" name="文本框 26"/>
          <p:cNvSpPr txBox="1"/>
          <p:nvPr/>
        </p:nvSpPr>
        <p:spPr>
          <a:xfrm>
            <a:off x="882653" y="5620502"/>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0.98</a:t>
            </a:r>
          </a:p>
        </p:txBody>
      </p:sp>
      <p:sp>
        <p:nvSpPr>
          <p:cNvPr id="28" name="文本框 27"/>
          <p:cNvSpPr txBox="1"/>
          <p:nvPr/>
        </p:nvSpPr>
        <p:spPr>
          <a:xfrm>
            <a:off x="1797056" y="5486636"/>
            <a:ext cx="1130300" cy="398780"/>
          </a:xfrm>
          <a:prstGeom prst="rect">
            <a:avLst/>
          </a:prstGeom>
          <a:noFill/>
        </p:spPr>
        <p:txBody>
          <a:bodyPr wrap="square" rtlCol="0">
            <a:spAutoFit/>
          </a:bodyPr>
          <a:lstStyle/>
          <a:p>
            <a:r>
              <a:rPr lang="en-US" altLang="zh-CN" sz="2000" b="1" dirty="0">
                <a:solidFill>
                  <a:srgbClr val="000000"/>
                </a:solidFill>
                <a:latin typeface="微软雅黑" panose="020B0503020204020204" pitchFamily="34" charset="-122"/>
                <a:ea typeface="微软雅黑" panose="020B0503020204020204" pitchFamily="34" charset="-122"/>
              </a:rPr>
              <a:t>365</a:t>
            </a:r>
          </a:p>
        </p:txBody>
      </p:sp>
      <p:sp>
        <p:nvSpPr>
          <p:cNvPr id="29" name="文本框 28"/>
          <p:cNvSpPr txBox="1"/>
          <p:nvPr/>
        </p:nvSpPr>
        <p:spPr>
          <a:xfrm>
            <a:off x="2432053" y="5620501"/>
            <a:ext cx="1130300"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a:t>
            </a:r>
          </a:p>
        </p:txBody>
      </p:sp>
      <p:sp>
        <p:nvSpPr>
          <p:cNvPr id="30" name="文本框 29"/>
          <p:cNvSpPr txBox="1"/>
          <p:nvPr/>
        </p:nvSpPr>
        <p:spPr>
          <a:xfrm>
            <a:off x="2997203" y="5647558"/>
            <a:ext cx="1663696" cy="583565"/>
          </a:xfrm>
          <a:prstGeom prst="rect">
            <a:avLst/>
          </a:prstGeom>
          <a:noFill/>
        </p:spPr>
        <p:txBody>
          <a:bodyPr wrap="square" rtlCol="0">
            <a:spAutoFit/>
          </a:bodyPr>
          <a:lstStyle/>
          <a:p>
            <a:r>
              <a:rPr lang="en-US" altLang="zh-CN" sz="3200" b="1" dirty="0">
                <a:solidFill>
                  <a:srgbClr val="000000"/>
                </a:solidFill>
                <a:latin typeface="微软雅黑" panose="020B0503020204020204" pitchFamily="34" charset="-122"/>
                <a:ea typeface="微软雅黑" panose="020B0503020204020204" pitchFamily="34" charset="-122"/>
              </a:rPr>
              <a:t>0.0006</a:t>
            </a:r>
          </a:p>
        </p:txBody>
      </p:sp>
      <p:sp>
        <p:nvSpPr>
          <p:cNvPr id="31" name="左大括号 30"/>
          <p:cNvSpPr/>
          <p:nvPr>
            <p:custDataLst>
              <p:tags r:id="rId3"/>
            </p:custDataLst>
          </p:nvPr>
        </p:nvSpPr>
        <p:spPr>
          <a:xfrm flipH="1">
            <a:off x="4660899" y="4528917"/>
            <a:ext cx="660400" cy="1419841"/>
          </a:xfrm>
          <a:prstGeom prst="leftBrace">
            <a:avLst/>
          </a:prstGeom>
          <a:ln w="34925">
            <a:solidFill>
              <a:schemeClr val="dk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dirty="0">
              <a:solidFill>
                <a:schemeClr val="dk1"/>
              </a:solidFill>
            </a:endParaRPr>
          </a:p>
        </p:txBody>
      </p:sp>
      <p:sp>
        <p:nvSpPr>
          <p:cNvPr id="6" name="文本框 5"/>
          <p:cNvSpPr txBox="1"/>
          <p:nvPr>
            <p:custDataLst>
              <p:tags r:id="rId4"/>
            </p:custDataLst>
          </p:nvPr>
        </p:nvSpPr>
        <p:spPr>
          <a:xfrm>
            <a:off x="5645156" y="2168778"/>
            <a:ext cx="5981700" cy="368300"/>
          </a:xfrm>
          <a:prstGeom prst="rect">
            <a:avLst/>
          </a:prstGeom>
          <a:noFill/>
        </p:spPr>
        <p:txBody>
          <a:bodyPr wrap="square" rtlCol="0">
            <a:spAutoFit/>
          </a:bodyPr>
          <a:lstStyle/>
          <a:p>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如果等式一告诉我们，积跬步以致千里，积怠惰以致深渊</a:t>
            </a:r>
          </a:p>
        </p:txBody>
      </p:sp>
      <p:sp>
        <p:nvSpPr>
          <p:cNvPr id="32" name="文本框 31"/>
          <p:cNvSpPr txBox="1"/>
          <p:nvPr>
            <p:custDataLst>
              <p:tags r:id="rId5"/>
            </p:custDataLst>
          </p:nvPr>
        </p:nvSpPr>
        <p:spPr>
          <a:xfrm>
            <a:off x="5645156" y="4847447"/>
            <a:ext cx="5981700" cy="645160"/>
          </a:xfrm>
          <a:prstGeom prst="rect">
            <a:avLst/>
          </a:prstGeom>
          <a:noFill/>
        </p:spPr>
        <p:txBody>
          <a:bodyPr wrap="square" rtlCol="0">
            <a:spAutoFit/>
          </a:bodyPr>
          <a:lstStyle/>
          <a:p>
            <a:r>
              <a:rPr lang="zh-CN" altLang="en-US" sz="1800" dirty="0">
                <a:solidFill>
                  <a:schemeClr val="dk1">
                    <a:lumMod val="85000"/>
                    <a:lumOff val="15000"/>
                  </a:schemeClr>
                </a:solidFill>
                <a:latin typeface="微软雅黑" panose="020B0503020204020204" pitchFamily="34" charset="-122"/>
                <a:ea typeface="微软雅黑" panose="020B0503020204020204" pitchFamily="34" charset="-122"/>
              </a:rPr>
              <a:t>那么等式二告诉我们，只比你努力一点的人，其实已经甩你太远</a:t>
            </a:r>
          </a:p>
        </p:txBody>
      </p:sp>
      <p:cxnSp>
        <p:nvCxnSpPr>
          <p:cNvPr id="8" name="直接连接符 7"/>
          <p:cNvCxnSpPr/>
          <p:nvPr>
            <p:custDataLst>
              <p:tags r:id="rId6"/>
            </p:custDataLst>
          </p:nvPr>
        </p:nvCxnSpPr>
        <p:spPr>
          <a:xfrm>
            <a:off x="1016002" y="3733800"/>
            <a:ext cx="10401298"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custDataLst>
              <p:tags r:id="rId7"/>
            </p:custDataLst>
          </p:nvPr>
        </p:nvCxnSpPr>
        <p:spPr>
          <a:xfrm>
            <a:off x="1016002" y="6502399"/>
            <a:ext cx="10401298" cy="0"/>
          </a:xfrm>
          <a:prstGeom prst="line">
            <a:avLst/>
          </a:prstGeom>
          <a:ln>
            <a:solidFill>
              <a:schemeClr val="dk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7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15626"/>
          <a:stretch>
            <a:fillRect/>
          </a:stretch>
        </p:blipFill>
        <p:spPr>
          <a:xfrm>
            <a:off x="0" y="0"/>
            <a:ext cx="12192000" cy="6858000"/>
          </a:xfrm>
          <a:prstGeom prst="rect">
            <a:avLst/>
          </a:prstGeom>
        </p:spPr>
      </p:pic>
      <p:sp>
        <p:nvSpPr>
          <p:cNvPr id="34" name="Text Box 2"/>
          <p:cNvSpPr txBox="1"/>
          <p:nvPr>
            <p:custDataLst>
              <p:tags r:id="rId1"/>
            </p:custDataLst>
          </p:nvPr>
        </p:nvSpPr>
        <p:spPr>
          <a:xfrm>
            <a:off x="635000" y="2581711"/>
            <a:ext cx="7277100" cy="1936750"/>
          </a:xfrm>
          <a:prstGeom prst="rect">
            <a:avLst/>
          </a:prstGeom>
          <a:noFill/>
          <a:ln w="9525">
            <a:noFill/>
          </a:ln>
        </p:spPr>
        <p:txBody>
          <a:bodyPr wrap="square" lIns="91418" tIns="45710" rIns="91418" bIns="45710">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a:lstStyle>
          <a:p>
            <a:pPr>
              <a:spcBef>
                <a:spcPct val="50000"/>
              </a:spcBef>
            </a:pPr>
            <a:r>
              <a:rPr lang="zh-CN" altLang="en-US" sz="4800" b="1" i="0" dirty="0">
                <a:solidFill>
                  <a:schemeClr val="accent4">
                    <a:lumMod val="50000"/>
                  </a:schemeClr>
                </a:solidFill>
                <a:latin typeface="微软雅黑" panose="020B0503020204020204" pitchFamily="34" charset="-122"/>
                <a:ea typeface="微软雅黑" panose="020B0503020204020204" pitchFamily="34" charset="-122"/>
              </a:rPr>
              <a:t>有你在 ，安全因你而不同</a:t>
            </a:r>
            <a:endParaRPr lang="en-US" altLang="zh-CN" sz="4800" b="1" i="0" dirty="0">
              <a:solidFill>
                <a:schemeClr val="accent4">
                  <a:lumMod val="50000"/>
                </a:schemeClr>
              </a:solidFill>
              <a:latin typeface="微软雅黑" panose="020B0503020204020204" pitchFamily="34" charset="-122"/>
              <a:ea typeface="微软雅黑" panose="020B0503020204020204" pitchFamily="34" charset="-122"/>
            </a:endParaRPr>
          </a:p>
          <a:p>
            <a:pPr>
              <a:spcBef>
                <a:spcPct val="50000"/>
              </a:spcBef>
            </a:pPr>
            <a:r>
              <a:rPr lang="zh-CN" altLang="en-US" sz="4800" b="1" dirty="0">
                <a:solidFill>
                  <a:schemeClr val="accent4">
                    <a:lumMod val="50000"/>
                  </a:schemeClr>
                </a:solidFill>
                <a:latin typeface="微软雅黑" panose="020B0503020204020204" pitchFamily="34" charset="-122"/>
                <a:ea typeface="微软雅黑" panose="020B0503020204020204" pitchFamily="34" charset="-122"/>
              </a:rPr>
              <a:t>温故而知新</a:t>
            </a:r>
            <a:endParaRPr lang="zh-CN" altLang="en-US" sz="4800" b="1" i="0" dirty="0">
              <a:solidFill>
                <a:schemeClr val="accent4">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Name&quot;:&quot;无&quot;,&quot;HeaderHeight&quot;:0.0,&quot;TopMargin&quot;:0.0,&quot;FooterHeight&quot;:0.0,&quot;BottomMargin&quot;:0.0,&quot;SideMargin&quot;:0.0,&quot;IntervalMargin&quot;:0.0,&quot;Id&quot;:&quot;GuidesStyle_None&quot;}"/>
  <p:tag name="KSO_WPP_MARK_KEY" val="0e2b09ad-49bc-43c2-a5fe-d662fc27ca6f"/>
  <p:tag name="COMMONDATA" val="eyJoZGlkIjoiYjUyYjNjMDJlMjkzNDQ2NTcyOTUxOGVkYzljZWE4MmEifQ=="/>
</p:tagLst>
</file>

<file path=ppt/tags/tag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71"/>
  <p:tag name="KSO_WM_UNIT_TYPE" val="l_h_f"/>
  <p:tag name="KSO_WM_UNIT_INDEX" val="1_1_1"/>
  <p:tag name="KSO_WM_UNIT_ID" val="diagram160671_5*l_h_f*1_1_1"/>
  <p:tag name="KSO_WM_UNIT_CLEAR" val="1"/>
  <p:tag name="KSO_WM_UNIT_LAYERLEVEL" val="1_1_1"/>
  <p:tag name="KSO_WM_UNIT_VALUE" val="17"/>
  <p:tag name="KSO_WM_UNIT_HIGHLIGHT" val="0"/>
  <p:tag name="KSO_WM_UNIT_COMPATIBLE" val="0"/>
  <p:tag name="KSO_WM_UNIT_PRESET_TEXT_INDEX" val="4"/>
  <p:tag name="KSO_WM_UNIT_PRESET_TEXT_LEN" val="25"/>
  <p:tag name="KSO_WM_BEAUTIFY_FLAG" val=""/>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71"/>
  <p:tag name="KSO_WM_UNIT_TYPE" val="l_h_f"/>
  <p:tag name="KSO_WM_UNIT_INDEX" val="1_2_1"/>
  <p:tag name="KSO_WM_UNIT_ID" val="diagram160671_5*l_h_f*1_2_1"/>
  <p:tag name="KSO_WM_UNIT_CLEAR" val="1"/>
  <p:tag name="KSO_WM_UNIT_LAYERLEVEL" val="1_1_1"/>
  <p:tag name="KSO_WM_UNIT_VALUE" val="17"/>
  <p:tag name="KSO_WM_UNIT_HIGHLIGHT" val="0"/>
  <p:tag name="KSO_WM_UNIT_COMPATIBLE" val="0"/>
  <p:tag name="KSO_WM_UNIT_PRESET_TEXT_INDEX" val="4"/>
  <p:tag name="KSO_WM_UNIT_PRESET_TEXT_LEN" val="25"/>
  <p:tag name="KSO_WM_BEAUTIFY_FLAG" val=""/>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71"/>
  <p:tag name="KSO_WM_UNIT_TYPE" val="l_h_f"/>
  <p:tag name="KSO_WM_UNIT_INDEX" val="1_3_1"/>
  <p:tag name="KSO_WM_UNIT_ID" val="diagram160671_5*l_h_f*1_3_1"/>
  <p:tag name="KSO_WM_UNIT_CLEAR" val="1"/>
  <p:tag name="KSO_WM_UNIT_LAYERLEVEL" val="1_1_1"/>
  <p:tag name="KSO_WM_UNIT_VALUE" val="17"/>
  <p:tag name="KSO_WM_UNIT_HIGHLIGHT" val="0"/>
  <p:tag name="KSO_WM_UNIT_COMPATIBLE" val="0"/>
  <p:tag name="KSO_WM_UNIT_PRESET_TEXT_INDEX" val="4"/>
  <p:tag name="KSO_WM_UNIT_PRESET_TEXT_LEN" val="25"/>
  <p:tag name="KSO_WM_BEAUTIFY_FLAG" val=""/>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671"/>
  <p:tag name="KSO_WM_UNIT_TYPE" val="l_h_f"/>
  <p:tag name="KSO_WM_UNIT_INDEX" val="1_4_1"/>
  <p:tag name="KSO_WM_UNIT_ID" val="diagram160671_5*l_h_f*1_4_1"/>
  <p:tag name="KSO_WM_UNIT_CLEAR" val="1"/>
  <p:tag name="KSO_WM_UNIT_LAYERLEVEL" val="1_1_1"/>
  <p:tag name="KSO_WM_UNIT_VALUE" val="17"/>
  <p:tag name="KSO_WM_UNIT_HIGHLIGHT" val="0"/>
  <p:tag name="KSO_WM_UNIT_COMPATIBLE" val="0"/>
  <p:tag name="KSO_WM_UNIT_PRESET_TEXT_INDEX" val="4"/>
  <p:tag name="KSO_WM_UNIT_PRESET_TEXT_LEN" val="25"/>
  <p:tag name="KSO_WM_BEAUTIFY_FLAG" val=""/>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3"/>
  <p:tag name="KSO_WM_UNIT_LINE_FILL_TYPE" val="2"/>
</p:tagLst>
</file>

<file path=ppt/tags/tag24.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3"/>
  <p:tag name="KSO_WM_UNIT_LINE_FILL_TYPE" val="2"/>
</p:tagLst>
</file>

<file path=ppt/tags/tag2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3"/>
  <p:tag name="KSO_WM_UNIT_LINE_FILL_TYPE" val="2"/>
</p:tagLst>
</file>

<file path=ppt/tags/tag2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3"/>
  <p:tag name="KSO_WM_UNIT_LINE_FILL_TYPE" val="2"/>
</p:tagLst>
</file>

<file path=ppt/tags/tag3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3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4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4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3"/>
  <p:tag name="KSO_WM_UNIT_LINE_FILL_TYPE" val="2"/>
</p:tagLst>
</file>

<file path=ppt/tags/tag49.xml><?xml version="1.0" encoding="utf-8"?>
<p:tagLst xmlns:a="http://schemas.openxmlformats.org/drawingml/2006/main" xmlns:r="http://schemas.openxmlformats.org/officeDocument/2006/relationships" xmlns:p="http://schemas.openxmlformats.org/presentationml/2006/main">
  <p:tag name="KSO_WM_UNIT_SHADOW_SCHEMECOLOR_INDEX_BRIGHTNESS" val="0"/>
  <p:tag name="KSO_WM_UNIT_SHADOW_SCHEMECOLOR_INDEX" val="5"/>
</p:tagLst>
</file>

<file path=ppt/tags/tag50.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3"/>
  <p:tag name="KSO_WM_UNIT_LINE_FILL_TYPE" val="2"/>
</p:tagLst>
</file>

<file path=ppt/tags/tag51.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5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5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5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5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Lst>
</file>

<file path=ppt/tags/tag5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6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63.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4.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5.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6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7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7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7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7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7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7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7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8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8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88.xml><?xml version="1.0" encoding="utf-8"?>
<p:tagLst xmlns:a="http://schemas.openxmlformats.org/drawingml/2006/main" xmlns:r="http://schemas.openxmlformats.org/officeDocument/2006/relationships" xmlns:p="http://schemas.openxmlformats.org/presentationml/2006/main">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Lst>
</file>

<file path=ppt/tags/tag89.xml><?xml version="1.0" encoding="utf-8"?>
<p:tagLst xmlns:a="http://schemas.openxmlformats.org/drawingml/2006/main" xmlns:r="http://schemas.openxmlformats.org/officeDocument/2006/relationships" xmlns:p="http://schemas.openxmlformats.org/presentationml/2006/main">
  <p:tag name="KSO_WM_UNIT_SHADOW_SCHEMECOLOR_INDEX_BRIGHTNESS" val="0"/>
  <p:tag name="KSO_WM_UNIT_SHADOW_SCHEMECOLOR_INDEX" val="5"/>
  <p:tag name="KSO_WM_UNIT_TEXT_FILL_FORE_SCHEMECOLOR_INDEX_BRIGHTNESS" val="0"/>
  <p:tag name="KSO_WM_UNIT_TEXT_FILL_FORE_SCHEMECOLOR_INDEX" val="13"/>
  <p:tag name="KSO_WM_UNIT_TEXT_FILL_TYPE" val="1"/>
</p:tagLst>
</file>

<file path=ppt/tags/tag9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9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9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93.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9"/>
  <p:tag name="KSO_WM_UNIT_LINE_FILL_TYPE" val="2"/>
  <p:tag name="KSO_WM_UNIT_TEXT_FILL_FORE_SCHEMECOLOR_INDEX_BRIGHTNESS" val="0"/>
  <p:tag name="KSO_WM_UNIT_TEXT_FILL_FORE_SCHEMECOLOR_INDEX" val="2"/>
  <p:tag name="KSO_WM_UNIT_TEXT_FILL_TYPE" val="1"/>
</p:tagLst>
</file>

<file path=ppt/tags/tag9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9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9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9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0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0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0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0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0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Lst>
</file>

<file path=ppt/tags/tag10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0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Lst>
</file>

<file path=ppt/tags/tag10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Lst>
</file>

<file path=ppt/tags/tag11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11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9"/>
  <p:tag name="KSO_WM_UNIT_FILL_TYPE" val="1"/>
</p:tagLst>
</file>

<file path=ppt/tags/tag1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1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1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1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1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23.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12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2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2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2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31.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132.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133.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13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3"/>
  <p:tag name="KSO_WM_UNIT_FILL_TYPE" val="1"/>
  <p:tag name="KSO_WM_UNIT_TEXT_FILL_FORE_SCHEMECOLOR_INDEX_BRIGHTNESS" val="0"/>
  <p:tag name="KSO_WM_UNIT_TEXT_FILL_FORE_SCHEMECOLOR_INDEX" val="2"/>
  <p:tag name="KSO_WM_UNIT_TEXT_FILL_TYPE" val="1"/>
</p:tagLst>
</file>

<file path=ppt/tags/tag1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3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3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13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 name="KSO_WM_UNIT_LINE_FORE_SCHEMECOLOR_INDEX_BRIGHTNESS" val="0"/>
  <p:tag name="KSO_WM_UNIT_LINE_FORE_SCHEMECOLOR_INDEX" val="13"/>
  <p:tag name="KSO_WM_UNIT_LINE_FILL_TYPE" val="2"/>
</p:tagLst>
</file>

<file path=ppt/tags/tag14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 name="KSO_WM_UNIT_LINE_FORE_SCHEMECOLOR_INDEX_BRIGHTNESS" val="0"/>
  <p:tag name="KSO_WM_UNIT_LINE_FORE_SCHEMECOLOR_INDEX" val="13"/>
  <p:tag name="KSO_WM_UNIT_LINE_FILL_TYPE" val="2"/>
</p:tagLst>
</file>

<file path=ppt/tags/tag14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 name="KSO_WM_UNIT_LINE_FORE_SCHEMECOLOR_INDEX_BRIGHTNESS" val="0"/>
  <p:tag name="KSO_WM_UNIT_LINE_FORE_SCHEMECOLOR_INDEX" val="13"/>
  <p:tag name="KSO_WM_UNIT_LINE_FILL_TYPE" val="2"/>
</p:tagLst>
</file>

<file path=ppt/tags/tag142.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3"/>
  <p:tag name="KSO_WM_UNIT_LINE_FILL_TYPE" val="2"/>
</p:tagLst>
</file>

<file path=ppt/tags/tag14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3"/>
  <p:tag name="KSO_WM_UNIT_FILL_TYPE" val="1"/>
  <p:tag name="KSO_WM_UNIT_LINE_FORE_SCHEMECOLOR_INDEX_BRIGHTNESS" val="0"/>
  <p:tag name="KSO_WM_UNIT_LINE_FORE_SCHEMECOLOR_INDEX" val="13"/>
  <p:tag name="KSO_WM_UNIT_LINE_FILL_TYPE" val="2"/>
</p:tagLst>
</file>

<file path=ppt/tags/tag1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47.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148.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3"/>
  <p:tag name="KSO_WM_UNIT_LINE_FILL_TYPE" val="2"/>
</p:tagLst>
</file>

<file path=ppt/tags/tag149.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3"/>
  <p:tag name="KSO_WM_UNIT_LINE_FILL_TYPE" val="2"/>
</p:tagLst>
</file>

<file path=ppt/tags/tag150.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3"/>
  <p:tag name="KSO_WM_UNIT_LINE_FILL_TYPE" val="2"/>
</p:tagLst>
</file>

<file path=ppt/tags/tag15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Lst>
</file>

<file path=ppt/tags/tag1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 name="KSO_WM_UNIT_LINE_FORE_SCHEMECOLOR_INDEX_BRIGHTNESS" val="0"/>
  <p:tag name="KSO_WM_UNIT_LINE_FORE_SCHEMECOLOR_INDEX" val="13"/>
  <p:tag name="KSO_WM_UNIT_LINE_FILL_TYPE" val="2"/>
</p:tagLst>
</file>

<file path=ppt/tags/tag15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8"/>
  <p:tag name="KSO_WM_UNIT_FILL_TYPE" val="1"/>
  <p:tag name="KSO_WM_UNIT_LINE_FORE_SCHEMECOLOR_INDEX_BRIGHTNESS" val="0"/>
  <p:tag name="KSO_WM_UNIT_LINE_FORE_SCHEMECOLOR_INDEX" val="13"/>
  <p:tag name="KSO_WM_UNIT_LINE_FILL_TYPE" val="2"/>
</p:tagLst>
</file>

<file path=ppt/tags/tag1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5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5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15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3"/>
  <p:tag name="KSO_WM_UNIT_LINE_FILL_TYPE" val="2"/>
</p:tagLst>
</file>

<file path=ppt/tags/tag1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6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16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63.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16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6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6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7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71.xml><?xml version="1.0" encoding="utf-8"?>
<p:tagLst xmlns:a="http://schemas.openxmlformats.org/drawingml/2006/main" xmlns:r="http://schemas.openxmlformats.org/officeDocument/2006/relationships" xmlns:p="http://schemas.openxmlformats.org/presentationml/2006/main">
  <p:tag name="KSO_WM_UNIT_FILL_FORE_SCHEMECOLOR_INDEX_1_BRIGHTNESS" val="0.5"/>
  <p:tag name="KSO_WM_UNIT_FILL_FORE_SCHEMECOLOR_INDEX_1" val="13"/>
  <p:tag name="KSO_WM_UNIT_FILL_FORE_SCHEMECOLOR_INDEX_1_POS" val="0"/>
  <p:tag name="KSO_WM_UNIT_FILL_FORE_SCHEMECOLOR_INDEX_1_TRANS" val="0"/>
  <p:tag name="KSO_WM_UNIT_TEXT_FILL_FORE_SCHEMECOLOR_INDEX_BRIGHTNESS" val="0"/>
  <p:tag name="KSO_WM_UNIT_TEXT_FILL_FORE_SCHEMECOLOR_INDEX" val="13"/>
  <p:tag name="KSO_WM_UNIT_TEXT_FILL_TYPE" val="1"/>
</p:tagLst>
</file>

<file path=ppt/tags/tag172.xml><?xml version="1.0" encoding="utf-8"?>
<p:tagLst xmlns:a="http://schemas.openxmlformats.org/drawingml/2006/main" xmlns:r="http://schemas.openxmlformats.org/officeDocument/2006/relationships" xmlns:p="http://schemas.openxmlformats.org/presentationml/2006/main">
  <p:tag name="KSO_WM_UNIT_FILL_FORE_SCHEMECOLOR_INDEX_1_BRIGHTNESS" val="0.5"/>
  <p:tag name="KSO_WM_UNIT_FILL_FORE_SCHEMECOLOR_INDEX_1" val="13"/>
  <p:tag name="KSO_WM_UNIT_FILL_FORE_SCHEMECOLOR_INDEX_1_POS" val="0"/>
  <p:tag name="KSO_WM_UNIT_FILL_FORE_SCHEMECOLOR_INDEX_1_TRANS" val="0"/>
  <p:tag name="KSO_WM_UNIT_TEXT_FILL_FORE_SCHEMECOLOR_INDEX_BRIGHTNESS" val="0"/>
  <p:tag name="KSO_WM_UNIT_TEXT_FILL_FORE_SCHEMECOLOR_INDEX" val="13"/>
  <p:tag name="KSO_WM_UNIT_TEXT_FILL_TYPE" val="1"/>
</p:tagLst>
</file>

<file path=ppt/tags/tag173.xml><?xml version="1.0" encoding="utf-8"?>
<p:tagLst xmlns:a="http://schemas.openxmlformats.org/drawingml/2006/main" xmlns:r="http://schemas.openxmlformats.org/officeDocument/2006/relationships" xmlns:p="http://schemas.openxmlformats.org/presentationml/2006/main">
  <p:tag name="KSO_WM_UNIT_FILL_FORE_SCHEMECOLOR_INDEX_1_BRIGHTNESS" val="0.5"/>
  <p:tag name="KSO_WM_UNIT_FILL_FORE_SCHEMECOLOR_INDEX_1" val="13"/>
  <p:tag name="KSO_WM_UNIT_FILL_FORE_SCHEMECOLOR_INDEX_1_POS" val="0"/>
  <p:tag name="KSO_WM_UNIT_FILL_FORE_SCHEMECOLOR_INDEX_1_TRANS" val="0"/>
  <p:tag name="KSO_WM_UNIT_TEXT_FILL_FORE_SCHEMECOLOR_INDEX_BRIGHTNESS" val="0"/>
  <p:tag name="KSO_WM_UNIT_TEXT_FILL_FORE_SCHEMECOLOR_INDEX" val="13"/>
  <p:tag name="KSO_WM_UNIT_TEXT_FILL_TYPE" val="1"/>
</p:tagLst>
</file>

<file path=ppt/tags/tag1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76.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5"/>
  <p:tag name="KSO_WM_UNIT_FILL_FORE_SCHEMECOLOR_INDEX_1_POS" val="0"/>
  <p:tag name="KSO_WM_UNIT_FILL_FORE_SCHEMECOLOR_INDEX_1_TRANS" val="0"/>
  <p:tag name="KSO_WM_UNIT_TEXT_FILL_FORE_SCHEMECOLOR_INDEX_BRIGHTNESS" val="0"/>
  <p:tag name="KSO_WM_UNIT_TEXT_FILL_FORE_SCHEMECOLOR_INDEX" val="13"/>
  <p:tag name="KSO_WM_UNIT_TEXT_FILL_TYPE" val="1"/>
</p:tagLst>
</file>

<file path=ppt/tags/tag1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80.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5"/>
  <p:tag name="KSO_WM_UNIT_FILL_FORE_SCHEMECOLOR_INDEX_1_POS" val="0"/>
  <p:tag name="KSO_WM_UNIT_FILL_FORE_SCHEMECOLOR_INDEX_1_TRANS" val="0"/>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4"/>
  <p:tag name="KSO_WM_UNIT_TEXT_FILL_TYPE" val="1"/>
</p:tagLst>
</file>

<file path=ppt/tags/tag181.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5"/>
  <p:tag name="KSO_WM_UNIT_FILL_FORE_SCHEMECOLOR_INDEX_1_POS" val="0"/>
  <p:tag name="KSO_WM_UNIT_FILL_FORE_SCHEMECOLOR_INDEX_1_TRANS" val="0"/>
  <p:tag name="KSO_WM_UNIT_TEXT_FILL_FORE_SCHEMECOLOR_INDEX_BRIGHTNESS" val="0"/>
  <p:tag name="KSO_WM_UNIT_TEXT_FILL_FORE_SCHEMECOLOR_INDEX" val="14"/>
  <p:tag name="KSO_WM_UNIT_TEXT_FILL_TYPE" val="1"/>
</p:tagLst>
</file>

<file path=ppt/tags/tag1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83.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1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187.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18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8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19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193.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1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195.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19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19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19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0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0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21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1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21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219.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220.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22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22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22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2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Lst>
</file>

<file path=ppt/tags/tag22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2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227.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228.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229.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230.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23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3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3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36.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237.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23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23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4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4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2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4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24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24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24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4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24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50.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251.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2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2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5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25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25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5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259.xml><?xml version="1.0" encoding="utf-8"?>
<p:tagLst xmlns:a="http://schemas.openxmlformats.org/drawingml/2006/main" xmlns:r="http://schemas.openxmlformats.org/officeDocument/2006/relationships" xmlns:p="http://schemas.openxmlformats.org/presentationml/2006/main">
  <p:tag name="MH" val="20160519093925"/>
  <p:tag name="MH_LIBRARY" val="GRAPHIC"/>
  <p:tag name="MH_TYPE" val="Other"/>
  <p:tag name="MH_ORDER"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260.xml><?xml version="1.0" encoding="utf-8"?>
<p:tagLst xmlns:a="http://schemas.openxmlformats.org/drawingml/2006/main" xmlns:r="http://schemas.openxmlformats.org/officeDocument/2006/relationships" xmlns:p="http://schemas.openxmlformats.org/presentationml/2006/main">
  <p:tag name="MH" val="20160519093925"/>
  <p:tag name="MH_LIBRARY" val="GRAPHIC"/>
  <p:tag name="MH_TYPE" val="Text"/>
  <p:tag name="MH_ORDER" val="1"/>
</p:tagLst>
</file>

<file path=ppt/tags/tag261.xml><?xml version="1.0" encoding="utf-8"?>
<p:tagLst xmlns:a="http://schemas.openxmlformats.org/drawingml/2006/main" xmlns:r="http://schemas.openxmlformats.org/officeDocument/2006/relationships" xmlns:p="http://schemas.openxmlformats.org/presentationml/2006/main">
  <p:tag name="MH" val="20160519093925"/>
  <p:tag name="MH_LIBRARY" val="GRAPHIC"/>
  <p:tag name="MH_TYPE" val="SubTitle"/>
  <p:tag name="MH_ORDER" val="1"/>
</p:tagLst>
</file>

<file path=ppt/tags/tag2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65.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26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267.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268.xml><?xml version="1.0" encoding="utf-8"?>
<p:tagLst xmlns:a="http://schemas.openxmlformats.org/drawingml/2006/main" xmlns:r="http://schemas.openxmlformats.org/officeDocument/2006/relationships" xmlns:p="http://schemas.openxmlformats.org/presentationml/2006/main">
  <p:tag name="MH" val="20160519093925"/>
  <p:tag name="MH_LIBRARY" val="GRAPHIC"/>
  <p:tag name="MH_TYPE" val="SubTitle"/>
  <p:tag name="MH_ORDER" val="1"/>
  <p:tag name="KSO_WM_UNIT_TEXT_FILL_FORE_SCHEMECOLOR_INDEX_BRIGHTNESS" val="0"/>
  <p:tag name="KSO_WM_UNIT_TEXT_FILL_FORE_SCHEMECOLOR_INDEX" val="5"/>
  <p:tag name="KSO_WM_UNIT_TEXT_FILL_TYPE" val="1"/>
</p:tagLst>
</file>

<file path=ppt/tags/tag269.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3"/>
</p:tagLst>
</file>

<file path=ppt/tags/tag270.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4"/>
  <p:tag name="KSO_WM_UNIT_SHADOW_SCHEMECOLOR_INDEX_BRIGHTNESS" val="0"/>
  <p:tag name="KSO_WM_UNIT_SHADOW_SCHEMECOLOR_INDEX" val="13"/>
</p:tagLst>
</file>

<file path=ppt/tags/tag271.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12"/>
  <p:tag name="KSO_WM_UNIT_LINE_FORE_SCHEMECOLOR_INDEX_BRIGHTNESS" val="0.5"/>
  <p:tag name="KSO_WM_UNIT_LINE_FORE_SCHEMECOLOR_INDEX" val="13"/>
  <p:tag name="KSO_WM_UNIT_LINE_FILL_TYPE" val="2"/>
</p:tagLst>
</file>

<file path=ppt/tags/tag272.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Text"/>
  <p:tag name="MH_ORDER" val="3"/>
  <p:tag name="KSO_WM_UNIT_TEXT_FILL_FORE_SCHEMECOLOR_INDEX_BRIGHTNESS" val="0"/>
  <p:tag name="KSO_WM_UNIT_TEXT_FILL_FORE_SCHEMECOLOR_INDEX" val="13"/>
  <p:tag name="KSO_WM_UNIT_TEXT_FILL_TYPE" val="1"/>
</p:tagLst>
</file>

<file path=ppt/tags/tag273.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SubTitle"/>
  <p:tag name="MH_ORDER" val="3"/>
</p:tagLst>
</file>

<file path=ppt/tags/tag274.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5"/>
  <p:tag name="KSO_WM_UNIT_FILL_FORE_SCHEMECOLOR_INDEX_BRIGHTNESS" val="0"/>
  <p:tag name="KSO_WM_UNIT_FILL_FORE_SCHEMECOLOR_INDEX" val="6"/>
  <p:tag name="KSO_WM_UNIT_FILL_TYPE" val="1"/>
</p:tagLst>
</file>

<file path=ppt/tags/tag275.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6"/>
  <p:tag name="KSO_WM_UNIT_SHADOW_SCHEMECOLOR_INDEX_BRIGHTNESS" val="0"/>
  <p:tag name="KSO_WM_UNIT_SHADOW_SCHEMECOLOR_INDEX" val="13"/>
  <p:tag name="KSO_WM_UNIT_TEXT_FILL_FORE_SCHEMECOLOR_INDEX_BRIGHTNESS" val="-0.25"/>
  <p:tag name="KSO_WM_UNIT_TEXT_FILL_FORE_SCHEMECOLOR_INDEX" val="6"/>
  <p:tag name="KSO_WM_UNIT_TEXT_FILL_TYPE" val="1"/>
</p:tagLst>
</file>

<file path=ppt/tags/tag276.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10"/>
  <p:tag name="KSO_WM_UNIT_LINE_FORE_SCHEMECOLOR_INDEX_BRIGHTNESS" val="0.5"/>
  <p:tag name="KSO_WM_UNIT_LINE_FORE_SCHEMECOLOR_INDEX" val="13"/>
  <p:tag name="KSO_WM_UNIT_LINE_FILL_TYPE" val="2"/>
</p:tagLst>
</file>

<file path=ppt/tags/tag277.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Text"/>
  <p:tag name="MH_ORDER" val="2"/>
  <p:tag name="KSO_WM_UNIT_TEXT_FILL_FORE_SCHEMECOLOR_INDEX_BRIGHTNESS" val="0"/>
  <p:tag name="KSO_WM_UNIT_TEXT_FILL_FORE_SCHEMECOLOR_INDEX" val="13"/>
  <p:tag name="KSO_WM_UNIT_TEXT_FILL_TYPE" val="1"/>
</p:tagLst>
</file>

<file path=ppt/tags/tag278.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SubTitle"/>
  <p:tag name="MH_ORDER" val="2"/>
  <p:tag name="KSO_WM_UNIT_TEXT_FILL_FORE_SCHEMECOLOR_INDEX_BRIGHTNESS" val="0"/>
  <p:tag name="KSO_WM_UNIT_TEXT_FILL_FORE_SCHEMECOLOR_INDEX" val="6"/>
  <p:tag name="KSO_WM_UNIT_TEXT_FILL_TYPE" val="1"/>
</p:tagLst>
</file>

<file path=ppt/tags/tag279.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7"/>
  <p:tag name="KSO_WM_UNIT_FILL_FORE_SCHEMECOLOR_INDEX_BRIGHTNESS" val="0"/>
  <p:tag name="KSO_WM_UNIT_FILL_FORE_SCHEMECOLOR_INDEX" val="5"/>
  <p:tag name="KSO_WM_UNIT_FILL_TYPE" val="1"/>
</p:tagLst>
</file>

<file path=ppt/tags/tag280.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8"/>
  <p:tag name="KSO_WM_UNIT_SHADOW_SCHEMECOLOR_INDEX_BRIGHTNESS" val="0"/>
  <p:tag name="KSO_WM_UNIT_SHADOW_SCHEMECOLOR_INDEX" val="13"/>
  <p:tag name="KSO_WM_UNIT_TEXT_FILL_FORE_SCHEMECOLOR_INDEX_BRIGHTNESS" val="-0.25"/>
  <p:tag name="KSO_WM_UNIT_TEXT_FILL_FORE_SCHEMECOLOR_INDEX" val="5"/>
  <p:tag name="KSO_WM_UNIT_TEXT_FILL_TYPE" val="1"/>
</p:tagLst>
</file>

<file path=ppt/tags/tag281.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Other"/>
  <p:tag name="MH_ORDER" val="9"/>
  <p:tag name="KSO_WM_UNIT_LINE_FORE_SCHEMECOLOR_INDEX_BRIGHTNESS" val="0.5"/>
  <p:tag name="KSO_WM_UNIT_LINE_FORE_SCHEMECOLOR_INDEX" val="13"/>
  <p:tag name="KSO_WM_UNIT_LINE_FILL_TYPE" val="2"/>
</p:tagLst>
</file>

<file path=ppt/tags/tag282.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Text"/>
  <p:tag name="MH_ORDER" val="1"/>
  <p:tag name="KSO_WM_UNIT_TEXT_FILL_FORE_SCHEMECOLOR_INDEX_BRIGHTNESS" val="0"/>
  <p:tag name="KSO_WM_UNIT_TEXT_FILL_FORE_SCHEMECOLOR_INDEX" val="13"/>
  <p:tag name="KSO_WM_UNIT_TEXT_FILL_TYPE" val="1"/>
</p:tagLst>
</file>

<file path=ppt/tags/tag283.xml><?xml version="1.0" encoding="utf-8"?>
<p:tagLst xmlns:a="http://schemas.openxmlformats.org/drawingml/2006/main" xmlns:r="http://schemas.openxmlformats.org/officeDocument/2006/relationships" xmlns:p="http://schemas.openxmlformats.org/presentationml/2006/main">
  <p:tag name="MH" val="20160519101657"/>
  <p:tag name="MH_LIBRARY" val="GRAPHIC"/>
  <p:tag name="MH_TYPE" val="SubTitle"/>
  <p:tag name="MH_ORDER" val="1"/>
  <p:tag name="KSO_WM_UNIT_TEXT_FILL_FORE_SCHEMECOLOR_INDEX_BRIGHTNESS" val="0"/>
  <p:tag name="KSO_WM_UNIT_TEXT_FILL_FORE_SCHEMECOLOR_INDEX" val="5"/>
  <p:tag name="KSO_WM_UNIT_TEXT_FILL_TYPE" val="1"/>
</p:tagLst>
</file>

<file path=ppt/tags/tag2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286.xml><?xml version="1.0" encoding="utf-8"?>
<p:tagLst xmlns:a="http://schemas.openxmlformats.org/drawingml/2006/main" xmlns:r="http://schemas.openxmlformats.org/officeDocument/2006/relationships" xmlns:p="http://schemas.openxmlformats.org/presentationml/2006/main">
  <p:tag name="KSO_WM_UNIT_FILL_FORE_SCHEMECOLOR_INDEX_BRIGHTNESS" val="0.4"/>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1.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SubTitle"/>
  <p:tag name="MH_ORDER" val="1"/>
</p:tagLst>
</file>

<file path=ppt/tags/tag292.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SubTitle"/>
  <p:tag name="MH_ORDER" val="2"/>
</p:tagLst>
</file>

<file path=ppt/tags/tag293.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SubTitle"/>
  <p:tag name="MH_ORDER" val="4"/>
</p:tagLst>
</file>

<file path=ppt/tags/tag294.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Other"/>
  <p:tag name="MH_ORDER" val="17"/>
  <p:tag name="KSO_WM_UNIT_LINE_FORE_SCHEMECOLOR_INDEX_BRIGHTNESS" val="0"/>
  <p:tag name="KSO_WM_UNIT_LINE_FORE_SCHEMECOLOR_INDEX" val="5"/>
  <p:tag name="KSO_WM_UNIT_LINE_FILL_TYPE" val="2"/>
</p:tagLst>
</file>

<file path=ppt/tags/tag295.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Other"/>
  <p:tag name="MH_ORDER" val="15"/>
  <p:tag name="KSO_WM_UNIT_LINE_FORE_SCHEMECOLOR_INDEX_BRIGHTNESS" val="0"/>
  <p:tag name="KSO_WM_UNIT_LINE_FORE_SCHEMECOLOR_INDEX" val="6"/>
  <p:tag name="KSO_WM_UNIT_LINE_FILL_TYPE" val="2"/>
</p:tagLst>
</file>

<file path=ppt/tags/tag296.xml><?xml version="1.0" encoding="utf-8"?>
<p:tagLst xmlns:a="http://schemas.openxmlformats.org/drawingml/2006/main" xmlns:r="http://schemas.openxmlformats.org/officeDocument/2006/relationships" xmlns:p="http://schemas.openxmlformats.org/presentationml/2006/main">
  <p:tag name="MH" val="20160519093925"/>
  <p:tag name="MH_LIBRARY" val="GRAPHIC"/>
  <p:tag name="MH_TYPE" val="SubTitle"/>
  <p:tag name="MH_ORDER" val="1"/>
  <p:tag name="KSO_WM_UNIT_TEXT_FILL_FORE_SCHEMECOLOR_INDEX_BRIGHTNESS" val="0"/>
  <p:tag name="KSO_WM_UNIT_TEXT_FILL_FORE_SCHEMECOLOR_INDEX" val="5"/>
  <p:tag name="KSO_WM_UNIT_TEXT_FILL_TYPE" val="1"/>
</p:tagLst>
</file>

<file path=ppt/tags/tag29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Lst>
</file>

<file path=ppt/tags/tag298.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Other"/>
  <p:tag name="MH_ORDER" val="2"/>
  <p:tag name="KSO_WM_UNIT_LINE_FORE_SCHEMECOLOR_INDEX_BRIGHTNESS" val="0.4"/>
  <p:tag name="KSO_WM_UNIT_LINE_FORE_SCHEMECOLOR_INDEX" val="6"/>
  <p:tag name="KSO_WM_UNIT_LINE_FILL_TYPE" val="2"/>
</p:tagLst>
</file>

<file path=ppt/tags/tag299.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Other"/>
  <p:tag name="MH_ORDER" val="12"/>
  <p:tag name="KSO_WM_UNIT_LINE_FORE_SCHEMECOLOR_INDEX_BRIGHTNESS" val="0.4"/>
  <p:tag name="KSO_WM_UNIT_LINE_FORE_SCHEMECOLOR_INDEX" val="6"/>
  <p:tag name="KSO_WM_UNIT_LINE_FILL_TYPE" val="2"/>
</p:tagLst>
</file>

<file path=ppt/tags/tag300.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Other"/>
  <p:tag name="MH_ORDER" val="4"/>
  <p:tag name="KSO_WM_UNIT_LINE_FORE_SCHEMECOLOR_INDEX_BRIGHTNESS" val="0.4"/>
  <p:tag name="KSO_WM_UNIT_LINE_FORE_SCHEMECOLOR_INDEX" val="8"/>
  <p:tag name="KSO_WM_UNIT_LINE_FILL_TYPE" val="2"/>
</p:tagLst>
</file>

<file path=ppt/tags/tag301.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Other"/>
  <p:tag name="MH_ORDER" val="14"/>
  <p:tag name="KSO_WM_UNIT_LINE_FORE_SCHEMECOLOR_INDEX_BRIGHTNESS" val="0.4"/>
  <p:tag name="KSO_WM_UNIT_LINE_FORE_SCHEMECOLOR_INDEX" val="8"/>
  <p:tag name="KSO_WM_UNIT_LINE_FILL_TYPE" val="2"/>
</p:tagLst>
</file>

<file path=ppt/tags/tag30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30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04.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Other"/>
  <p:tag name="MH_ORDER" val="1"/>
  <p:tag name="KSO_WM_UNIT_LINE_FORE_SCHEMECOLOR_INDEX_BRIGHTNESS" val="0.4"/>
  <p:tag name="KSO_WM_UNIT_LINE_FORE_SCHEMECOLOR_INDEX" val="5"/>
  <p:tag name="KSO_WM_UNIT_LINE_FILL_TYPE" val="2"/>
</p:tagLst>
</file>

<file path=ppt/tags/tag305.xml><?xml version="1.0" encoding="utf-8"?>
<p:tagLst xmlns:a="http://schemas.openxmlformats.org/drawingml/2006/main" xmlns:r="http://schemas.openxmlformats.org/officeDocument/2006/relationships" xmlns:p="http://schemas.openxmlformats.org/presentationml/2006/main">
  <p:tag name="MH" val="20160519142737"/>
  <p:tag name="MH_LIBRARY" val="GRAPHIC"/>
  <p:tag name="MH_TYPE" val="Other"/>
  <p:tag name="MH_ORDER" val="11"/>
  <p:tag name="KSO_WM_UNIT_LINE_FORE_SCHEMECOLOR_INDEX_BRIGHTNESS" val="0.4"/>
  <p:tag name="KSO_WM_UNIT_LINE_FORE_SCHEMECOLOR_INDEX" val="5"/>
  <p:tag name="KSO_WM_UNIT_LINE_FILL_TYPE" val="2"/>
</p:tagLst>
</file>

<file path=ppt/tags/tag3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08.xml><?xml version="1.0" encoding="utf-8"?>
<p:tagLst xmlns:a="http://schemas.openxmlformats.org/drawingml/2006/main" xmlns:r="http://schemas.openxmlformats.org/officeDocument/2006/relationships" xmlns:p="http://schemas.openxmlformats.org/presentationml/2006/main">
  <p:tag name="MH" val="20160519183841"/>
  <p:tag name="MH_LIBRARY" val="GRAPHIC"/>
  <p:tag name="MH_TYPE" val="SubTitle"/>
  <p:tag name="MH_ORDER" val="1"/>
  <p:tag name="KSO_WM_UNIT_FILL_FORE_SCHEMECOLOR_INDEX_BRIGHTNESS" val="0"/>
  <p:tag name="KSO_WM_UNIT_FILL_FORE_SCHEMECOLOR_INDEX" val="5"/>
  <p:tag name="KSO_WM_UNIT_FILL_TYPE" val="1"/>
</p:tagLst>
</file>

<file path=ppt/tags/tag309.xml><?xml version="1.0" encoding="utf-8"?>
<p:tagLst xmlns:a="http://schemas.openxmlformats.org/drawingml/2006/main" xmlns:r="http://schemas.openxmlformats.org/officeDocument/2006/relationships" xmlns:p="http://schemas.openxmlformats.org/presentationml/2006/main">
  <p:tag name="MH" val="20160519183841"/>
  <p:tag name="MH_LIBRARY" val="GRAPHIC"/>
  <p:tag name="MH_TYPE" val="Text"/>
  <p:tag name="MH_ORDER" val="1"/>
</p:tagLst>
</file>

<file path=ppt/tags/tag310.xml><?xml version="1.0" encoding="utf-8"?>
<p:tagLst xmlns:a="http://schemas.openxmlformats.org/drawingml/2006/main" xmlns:r="http://schemas.openxmlformats.org/officeDocument/2006/relationships" xmlns:p="http://schemas.openxmlformats.org/presentationml/2006/main">
  <p:tag name="MH" val="20160519183841"/>
  <p:tag name="MH_LIBRARY" val="GRAPHIC"/>
  <p:tag name="MH_TYPE" val="Text"/>
  <p:tag name="MH_ORDER" val="1"/>
</p:tagLst>
</file>

<file path=ppt/tags/tag311.xml><?xml version="1.0" encoding="utf-8"?>
<p:tagLst xmlns:a="http://schemas.openxmlformats.org/drawingml/2006/main" xmlns:r="http://schemas.openxmlformats.org/officeDocument/2006/relationships" xmlns:p="http://schemas.openxmlformats.org/presentationml/2006/main">
  <p:tag name="MH" val="20160519183841"/>
  <p:tag name="MH_LIBRARY" val="GRAPHIC"/>
  <p:tag name="MH_TYPE" val="Text"/>
  <p:tag name="MH_ORDER" val="1"/>
</p:tagLst>
</file>

<file path=ppt/tags/tag31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1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2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Lst>
</file>

<file path=ppt/tags/tag32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7"/>
  <p:tag name="KSO_WM_UNIT_FILL_TYPE" val="1"/>
</p:tagLst>
</file>

<file path=ppt/tags/tag3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3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3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33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33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33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33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0519100948"/>
  <p:tag name="MH_LIBRARY" val="GRAPHIC"/>
</p:tagLst>
</file>

<file path=ppt/tags/tag3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5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0519100948"/>
  <p:tag name="MH_LIBRARY" val="GRAPHIC"/>
</p:tagLst>
</file>

<file path=ppt/tags/tag3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53.xml><?xml version="1.0" encoding="utf-8"?>
<p:tagLst xmlns:a="http://schemas.openxmlformats.org/drawingml/2006/main" xmlns:r="http://schemas.openxmlformats.org/officeDocument/2006/relationships" xmlns:p="http://schemas.openxmlformats.org/presentationml/2006/main">
  <p:tag name="MH" val="20160519103632"/>
  <p:tag name="MH_LIBRARY" val="GRAPHIC"/>
  <p:tag name="MH_TYPE" val="Other"/>
  <p:tag name="MH_ORDER" val="1"/>
  <p:tag name="KSO_WM_UNIT_FILL_FORE_SCHEMECOLOR_INDEX_BRIGHTNESS" val="0.6"/>
  <p:tag name="KSO_WM_UNIT_FILL_FORE_SCHEMECOLOR_INDEX" val="5"/>
  <p:tag name="KSO_WM_UNIT_FILL_TYPE" val="1"/>
</p:tagLst>
</file>

<file path=ppt/tags/tag354.xml><?xml version="1.0" encoding="utf-8"?>
<p:tagLst xmlns:a="http://schemas.openxmlformats.org/drawingml/2006/main" xmlns:r="http://schemas.openxmlformats.org/officeDocument/2006/relationships" xmlns:p="http://schemas.openxmlformats.org/presentationml/2006/main">
  <p:tag name="MH" val="20160519103632"/>
  <p:tag name="MH_LIBRARY" val="GRAPHIC"/>
  <p:tag name="MH_TYPE" val="Other"/>
  <p:tag name="MH_ORDER" val="2"/>
  <p:tag name="KSO_WM_UNIT_FILL_FORE_SCHEMECOLOR_INDEX_BRIGHTNESS" val="0.4"/>
  <p:tag name="KSO_WM_UNIT_FILL_FORE_SCHEMECOLOR_INDEX" val="5"/>
  <p:tag name="KSO_WM_UNIT_FILL_TYPE" val="1"/>
</p:tagLst>
</file>

<file path=ppt/tags/tag3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6.xml><?xml version="1.0" encoding="utf-8"?>
<p:tagLst xmlns:a="http://schemas.openxmlformats.org/drawingml/2006/main" xmlns:r="http://schemas.openxmlformats.org/officeDocument/2006/relationships" xmlns:p="http://schemas.openxmlformats.org/presentationml/2006/main">
  <p:tag name="MH" val="20160519103632"/>
  <p:tag name="MH_LIBRARY" val="GRAPHIC"/>
  <p:tag name="MH_TYPE" val="Other"/>
  <p:tag name="MH_ORDER" val="3"/>
  <p:tag name="KSO_WM_UNIT_FILL_FORE_SCHEMECOLOR_INDEX_BRIGHTNESS" val="0"/>
  <p:tag name="KSO_WM_UNIT_FILL_FORE_SCHEMECOLOR_INDEX" val="5"/>
  <p:tag name="KSO_WM_UNIT_FILL_TYPE" val="1"/>
</p:tagLst>
</file>

<file path=ppt/tags/tag357.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Other"/>
  <p:tag name="MH_ORDER" val="6"/>
  <p:tag name="KSO_WM_UNIT_FILL_FORE_SCHEMECOLOR_INDEX_BRIGHTNESS" val="0"/>
  <p:tag name="KSO_WM_UNIT_FILL_FORE_SCHEMECOLOR_INDEX" val="5"/>
  <p:tag name="KSO_WM_UNIT_FILL_TYPE" val="1"/>
</p:tagLst>
</file>

<file path=ppt/tags/tag358.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Other"/>
  <p:tag name="MH_ORDER" val="7"/>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59.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Desc"/>
  <p:tag name="MH_ORDER" val="1"/>
  <p:tag name="KSO_WM_UNIT_TEXT_FILL_FORE_SCHEMECOLOR_INDEX_BRIGHTNESS" val="0"/>
  <p:tag name="KSO_WM_UNIT_TEXT_FILL_FORE_SCHEMECOLOR_INDEX" val="13"/>
  <p:tag name="KSO_WM_UNIT_TEXT_FILL_TYPE" val="1"/>
</p:tagLst>
</file>

<file path=ppt/tags/tag36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6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6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6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364.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Other"/>
  <p:tag name="MH_ORDER" val="1"/>
  <p:tag name="KSO_WM_UNIT_FILL_FORE_SCHEMECOLOR_INDEX_BRIGHTNESS" val="0"/>
  <p:tag name="KSO_WM_UNIT_FILL_FORE_SCHEMECOLOR_INDEX" val="5"/>
  <p:tag name="KSO_WM_UNIT_FILL_TYPE" val="1"/>
</p:tagLst>
</file>

<file path=ppt/tags/tag365.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SubTitle"/>
  <p:tag name="MH_ORDER" val="2"/>
</p:tagLst>
</file>

<file path=ppt/tags/tag366.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Other"/>
  <p:tag name="MH_ORDER" val="2"/>
  <p:tag name="KSO_WM_UNIT_FILL_FORE_SCHEMECOLOR_INDEX_BRIGHTNESS" val="0"/>
  <p:tag name="KSO_WM_UNIT_FILL_FORE_SCHEMECOLOR_INDEX" val="5"/>
  <p:tag name="KSO_WM_UNIT_FILL_TYPE" val="1"/>
</p:tagLst>
</file>

<file path=ppt/tags/tag367.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SubTitle"/>
  <p:tag name="MH_ORDER" val="1"/>
</p:tagLst>
</file>

<file path=ppt/tags/tag368.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Other"/>
  <p:tag name="MH_ORDER" val="3"/>
  <p:tag name="KSO_WM_UNIT_FILL_FORE_SCHEMECOLOR_INDEX_BRIGHTNESS" val="0"/>
  <p:tag name="KSO_WM_UNIT_FILL_FORE_SCHEMECOLOR_INDEX" val="5"/>
  <p:tag name="KSO_WM_UNIT_FILL_TYPE" val="1"/>
</p:tagLst>
</file>

<file path=ppt/tags/tag369.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SubTitle"/>
  <p:tag name="MH_ORDER" val="5"/>
</p:tagLst>
</file>

<file path=ppt/tags/tag370.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Other"/>
  <p:tag name="MH_ORDER" val="4"/>
  <p:tag name="KSO_WM_UNIT_FILL_FORE_SCHEMECOLOR_INDEX_BRIGHTNESS" val="0"/>
  <p:tag name="KSO_WM_UNIT_FILL_FORE_SCHEMECOLOR_INDEX" val="5"/>
  <p:tag name="KSO_WM_UNIT_FILL_TYPE" val="1"/>
</p:tagLst>
</file>

<file path=ppt/tags/tag371.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SubTitle"/>
  <p:tag name="MH_ORDER" val="4"/>
</p:tagLst>
</file>

<file path=ppt/tags/tag372.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Other"/>
  <p:tag name="MH_ORDER" val="5"/>
  <p:tag name="KSO_WM_UNIT_FILL_FORE_SCHEMECOLOR_INDEX_BRIGHTNESS" val="0"/>
  <p:tag name="KSO_WM_UNIT_FILL_FORE_SCHEMECOLOR_INDEX" val="5"/>
  <p:tag name="KSO_WM_UNIT_FILL_TYPE" val="1"/>
</p:tagLst>
</file>

<file path=ppt/tags/tag373.xml><?xml version="1.0" encoding="utf-8"?>
<p:tagLst xmlns:a="http://schemas.openxmlformats.org/drawingml/2006/main" xmlns:r="http://schemas.openxmlformats.org/officeDocument/2006/relationships" xmlns:p="http://schemas.openxmlformats.org/presentationml/2006/main">
  <p:tag name="MH" val="20160519111841"/>
  <p:tag name="MH_LIBRARY" val="GRAPHIC"/>
  <p:tag name="MH_TYPE" val="SubTitle"/>
  <p:tag name="MH_ORDER" val="3"/>
</p:tagLst>
</file>

<file path=ppt/tags/tag3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7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0519100948"/>
  <p:tag name="MH_LIBRARY" val="GRAPHIC"/>
</p:tagLst>
</file>

<file path=ppt/tags/tag37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3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85.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
  <p:tag name="KSO_WM_UNIT_LINE_FORE_SCHEMECOLOR_INDEX_1_BRIGHTNESS" val="0.4"/>
  <p:tag name="KSO_WM_UNIT_LINE_FORE_SCHEMECOLOR_INDEX_1" val="5"/>
  <p:tag name="KSO_WM_UNIT_LINE_FORE_SCHEMECOLOR_INDEX_1_POS" val="0"/>
  <p:tag name="KSO_WM_UNIT_LINE_FORE_SCHEMECOLOR_INDEX_1_TRANS" val="0"/>
  <p:tag name="KSO_WM_UNIT_LINE_FORE_SCHEMECOLOR_INDEX_2_BRIGHTNESS" val="0.4"/>
  <p:tag name="KSO_WM_UNIT_LINE_FORE_SCHEMECOLOR_INDEX_2" val="5"/>
  <p:tag name="KSO_WM_UNIT_LINE_FORE_SCHEMECOLOR_INDEX_2_POS" val="1"/>
  <p:tag name="KSO_WM_UNIT_LINE_FORE_SCHEMECOLOR_INDEX_2_TRANS" val="1"/>
  <p:tag name="KSO_WM_UNIT_LINE_GRADIENT_TYPE" val="0"/>
  <p:tag name="KSO_WM_UNIT_LINE_GRADIENT_ANGLE" val="90"/>
  <p:tag name="KSO_WM_UNIT_LINE_GRADIENT_DIRECTION" val="1"/>
  <p:tag name="KSO_WM_UNIT_LINE_FILL_TYPE" val="5"/>
</p:tagLst>
</file>

<file path=ppt/tags/tag386.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2"/>
  <p:tag name="KSO_WM_UNIT_LINE_FORE_SCHEMECOLOR_INDEX_1_BRIGHTNESS" val="0.4"/>
  <p:tag name="KSO_WM_UNIT_LINE_FORE_SCHEMECOLOR_INDEX_1" val="5"/>
  <p:tag name="KSO_WM_UNIT_LINE_FORE_SCHEMECOLOR_INDEX_1_POS" val="0"/>
  <p:tag name="KSO_WM_UNIT_LINE_FORE_SCHEMECOLOR_INDEX_1_TRANS" val="0"/>
  <p:tag name="KSO_WM_UNIT_LINE_FORE_SCHEMECOLOR_INDEX_2_BRIGHTNESS" val="0.4"/>
  <p:tag name="KSO_WM_UNIT_LINE_FORE_SCHEMECOLOR_INDEX_2" val="5"/>
  <p:tag name="KSO_WM_UNIT_LINE_FORE_SCHEMECOLOR_INDEX_2_POS" val="1"/>
  <p:tag name="KSO_WM_UNIT_LINE_FORE_SCHEMECOLOR_INDEX_2_TRANS" val="1"/>
  <p:tag name="KSO_WM_UNIT_LINE_GRADIENT_TYPE" val="0"/>
  <p:tag name="KSO_WM_UNIT_LINE_GRADIENT_ANGLE" val="90"/>
  <p:tag name="KSO_WM_UNIT_LINE_GRADIENT_DIRECTION" val="1"/>
  <p:tag name="KSO_WM_UNIT_LINE_FILL_TYPE" val="5"/>
</p:tagLst>
</file>

<file path=ppt/tags/tag387.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3"/>
  <p:tag name="KSO_WM_UNIT_LINE_FORE_SCHEMECOLOR_INDEX_1_BRIGHTNESS" val="0.4"/>
  <p:tag name="KSO_WM_UNIT_LINE_FORE_SCHEMECOLOR_INDEX_1" val="5"/>
  <p:tag name="KSO_WM_UNIT_LINE_FORE_SCHEMECOLOR_INDEX_1_POS" val="0"/>
  <p:tag name="KSO_WM_UNIT_LINE_FORE_SCHEMECOLOR_INDEX_1_TRANS" val="0"/>
  <p:tag name="KSO_WM_UNIT_LINE_FORE_SCHEMECOLOR_INDEX_2_BRIGHTNESS" val="0.4"/>
  <p:tag name="KSO_WM_UNIT_LINE_FORE_SCHEMECOLOR_INDEX_2" val="5"/>
  <p:tag name="KSO_WM_UNIT_LINE_FORE_SCHEMECOLOR_INDEX_2_POS" val="1"/>
  <p:tag name="KSO_WM_UNIT_LINE_FORE_SCHEMECOLOR_INDEX_2_TRANS" val="1"/>
  <p:tag name="KSO_WM_UNIT_LINE_GRADIENT_TYPE" val="0"/>
  <p:tag name="KSO_WM_UNIT_LINE_GRADIENT_ANGLE" val="90"/>
  <p:tag name="KSO_WM_UNIT_LINE_GRADIENT_DIRECTION" val="1"/>
  <p:tag name="KSO_WM_UNIT_LINE_FILL_TYPE" val="5"/>
</p:tagLst>
</file>

<file path=ppt/tags/tag388.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4"/>
  <p:tag name="KSO_WM_UNIT_LINE_FORE_SCHEMECOLOR_INDEX_1_BRIGHTNESS" val="0.4"/>
  <p:tag name="KSO_WM_UNIT_LINE_FORE_SCHEMECOLOR_INDEX_1" val="5"/>
  <p:tag name="KSO_WM_UNIT_LINE_FORE_SCHEMECOLOR_INDEX_1_POS" val="0"/>
  <p:tag name="KSO_WM_UNIT_LINE_FORE_SCHEMECOLOR_INDEX_1_TRANS" val="0"/>
  <p:tag name="KSO_WM_UNIT_LINE_FORE_SCHEMECOLOR_INDEX_2_BRIGHTNESS" val="0.4"/>
  <p:tag name="KSO_WM_UNIT_LINE_FORE_SCHEMECOLOR_INDEX_2" val="5"/>
  <p:tag name="KSO_WM_UNIT_LINE_FORE_SCHEMECOLOR_INDEX_2_POS" val="1"/>
  <p:tag name="KSO_WM_UNIT_LINE_FORE_SCHEMECOLOR_INDEX_2_TRANS" val="1"/>
  <p:tag name="KSO_WM_UNIT_LINE_GRADIENT_TYPE" val="0"/>
  <p:tag name="KSO_WM_UNIT_LINE_GRADIENT_ANGLE" val="90"/>
  <p:tag name="KSO_WM_UNIT_LINE_GRADIENT_DIRECTION" val="1"/>
  <p:tag name="KSO_WM_UNIT_LINE_FILL_TYPE" val="5"/>
</p:tagLst>
</file>

<file path=ppt/tags/tag389.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5"/>
  <p:tag name="KSO_WM_UNIT_LINE_FORE_SCHEMECOLOR_INDEX_1_BRIGHTNESS" val="0.4"/>
  <p:tag name="KSO_WM_UNIT_LINE_FORE_SCHEMECOLOR_INDEX_1" val="5"/>
  <p:tag name="KSO_WM_UNIT_LINE_FORE_SCHEMECOLOR_INDEX_1_POS" val="0"/>
  <p:tag name="KSO_WM_UNIT_LINE_FORE_SCHEMECOLOR_INDEX_1_TRANS" val="0"/>
  <p:tag name="KSO_WM_UNIT_LINE_FORE_SCHEMECOLOR_INDEX_2_BRIGHTNESS" val="0.4"/>
  <p:tag name="KSO_WM_UNIT_LINE_FORE_SCHEMECOLOR_INDEX_2" val="5"/>
  <p:tag name="KSO_WM_UNIT_LINE_FORE_SCHEMECOLOR_INDEX_2_POS" val="1"/>
  <p:tag name="KSO_WM_UNIT_LINE_FORE_SCHEMECOLOR_INDEX_2_TRANS" val="1"/>
  <p:tag name="KSO_WM_UNIT_LINE_GRADIENT_TYPE" val="0"/>
  <p:tag name="KSO_WM_UNIT_LINE_GRADIENT_ANGLE" val="90"/>
  <p:tag name="KSO_WM_UNIT_LINE_GRADIENT_DIRECTION" val="1"/>
  <p:tag name="KSO_WM_UNIT_LINE_FILL_TYPE" val="5"/>
</p:tagLst>
</file>

<file path=ppt/tags/tag390.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6"/>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91.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7"/>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392.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8"/>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93.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9"/>
</p:tagLst>
</file>

<file path=ppt/tags/tag394.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0"/>
</p:tagLst>
</file>

<file path=ppt/tags/tag395.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1"/>
</p:tagLst>
</file>

<file path=ppt/tags/tag396.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2"/>
</p:tagLst>
</file>

<file path=ppt/tags/tag397.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3"/>
</p:tagLst>
</file>

<file path=ppt/tags/tag398.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4"/>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399.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5"/>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00.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6"/>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401.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7"/>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02.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8"/>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403.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19"/>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04.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20"/>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405.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Other"/>
  <p:tag name="MH_ORDER" val="21"/>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06.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SubTitle"/>
  <p:tag name="MH_ORDER" val="1"/>
  <p:tag name="KSO_WM_UNIT_TEXT_FILL_FORE_SCHEMECOLOR_INDEX_BRIGHTNESS" val="0"/>
  <p:tag name="KSO_WM_UNIT_TEXT_FILL_FORE_SCHEMECOLOR_INDEX" val="13"/>
  <p:tag name="KSO_WM_UNIT_TEXT_FILL_TYPE" val="1"/>
</p:tagLst>
</file>

<file path=ppt/tags/tag407.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Text"/>
  <p:tag name="MH_ORDER" val="1"/>
  <p:tag name="KSO_WM_UNIT_TEXT_FILL_FORE_SCHEMECOLOR_INDEX_BRIGHTNESS" val="0.35"/>
  <p:tag name="KSO_WM_UNIT_TEXT_FILL_FORE_SCHEMECOLOR_INDEX" val="13"/>
  <p:tag name="KSO_WM_UNIT_TEXT_FILL_TYPE" val="1"/>
</p:tagLst>
</file>

<file path=ppt/tags/tag408.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SubTitle"/>
  <p:tag name="MH_ORDER" val="2"/>
  <p:tag name="KSO_WM_UNIT_TEXT_FILL_FORE_SCHEMECOLOR_INDEX_BRIGHTNESS" val="0"/>
  <p:tag name="KSO_WM_UNIT_TEXT_FILL_FORE_SCHEMECOLOR_INDEX" val="13"/>
  <p:tag name="KSO_WM_UNIT_TEXT_FILL_TYPE" val="1"/>
</p:tagLst>
</file>

<file path=ppt/tags/tag409.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Text"/>
  <p:tag name="MH_ORDER" val="2"/>
  <p:tag name="KSO_WM_UNIT_TEXT_FILL_FORE_SCHEMECOLOR_INDEX_BRIGHTNESS" val="0.35"/>
  <p:tag name="KSO_WM_UNIT_TEXT_FILL_FORE_SCHEMECOLOR_INDEX" val="13"/>
  <p:tag name="KSO_WM_UNIT_TEXT_FILL_TYPE" val="1"/>
</p:tagLst>
</file>

<file path=ppt/tags/tag410.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SubTitle"/>
  <p:tag name="MH_ORDER" val="3"/>
  <p:tag name="KSO_WM_UNIT_TEXT_FILL_FORE_SCHEMECOLOR_INDEX_BRIGHTNESS" val="0"/>
  <p:tag name="KSO_WM_UNIT_TEXT_FILL_FORE_SCHEMECOLOR_INDEX" val="13"/>
  <p:tag name="KSO_WM_UNIT_TEXT_FILL_TYPE" val="1"/>
</p:tagLst>
</file>

<file path=ppt/tags/tag411.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Text"/>
  <p:tag name="MH_ORDER" val="3"/>
  <p:tag name="KSO_WM_UNIT_TEXT_FILL_FORE_SCHEMECOLOR_INDEX_BRIGHTNESS" val="0.35"/>
  <p:tag name="KSO_WM_UNIT_TEXT_FILL_FORE_SCHEMECOLOR_INDEX" val="13"/>
  <p:tag name="KSO_WM_UNIT_TEXT_FILL_TYPE" val="1"/>
</p:tagLst>
</file>

<file path=ppt/tags/tag412.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SubTitle"/>
  <p:tag name="MH_ORDER" val="4"/>
  <p:tag name="KSO_WM_UNIT_TEXT_FILL_FORE_SCHEMECOLOR_INDEX_BRIGHTNESS" val="0"/>
  <p:tag name="KSO_WM_UNIT_TEXT_FILL_FORE_SCHEMECOLOR_INDEX" val="13"/>
  <p:tag name="KSO_WM_UNIT_TEXT_FILL_TYPE" val="1"/>
</p:tagLst>
</file>

<file path=ppt/tags/tag413.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Text"/>
  <p:tag name="MH_ORDER" val="4"/>
  <p:tag name="KSO_WM_UNIT_TEXT_FILL_FORE_SCHEMECOLOR_INDEX_BRIGHTNESS" val="0.35"/>
  <p:tag name="KSO_WM_UNIT_TEXT_FILL_FORE_SCHEMECOLOR_INDEX" val="13"/>
  <p:tag name="KSO_WM_UNIT_TEXT_FILL_TYPE" val="1"/>
</p:tagLst>
</file>

<file path=ppt/tags/tag414.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SubTitle"/>
  <p:tag name="MH_ORDER" val="5"/>
  <p:tag name="KSO_WM_UNIT_TEXT_FILL_FORE_SCHEMECOLOR_INDEX_BRIGHTNESS" val="0"/>
  <p:tag name="KSO_WM_UNIT_TEXT_FILL_FORE_SCHEMECOLOR_INDEX" val="13"/>
  <p:tag name="KSO_WM_UNIT_TEXT_FILL_TYPE" val="1"/>
</p:tagLst>
</file>

<file path=ppt/tags/tag415.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Text"/>
  <p:tag name="MH_ORDER" val="5"/>
  <p:tag name="KSO_WM_UNIT_TEXT_FILL_FORE_SCHEMECOLOR_INDEX_BRIGHTNESS" val="0.35"/>
  <p:tag name="KSO_WM_UNIT_TEXT_FILL_FORE_SCHEMECOLOR_INDEX" val="13"/>
  <p:tag name="KSO_WM_UNIT_TEXT_FILL_TYPE" val="1"/>
</p:tagLst>
</file>

<file path=ppt/tags/tag4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17.xml><?xml version="1.0" encoding="utf-8"?>
<p:tagLst xmlns:a="http://schemas.openxmlformats.org/drawingml/2006/main" xmlns:r="http://schemas.openxmlformats.org/officeDocument/2006/relationships" xmlns:p="http://schemas.openxmlformats.org/presentationml/2006/main">
  <p:tag name="MH" val="20160519162851"/>
  <p:tag name="MH_LIBRARY" val="GRAPHIC"/>
  <p:tag name="MH_TYPE" val="Text"/>
  <p:tag name="MH_ORDER" val="1"/>
  <p:tag name="KSO_WM_UNIT_TEXT_FILL_FORE_SCHEMECOLOR_INDEX_BRIGHTNESS" val="0.35"/>
  <p:tag name="KSO_WM_UNIT_TEXT_FILL_FORE_SCHEMECOLOR_INDEX" val="13"/>
  <p:tag name="KSO_WM_UNIT_TEXT_FILL_TYPE" val="1"/>
</p:tagLst>
</file>

<file path=ppt/tags/tag4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2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4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2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42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424.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19093143"/>
  <p:tag name="MH_LIBRARY" val="GRAPHIC"/>
</p:tagLst>
</file>

<file path=ppt/tags/tag42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2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42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428.xml><?xml version="1.0" encoding="utf-8"?>
<p:tagLst xmlns:a="http://schemas.openxmlformats.org/drawingml/2006/main" xmlns:r="http://schemas.openxmlformats.org/officeDocument/2006/relationships" xmlns:p="http://schemas.openxmlformats.org/presentationml/2006/main">
  <p:tag name="MH" val="20160519161308"/>
  <p:tag name="MH_LIBRARY" val="GRAPHIC"/>
  <p:tag name="MH_TYPE" val="Other"/>
  <p:tag name="MH_ORDER" val="1"/>
  <p:tag name="KSO_WM_UNIT_FILL_FORE_SCHEMECOLOR_INDEX_BRIGHTNESS" val="0.4"/>
  <p:tag name="KSO_WM_UNIT_FILL_FORE_SCHEMECOLOR_INDEX" val="13"/>
  <p:tag name="KSO_WM_UNIT_FILL_TYPE" val="1"/>
  <p:tag name="KSO_WM_UNIT_TEXT_FILL_FORE_SCHEMECOLOR_INDEX_BRIGHTNESS" val="0"/>
  <p:tag name="KSO_WM_UNIT_TEXT_FILL_FORE_SCHEMECOLOR_INDEX" val="2"/>
  <p:tag name="KSO_WM_UNIT_TEXT_FILL_TYPE" val="1"/>
</p:tagLst>
</file>

<file path=ppt/tags/tag429.xml><?xml version="1.0" encoding="utf-8"?>
<p:tagLst xmlns:a="http://schemas.openxmlformats.org/drawingml/2006/main" xmlns:r="http://schemas.openxmlformats.org/officeDocument/2006/relationships" xmlns:p="http://schemas.openxmlformats.org/presentationml/2006/main">
  <p:tag name="MH" val="20160519161308"/>
  <p:tag name="MH_LIBRARY" val="GRAPHIC"/>
  <p:tag name="MH_TYPE" val="Other"/>
  <p:tag name="MH_ORDER" val="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30.xml><?xml version="1.0" encoding="utf-8"?>
<p:tagLst xmlns:a="http://schemas.openxmlformats.org/drawingml/2006/main" xmlns:r="http://schemas.openxmlformats.org/officeDocument/2006/relationships" xmlns:p="http://schemas.openxmlformats.org/presentationml/2006/main">
  <p:tag name="MH" val="20160519161308"/>
  <p:tag name="MH_LIBRARY" val="GRAPHIC"/>
  <p:tag name="MH_TYPE" val="Desc"/>
  <p:tag name="MH_ORDER" val="1"/>
</p:tagLst>
</file>

<file path=ppt/tags/tag431.xml><?xml version="1.0" encoding="utf-8"?>
<p:tagLst xmlns:a="http://schemas.openxmlformats.org/drawingml/2006/main" xmlns:r="http://schemas.openxmlformats.org/officeDocument/2006/relationships" xmlns:p="http://schemas.openxmlformats.org/presentationml/2006/main">
  <p:tag name="MH" val="20160519161308"/>
  <p:tag name="MH_LIBRARY" val="GRAPHIC"/>
  <p:tag name="MH_TYPE" val="Desc"/>
  <p:tag name="MH_ORDER" val="1"/>
</p:tagLst>
</file>

<file path=ppt/tags/tag432.xml><?xml version="1.0" encoding="utf-8"?>
<p:tagLst xmlns:a="http://schemas.openxmlformats.org/drawingml/2006/main" xmlns:r="http://schemas.openxmlformats.org/officeDocument/2006/relationships" xmlns:p="http://schemas.openxmlformats.org/presentationml/2006/main">
  <p:tag name="MH" val="20160519161308"/>
  <p:tag name="MH_LIBRARY" val="GRAPHIC"/>
  <p:tag name="MH_TYPE" val="Desc"/>
  <p:tag name="MH_ORDER" val="1"/>
</p:tagLst>
</file>

<file path=ppt/tags/tag433.xml><?xml version="1.0" encoding="utf-8"?>
<p:tagLst xmlns:a="http://schemas.openxmlformats.org/drawingml/2006/main" xmlns:r="http://schemas.openxmlformats.org/officeDocument/2006/relationships" xmlns:p="http://schemas.openxmlformats.org/presentationml/2006/main">
  <p:tag name="MH" val="20160519161308"/>
  <p:tag name="MH_LIBRARY" val="GRAPHIC"/>
  <p:tag name="MH_TYPE" val="Desc"/>
  <p:tag name="MH_ORDER" val="1"/>
</p:tagLst>
</file>

<file path=ppt/tags/tag43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4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37.xml><?xml version="1.0" encoding="utf-8"?>
<p:tagLst xmlns:a="http://schemas.openxmlformats.org/drawingml/2006/main" xmlns:r="http://schemas.openxmlformats.org/officeDocument/2006/relationships" xmlns:p="http://schemas.openxmlformats.org/presentationml/2006/main">
  <p:tag name="KSO_WM_UNIT_FILL_FORE_SCHEMECOLOR_INDEX_BRIGHTNESS" val="0.8"/>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4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4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443.xml><?xml version="1.0" encoding="utf-8"?>
<p:tagLst xmlns:a="http://schemas.openxmlformats.org/drawingml/2006/main" xmlns:r="http://schemas.openxmlformats.org/officeDocument/2006/relationships" xmlns:p="http://schemas.openxmlformats.org/presentationml/2006/main">
  <p:tag name="KSO_WM_UNIT_FILL_FORE_SCHEMECOLOR_INDEX_BRIGHTNESS" val="0.8"/>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44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447.xml><?xml version="1.0" encoding="utf-8"?>
<p:tagLst xmlns:a="http://schemas.openxmlformats.org/drawingml/2006/main" xmlns:r="http://schemas.openxmlformats.org/officeDocument/2006/relationships" xmlns:p="http://schemas.openxmlformats.org/presentationml/2006/main">
  <p:tag name="KSO_WM_UNIT_FILL_FORE_SCHEMECOLOR_INDEX_BRIGHTNESS" val="0.8"/>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4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51.xml><?xml version="1.0" encoding="utf-8"?>
<p:tagLst xmlns:a="http://schemas.openxmlformats.org/drawingml/2006/main" xmlns:r="http://schemas.openxmlformats.org/officeDocument/2006/relationships" xmlns:p="http://schemas.openxmlformats.org/presentationml/2006/main">
  <p:tag name="KSO_WM_UNIT_FILL_FORE_SCHEMECOLOR_INDEX_BRIGHTNESS" val="0.8"/>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5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453.xml><?xml version="1.0" encoding="utf-8"?>
<p:tagLst xmlns:a="http://schemas.openxmlformats.org/drawingml/2006/main" xmlns:r="http://schemas.openxmlformats.org/officeDocument/2006/relationships" xmlns:p="http://schemas.openxmlformats.org/presentationml/2006/main">
  <p:tag name="KSO_WM_UNIT_FILL_FORE_SCHEMECOLOR_INDEX_BRIGHTNESS" val="0.8"/>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4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4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Lst>
</file>

<file path=ppt/tags/tag4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Lst>
</file>

<file path=ppt/tags/tag4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9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9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9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49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49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49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498.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499.xml><?xml version="1.0" encoding="utf-8"?>
<p:tagLst xmlns:a="http://schemas.openxmlformats.org/drawingml/2006/main" xmlns:r="http://schemas.openxmlformats.org/officeDocument/2006/relationships" xmlns:p="http://schemas.openxmlformats.org/presentationml/2006/main">
  <p:tag name="MH" val="20160520092050"/>
  <p:tag name="MH_LIBRARY" val="GRAPHIC"/>
  <p:tag name="MH_TYPE" val="SubTitle"/>
  <p:tag name="MH_ORDER" val="1"/>
  <p:tag name="KSO_WM_UNIT_FILL_FORE_SCHEMECOLOR_INDEX_BRIGHTNESS" val="0"/>
  <p:tag name="KSO_WM_UNIT_FILL_FORE_SCHEMECOLOR_INDEX" val="5"/>
  <p:tag name="KSO_WM_UNIT_FILL_TYPE" val="1"/>
</p:tagLst>
</file>

<file path=ppt/tags/tag500.xml><?xml version="1.0" encoding="utf-8"?>
<p:tagLst xmlns:a="http://schemas.openxmlformats.org/drawingml/2006/main" xmlns:r="http://schemas.openxmlformats.org/officeDocument/2006/relationships" xmlns:p="http://schemas.openxmlformats.org/presentationml/2006/main">
  <p:tag name="MH" val="20160520092050"/>
  <p:tag name="MH_LIBRARY" val="GRAPHIC"/>
  <p:tag name="MH_TYPE" val="Text"/>
  <p:tag name="MH_ORDER" val="1"/>
</p:tagLst>
</file>

<file path=ppt/tags/tag501.xml><?xml version="1.0" encoding="utf-8"?>
<p:tagLst xmlns:a="http://schemas.openxmlformats.org/drawingml/2006/main" xmlns:r="http://schemas.openxmlformats.org/officeDocument/2006/relationships" xmlns:p="http://schemas.openxmlformats.org/presentationml/2006/main">
  <p:tag name="MH" val="20160519103632"/>
  <p:tag name="MH_LIBRARY" val="GRAPHIC"/>
  <p:tag name="MH_TYPE" val="Other"/>
  <p:tag name="MH_ORDER" val="2"/>
  <p:tag name="KSO_WM_UNIT_FILL_FORE_SCHEMECOLOR_INDEX_BRIGHTNESS" val="0.4"/>
  <p:tag name="KSO_WM_UNIT_FILL_FORE_SCHEMECOLOR_INDEX" val="5"/>
  <p:tag name="KSO_WM_UNIT_FILL_TYPE" val="1"/>
</p:tagLst>
</file>

<file path=ppt/tags/tag5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03.xml><?xml version="1.0" encoding="utf-8"?>
<p:tagLst xmlns:a="http://schemas.openxmlformats.org/drawingml/2006/main" xmlns:r="http://schemas.openxmlformats.org/officeDocument/2006/relationships" xmlns:p="http://schemas.openxmlformats.org/presentationml/2006/main">
  <p:tag name="MH" val="20160519103632"/>
  <p:tag name="MH_LIBRARY" val="GRAPHIC"/>
  <p:tag name="MH_TYPE" val="Other"/>
  <p:tag name="MH_ORDER" val="1"/>
  <p:tag name="KSO_WM_UNIT_FILL_FORE_SCHEMECOLOR_INDEX_BRIGHTNESS" val="0.6"/>
  <p:tag name="KSO_WM_UNIT_FILL_FORE_SCHEMECOLOR_INDEX" val="5"/>
  <p:tag name="KSO_WM_UNIT_FILL_TYPE" val="1"/>
</p:tagLst>
</file>

<file path=ppt/tags/tag50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Lst>
</file>

<file path=ppt/tags/tag50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Lst>
</file>

<file path=ppt/tags/tag50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LINE_FORE_SCHEMECOLOR_INDEX_BRIGHTNESS" val="0"/>
  <p:tag name="KSO_WM_UNIT_LINE_FORE_SCHEMECOLOR_INDEX" val="14"/>
  <p:tag name="KSO_WM_UNIT_LINE_FILL_TYPE" val="2"/>
</p:tagLst>
</file>

<file path=ppt/tags/tag5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09.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51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5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16.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5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1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5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528.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5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5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5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5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5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5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5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Lst>
</file>

<file path=ppt/tags/tag55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55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55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55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55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13"/>
  <p:tag name="KSO_WM_UNIT_TEXT_FILL_TYPE" val="1"/>
</p:tagLst>
</file>

<file path=ppt/tags/tag560.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56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5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6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56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57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57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57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57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5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5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88.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5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8.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13"/>
  <p:tag name="KSO_WM_UNIT_TEXT_FILL_TYPE" val="1"/>
</p:tagLst>
</file>

<file path=ppt/tags/tag6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6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65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65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6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55.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65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6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6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6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6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66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66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66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66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66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66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66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6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71.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67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4.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75.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7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77.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82.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83.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84.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85.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8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Lst>
</file>

<file path=ppt/tags/tag68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9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6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93.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Lst>
</file>

<file path=ppt/tags/tag6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69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6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97.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3"/>
  <p:tag name="KSO_WM_UNIT_LINE_FILL_TYPE" val="2"/>
</p:tagLst>
</file>

<file path=ppt/tags/tag698.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3"/>
  <p:tag name="KSO_WM_UNIT_LINE_FILL_TYPE" val="2"/>
</p:tagLst>
</file>

<file path=ppt/tags/tag69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70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7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71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71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7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71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3"/>
  <p:tag name="KSO_WM_UNIT_FILL_TYPE" val="1"/>
  <p:tag name="KSO_WM_UNIT_TEXT_FILL_FORE_SCHEMECOLOR_INDEX_BRIGHTNESS" val="0"/>
  <p:tag name="KSO_WM_UNIT_TEXT_FILL_FORE_SCHEMECOLOR_INDEX" val="2"/>
  <p:tag name="KSO_WM_UNIT_TEXT_FILL_TYPE" val="1"/>
</p:tagLst>
</file>

<file path=ppt/tags/tag7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9"/>
  <p:tag name="KSO_WM_UNIT_TEXT_FILL_TYPE" val="1"/>
</p:tagLst>
</file>

<file path=ppt/tags/tag7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7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71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719.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720.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 name="KSO_WM_UNIT_TEXT_FILL_FORE_SCHEMECOLOR_INDEX_BRIGHTNESS" val="0"/>
  <p:tag name="KSO_WM_UNIT_TEXT_FILL_FORE_SCHEMECOLOR_INDEX" val="13"/>
  <p:tag name="KSO_WM_UNIT_TEXT_FILL_TYPE" val="1"/>
</p:tagLst>
</file>

<file path=ppt/tags/tag7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7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Lst>
</file>

<file path=ppt/tags/tag723.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724.xml><?xml version="1.0" encoding="utf-8"?>
<p:tagLst xmlns:a="http://schemas.openxmlformats.org/drawingml/2006/main" xmlns:r="http://schemas.openxmlformats.org/officeDocument/2006/relationships" xmlns:p="http://schemas.openxmlformats.org/presentationml/2006/main">
  <p:tag name="KSO_WM_UNIT_LINE_FORE_SCHEMECOLOR_INDEX_BRIGHTNESS" val="0.5"/>
  <p:tag name="KSO_WM_UNIT_LINE_FORE_SCHEMECOLOR_INDEX" val="13"/>
  <p:tag name="KSO_WM_UNIT_LINE_FILL_TYPE" val="2"/>
</p:tagLst>
</file>

<file path=ppt/tags/tag7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8"/>
  <p:tag name="KSO_WM_UNIT_TEXT_FILL_TYPE" val="1"/>
</p:tagLst>
</file>

<file path=ppt/theme/theme1.xml><?xml version="1.0" encoding="utf-8"?>
<a:theme xmlns:a="http://schemas.openxmlformats.org/drawingml/2006/main" name="1_Office 主题">
  <a:themeElements>
    <a:clrScheme name="">
      <a:dk1>
        <a:srgbClr val="000000"/>
      </a:dk1>
      <a:lt1>
        <a:srgbClr val="FFFFFF"/>
      </a:lt1>
      <a:dk2>
        <a:srgbClr val="F9F9F9"/>
      </a:dk2>
      <a:lt2>
        <a:srgbClr val="FFFFFF"/>
      </a:lt2>
      <a:accent1>
        <a:srgbClr val="137E89"/>
      </a:accent1>
      <a:accent2>
        <a:srgbClr val="084C61"/>
      </a:accent2>
      <a:accent3>
        <a:srgbClr val="DB3A33"/>
      </a:accent3>
      <a:accent4>
        <a:srgbClr val="F7B62F"/>
      </a:accent4>
      <a:accent5>
        <a:srgbClr val="66595F"/>
      </a:accent5>
      <a:accent6>
        <a:srgbClr val="57AEC9"/>
      </a:accent6>
      <a:hlink>
        <a:srgbClr val="304FFE"/>
      </a:hlink>
      <a:folHlink>
        <a:srgbClr val="492067"/>
      </a:folHlink>
    </a:clrScheme>
    <a:fontScheme name="2oe2wwln">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3">
  <a:themeElements>
    <a:clrScheme name="">
      <a:dk1>
        <a:srgbClr val="000000"/>
      </a:dk1>
      <a:lt1>
        <a:srgbClr val="FFFFFF"/>
      </a:lt1>
      <a:dk2>
        <a:srgbClr val="F9F9F9"/>
      </a:dk2>
      <a:lt2>
        <a:srgbClr val="FFFFFF"/>
      </a:lt2>
      <a:accent1>
        <a:srgbClr val="137E89"/>
      </a:accent1>
      <a:accent2>
        <a:srgbClr val="084C61"/>
      </a:accent2>
      <a:accent3>
        <a:srgbClr val="DB3A33"/>
      </a:accent3>
      <a:accent4>
        <a:srgbClr val="F7B62F"/>
      </a:accent4>
      <a:accent5>
        <a:srgbClr val="66595F"/>
      </a:accent5>
      <a:accent6>
        <a:srgbClr val="57AEC9"/>
      </a:accent6>
      <a:hlink>
        <a:srgbClr val="304FFE"/>
      </a:hlink>
      <a:folHlink>
        <a:srgbClr val="492067"/>
      </a:folHlink>
    </a:clrScheme>
    <a:fontScheme name="Custom 1">
      <a:majorFont>
        <a:latin typeface="微软雅黑"/>
        <a:ea typeface="微软雅黑"/>
        <a:cs typeface=""/>
      </a:majorFont>
      <a:minorFont>
        <a:latin typeface="微软雅黑"/>
        <a:ea typeface="微软雅黑"/>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chemeClr val="tx1">
              <a:lumMod val="60000"/>
              <a:lumOff val="40000"/>
            </a:schemeClr>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
  <a:themeElements>
    <a:clrScheme name="">
      <a:dk1>
        <a:srgbClr val="000000"/>
      </a:dk1>
      <a:lt1>
        <a:srgbClr val="FFFFFF"/>
      </a:lt1>
      <a:dk2>
        <a:srgbClr val="F9F9F9"/>
      </a:dk2>
      <a:lt2>
        <a:srgbClr val="FFFFFF"/>
      </a:lt2>
      <a:accent1>
        <a:srgbClr val="137E89"/>
      </a:accent1>
      <a:accent2>
        <a:srgbClr val="084C61"/>
      </a:accent2>
      <a:accent3>
        <a:srgbClr val="DB3A33"/>
      </a:accent3>
      <a:accent4>
        <a:srgbClr val="F7B62F"/>
      </a:accent4>
      <a:accent5>
        <a:srgbClr val="66595F"/>
      </a:accent5>
      <a:accent6>
        <a:srgbClr val="57AEC9"/>
      </a:accent6>
      <a:hlink>
        <a:srgbClr val="304FFE"/>
      </a:hlink>
      <a:folHlink>
        <a:srgbClr val="492067"/>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6">
  <a:themeElements>
    <a:clrScheme name="">
      <a:dk1>
        <a:srgbClr val="000000"/>
      </a:dk1>
      <a:lt1>
        <a:srgbClr val="FFFFFF"/>
      </a:lt1>
      <a:dk2>
        <a:srgbClr val="F9F9F9"/>
      </a:dk2>
      <a:lt2>
        <a:srgbClr val="FFFFFF"/>
      </a:lt2>
      <a:accent1>
        <a:srgbClr val="137E89"/>
      </a:accent1>
      <a:accent2>
        <a:srgbClr val="084C61"/>
      </a:accent2>
      <a:accent3>
        <a:srgbClr val="DB3A33"/>
      </a:accent3>
      <a:accent4>
        <a:srgbClr val="F7B62F"/>
      </a:accent4>
      <a:accent5>
        <a:srgbClr val="66595F"/>
      </a:accent5>
      <a:accent6>
        <a:srgbClr val="57AEC9"/>
      </a:accent6>
      <a:hlink>
        <a:srgbClr val="304FFE"/>
      </a:hlink>
      <a:folHlink>
        <a:srgbClr val="492067"/>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7154</Words>
  <Application>Microsoft Office PowerPoint</Application>
  <PresentationFormat>宽屏</PresentationFormat>
  <Paragraphs>625</Paragraphs>
  <Slides>70</Slides>
  <Notes>31</Notes>
  <HiddenSlides>0</HiddenSlides>
  <MMClips>0</MMClips>
  <ScaleCrop>false</ScaleCrop>
  <HeadingPairs>
    <vt:vector size="8" baseType="variant">
      <vt:variant>
        <vt:lpstr>已用的字体</vt:lpstr>
      </vt:variant>
      <vt:variant>
        <vt:i4>15</vt:i4>
      </vt:variant>
      <vt:variant>
        <vt:lpstr>主题</vt:lpstr>
      </vt:variant>
      <vt:variant>
        <vt:i4>4</vt:i4>
      </vt:variant>
      <vt:variant>
        <vt:lpstr>嵌入 OLE 服务器</vt:lpstr>
      </vt:variant>
      <vt:variant>
        <vt:i4>0</vt:i4>
      </vt:variant>
      <vt:variant>
        <vt:lpstr>幻灯片标题</vt:lpstr>
      </vt:variant>
      <vt:variant>
        <vt:i4>70</vt:i4>
      </vt:variant>
    </vt:vector>
  </HeadingPairs>
  <TitlesOfParts>
    <vt:vector size="89" baseType="lpstr">
      <vt:lpstr>Lato Light</vt:lpstr>
      <vt:lpstr>Calibri</vt:lpstr>
      <vt:lpstr>Lato Hairline</vt:lpstr>
      <vt:lpstr>Cooper Black</vt:lpstr>
      <vt:lpstr>Impact</vt:lpstr>
      <vt:lpstr>Calibri Light</vt:lpstr>
      <vt:lpstr>Arial</vt:lpstr>
      <vt:lpstr>等线 Light</vt:lpstr>
      <vt:lpstr>Times New Roman</vt:lpstr>
      <vt:lpstr>Lato Regular</vt:lpstr>
      <vt:lpstr>等线</vt:lpstr>
      <vt:lpstr>微软雅黑</vt:lpstr>
      <vt:lpstr>Wingdings</vt:lpstr>
      <vt:lpstr>黑体</vt:lpstr>
      <vt:lpstr>方正黑体简体</vt:lpstr>
      <vt:lpstr>1_Office 主题</vt:lpstr>
      <vt:lpstr>23</vt:lpstr>
      <vt:lpstr>6+</vt:lpstr>
      <vt:lpstr>96</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6</cp:revision>
  <dcterms:created xsi:type="dcterms:W3CDTF">2015-02-16T08:21:00Z</dcterms:created>
  <dcterms:modified xsi:type="dcterms:W3CDTF">2026-10-09T04:25:31Z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9E36D74E563844CDA98A0C0954F42DBF_13</vt:lpwstr>
  </property>
</Properties>
</file>