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3.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4.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5.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notesSlides/notesSlide7.xml" ContentType="application/vnd.openxmlformats-officedocument.presentationml.notesSlide+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8.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notesSlides/notesSlide9.xml" ContentType="application/vnd.openxmlformats-officedocument.presentationml.notesSlide+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notesSlides/notesSlide10.xml" ContentType="application/vnd.openxmlformats-officedocument.presentationml.notesSlide+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4" r:id="rId2"/>
  </p:sldMasterIdLst>
  <p:notesMasterIdLst>
    <p:notesMasterId r:id="rId66"/>
  </p:notesMasterIdLst>
  <p:handoutMasterIdLst>
    <p:handoutMasterId r:id="rId67"/>
  </p:handoutMasterIdLst>
  <p:sldIdLst>
    <p:sldId id="256" r:id="rId3"/>
    <p:sldId id="259" r:id="rId4"/>
    <p:sldId id="258" r:id="rId5"/>
    <p:sldId id="277" r:id="rId6"/>
    <p:sldId id="281" r:id="rId7"/>
    <p:sldId id="282" r:id="rId8"/>
    <p:sldId id="280" r:id="rId9"/>
    <p:sldId id="291" r:id="rId10"/>
    <p:sldId id="292" r:id="rId11"/>
    <p:sldId id="322" r:id="rId12"/>
    <p:sldId id="293" r:id="rId13"/>
    <p:sldId id="294" r:id="rId14"/>
    <p:sldId id="326" r:id="rId15"/>
    <p:sldId id="327" r:id="rId16"/>
    <p:sldId id="329" r:id="rId17"/>
    <p:sldId id="295" r:id="rId18"/>
    <p:sldId id="332" r:id="rId19"/>
    <p:sldId id="330" r:id="rId20"/>
    <p:sldId id="334" r:id="rId21"/>
    <p:sldId id="339" r:id="rId22"/>
    <p:sldId id="340" r:id="rId23"/>
    <p:sldId id="337" r:id="rId24"/>
    <p:sldId id="338" r:id="rId25"/>
    <p:sldId id="335" r:id="rId26"/>
    <p:sldId id="336" r:id="rId27"/>
    <p:sldId id="344" r:id="rId28"/>
    <p:sldId id="346" r:id="rId29"/>
    <p:sldId id="345" r:id="rId30"/>
    <p:sldId id="348" r:id="rId31"/>
    <p:sldId id="350" r:id="rId32"/>
    <p:sldId id="296" r:id="rId33"/>
    <p:sldId id="353" r:id="rId34"/>
    <p:sldId id="297" r:id="rId35"/>
    <p:sldId id="298" r:id="rId36"/>
    <p:sldId id="289" r:id="rId37"/>
    <p:sldId id="357" r:id="rId38"/>
    <p:sldId id="290" r:id="rId39"/>
    <p:sldId id="287" r:id="rId40"/>
    <p:sldId id="288" r:id="rId41"/>
    <p:sldId id="285" r:id="rId42"/>
    <p:sldId id="286" r:id="rId43"/>
    <p:sldId id="358" r:id="rId44"/>
    <p:sldId id="284" r:id="rId45"/>
    <p:sldId id="279" r:id="rId46"/>
    <p:sldId id="366" r:id="rId47"/>
    <p:sldId id="368" r:id="rId48"/>
    <p:sldId id="367" r:id="rId49"/>
    <p:sldId id="364" r:id="rId50"/>
    <p:sldId id="369" r:id="rId51"/>
    <p:sldId id="365" r:id="rId52"/>
    <p:sldId id="362" r:id="rId53"/>
    <p:sldId id="363" r:id="rId54"/>
    <p:sldId id="375" r:id="rId55"/>
    <p:sldId id="377" r:id="rId56"/>
    <p:sldId id="378" r:id="rId57"/>
    <p:sldId id="379" r:id="rId58"/>
    <p:sldId id="376" r:id="rId59"/>
    <p:sldId id="373" r:id="rId60"/>
    <p:sldId id="374" r:id="rId61"/>
    <p:sldId id="360" r:id="rId62"/>
    <p:sldId id="372" r:id="rId63"/>
    <p:sldId id="361" r:id="rId64"/>
    <p:sldId id="272" r:id="rId6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4">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E00"/>
    <a:srgbClr val="FFE3CB"/>
    <a:srgbClr val="FFF2E7"/>
    <a:srgbClr val="BF8300"/>
    <a:srgbClr val="FFCE66"/>
    <a:srgbClr val="2D3E50"/>
    <a:srgbClr val="014285"/>
    <a:srgbClr val="4276AA"/>
    <a:srgbClr val="178A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60" autoAdjust="0"/>
    <p:restoredTop sz="94660"/>
  </p:normalViewPr>
  <p:slideViewPr>
    <p:cSldViewPr snapToGrid="0">
      <p:cViewPr varScale="1">
        <p:scale>
          <a:sx n="104" d="100"/>
          <a:sy n="104" d="100"/>
        </p:scale>
        <p:origin x="264" y="86"/>
      </p:cViewPr>
      <p:guideLst>
        <p:guide orient="horz" pos="714"/>
        <p:guide/>
      </p:guideLst>
    </p:cSldViewPr>
  </p:slideViewPr>
  <p:notesTextViewPr>
    <p:cViewPr>
      <p:scale>
        <a:sx n="1" d="1"/>
        <a:sy n="1" d="1"/>
      </p:scale>
      <p:origin x="0" y="0"/>
    </p:cViewPr>
  </p:notesTextViewPr>
  <p:sorterViewPr>
    <p:cViewPr>
      <p:scale>
        <a:sx n="100" d="100"/>
        <a:sy n="100" d="100"/>
      </p:scale>
      <p:origin x="0" y="-929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ea typeface="思源宋体 CN" panose="02020400000000000000" pitchFamily="18"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宋体 CN" panose="02020400000000000000" pitchFamily="18" charset="-122"/>
              </a:rPr>
              <a:t>2026/9/26</a:t>
            </a:fld>
            <a:endParaRPr lang="zh-CN" altLang="en-US" dirty="0">
              <a:ea typeface="思源宋体 CN" panose="02020400000000000000" pitchFamily="18"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ea typeface="思源宋体 CN" panose="02020400000000000000" pitchFamily="18"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宋体 CN" panose="02020400000000000000" pitchFamily="18" charset="-122"/>
              </a:rPr>
              <a:t>‹#›</a:t>
            </a:fld>
            <a:endParaRPr lang="zh-CN" altLang="en-US" dirty="0">
              <a:ea typeface="思源宋体 CN" panose="02020400000000000000" pitchFamily="18" charset="-122"/>
            </a:endParaRPr>
          </a:p>
        </p:txBody>
      </p:sp>
    </p:spTree>
    <p:extLst>
      <p:ext uri="{BB962C8B-B14F-4D97-AF65-F5344CB8AC3E}">
        <p14:creationId xmlns:p14="http://schemas.microsoft.com/office/powerpoint/2010/main" val="44543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思源宋体 CN" panose="02020400000000000000" pitchFamily="18"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思源宋体 CN" panose="02020400000000000000" pitchFamily="18" charset="-122"/>
              </a:defRPr>
            </a:lvl1pPr>
          </a:lstStyle>
          <a:p>
            <a:fld id="{D2A48B96-639E-45A3-A0BA-2464DFDB1FAA}" type="datetimeFigureOut">
              <a:rPr lang="zh-CN" altLang="en-US" smtClean="0"/>
              <a:pPr/>
              <a:t>2026/9/26</a:t>
            </a:fld>
            <a:endParaRPr lang="zh-CN" altLang="en-US" dirty="0"/>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思源宋体 CN" panose="02020400000000000000" pitchFamily="18"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思源宋体 CN" panose="02020400000000000000" pitchFamily="18" charset="-122"/>
              </a:defRPr>
            </a:lvl1pPr>
          </a:lstStyle>
          <a:p>
            <a:fld id="{A6837353-30EB-4A48-80EB-173D804AEFBD}" type="slidenum">
              <a:rPr lang="zh-CN" altLang="en-US" smtClean="0"/>
              <a:pPr/>
              <a:t>‹#›</a:t>
            </a:fld>
            <a:endParaRPr lang="zh-CN" altLang="en-US" dirty="0"/>
          </a:p>
        </p:txBody>
      </p:sp>
    </p:spTree>
    <p:extLst>
      <p:ext uri="{BB962C8B-B14F-4D97-AF65-F5344CB8AC3E}">
        <p14:creationId xmlns:p14="http://schemas.microsoft.com/office/powerpoint/2010/main" val="997647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思源宋体 CN" panose="02020400000000000000" pitchFamily="18" charset="-122"/>
        <a:cs typeface="+mn-cs"/>
      </a:defRPr>
    </a:lvl1pPr>
    <a:lvl2pPr marL="457200" algn="l" defTabSz="914400" rtl="0" eaLnBrk="1" latinLnBrk="0" hangingPunct="1">
      <a:defRPr sz="1200" kern="1200">
        <a:solidFill>
          <a:schemeClr val="tx1"/>
        </a:solidFill>
        <a:latin typeface="+mn-lt"/>
        <a:ea typeface="思源宋体 CN" panose="02020400000000000000" pitchFamily="18" charset="-122"/>
        <a:cs typeface="+mn-cs"/>
      </a:defRPr>
    </a:lvl2pPr>
    <a:lvl3pPr marL="914400" algn="l" defTabSz="914400" rtl="0" eaLnBrk="1" latinLnBrk="0" hangingPunct="1">
      <a:defRPr sz="1200" kern="1200">
        <a:solidFill>
          <a:schemeClr val="tx1"/>
        </a:solidFill>
        <a:latin typeface="+mn-lt"/>
        <a:ea typeface="思源宋体 CN" panose="02020400000000000000" pitchFamily="18" charset="-122"/>
        <a:cs typeface="+mn-cs"/>
      </a:defRPr>
    </a:lvl3pPr>
    <a:lvl4pPr marL="1371600" algn="l" defTabSz="914400" rtl="0" eaLnBrk="1" latinLnBrk="0" hangingPunct="1">
      <a:defRPr sz="1200" kern="1200">
        <a:solidFill>
          <a:schemeClr val="tx1"/>
        </a:solidFill>
        <a:latin typeface="+mn-lt"/>
        <a:ea typeface="思源宋体 CN" panose="02020400000000000000" pitchFamily="18" charset="-122"/>
        <a:cs typeface="+mn-cs"/>
      </a:defRPr>
    </a:lvl4pPr>
    <a:lvl5pPr marL="1828800" algn="l" defTabSz="914400" rtl="0" eaLnBrk="1" latinLnBrk="0" hangingPunct="1">
      <a:defRPr sz="1200" kern="1200">
        <a:solidFill>
          <a:schemeClr val="tx1"/>
        </a:solidFill>
        <a:latin typeface="+mn-lt"/>
        <a:ea typeface="思源宋体 CN" panose="02020400000000000000"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en-US" altLang="zh-CN" b="1" dirty="0">
              <a:solidFill>
                <a:srgbClr val="2D3E50"/>
              </a:solidFill>
              <a:latin typeface="思源宋体 CN" panose="02020400000000000000" pitchFamily="18" charset="-122"/>
              <a:ea typeface="思源宋体 CN" panose="02020400000000000000" pitchFamily="18" charset="-122"/>
              <a:cs typeface="微软雅黑" panose="020B0503020204020204" pitchFamily="34" charset="-122"/>
              <a:sym typeface="+mn-lt"/>
            </a:endParaRPr>
          </a:p>
          <a:p>
            <a:endParaRPr lang="zh-CN" altLang="en-US" dirty="0"/>
          </a:p>
        </p:txBody>
      </p:sp>
    </p:spTree>
    <p:extLst>
      <p:ext uri="{BB962C8B-B14F-4D97-AF65-F5344CB8AC3E}">
        <p14:creationId xmlns:p14="http://schemas.microsoft.com/office/powerpoint/2010/main" val="3618256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134061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086304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921727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257833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936764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553973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727304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4162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050436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85800" y="1143000"/>
            <a:ext cx="5486400" cy="3086100"/>
          </a:xfrm>
        </p:spPr>
      </p:sp>
      <p:sp>
        <p:nvSpPr>
          <p:cNvPr id="3" name="文本占位符 2"/>
          <p:cNvSpPr>
            <a:spLocks noGrp="1"/>
          </p:cNvSpPr>
          <p:nvPr>
            <p:ph type="body" idx="3"/>
          </p:nvPr>
        </p:nvSpPr>
        <p:spPr/>
        <p:txBody>
          <a:bodyPr/>
          <a:lstStyle/>
          <a:p>
            <a:endParaRPr lang="en-US" altLang="zh-CN" b="1" dirty="0">
              <a:solidFill>
                <a:srgbClr val="2D3E50"/>
              </a:solidFill>
              <a:latin typeface="思源宋体 CN" panose="02020400000000000000" pitchFamily="18" charset="-122"/>
              <a:ea typeface="思源宋体 CN" panose="02020400000000000000" pitchFamily="18" charset="-122"/>
              <a:cs typeface="微软雅黑" panose="020B0503020204020204" pitchFamily="34" charset="-122"/>
              <a:sym typeface="+mn-lt"/>
            </a:endParaRPr>
          </a:p>
          <a:p>
            <a:endParaRPr lang="zh-CN" altLang="en-US" dirty="0"/>
          </a:p>
        </p:txBody>
      </p:sp>
    </p:spTree>
    <p:extLst>
      <p:ext uri="{BB962C8B-B14F-4D97-AF65-F5344CB8AC3E}">
        <p14:creationId xmlns:p14="http://schemas.microsoft.com/office/powerpoint/2010/main" val="3080581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2.xml"/><Relationship Id="rId5" Type="http://schemas.openxmlformats.org/officeDocument/2006/relationships/tags" Target="../tags/tag6.xml"/><Relationship Id="rId4"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2.xml"/><Relationship Id="rId5" Type="http://schemas.openxmlformats.org/officeDocument/2006/relationships/tags" Target="../tags/tag11.xml"/><Relationship Id="rId4" Type="http://schemas.openxmlformats.org/officeDocument/2006/relationships/tags" Target="../tags/tag10.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2.xml"/><Relationship Id="rId5" Type="http://schemas.openxmlformats.org/officeDocument/2006/relationships/tags" Target="../tags/tag16.xml"/><Relationship Id="rId4" Type="http://schemas.openxmlformats.org/officeDocument/2006/relationships/tags" Target="../tags/tag15.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slideMaster" Target="../slideMasters/slideMaster2.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slideMaster" Target="../slideMasters/slideMaster2.xml"/><Relationship Id="rId4" Type="http://schemas.openxmlformats.org/officeDocument/2006/relationships/tags" Target="../tags/tag34.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slideMaster" Target="../slideMasters/slideMaster2.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2.xml"/><Relationship Id="rId5" Type="http://schemas.openxmlformats.org/officeDocument/2006/relationships/tags" Target="../tags/tag48.xml"/><Relationship Id="rId4" Type="http://schemas.openxmlformats.org/officeDocument/2006/relationships/tags" Target="../tags/tag47.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slideMaster" Target="../slideMasters/slideMaster2.xml"/><Relationship Id="rId4" Type="http://schemas.openxmlformats.org/officeDocument/2006/relationships/tags" Target="../tags/tag5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Master" Target="../slideMasters/slideMaster2.xml"/><Relationship Id="rId4" Type="http://schemas.openxmlformats.org/officeDocument/2006/relationships/tags" Target="../tags/tag5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cxnSp>
        <p:nvCxnSpPr>
          <p:cNvPr id="24" name="直接连接符 23"/>
          <p:cNvCxnSpPr/>
          <p:nvPr userDrawn="1"/>
        </p:nvCxnSpPr>
        <p:spPr>
          <a:xfrm flipH="1">
            <a:off x="3380015" y="979886"/>
            <a:ext cx="3469822" cy="4139571"/>
          </a:xfrm>
          <a:prstGeom prst="line">
            <a:avLst/>
          </a:prstGeom>
        </p:spPr>
        <p:style>
          <a:lnRef idx="1">
            <a:schemeClr val="accent3"/>
          </a:lnRef>
          <a:fillRef idx="0">
            <a:schemeClr val="accent3"/>
          </a:fillRef>
          <a:effectRef idx="0">
            <a:schemeClr val="accent3"/>
          </a:effectRef>
          <a:fontRef idx="minor">
            <a:schemeClr val="tx1"/>
          </a:fontRef>
        </p:style>
      </p:cxnSp>
      <p:sp>
        <p:nvSpPr>
          <p:cNvPr id="14" name="直角三角形 13"/>
          <p:cNvSpPr/>
          <p:nvPr userDrawn="1"/>
        </p:nvSpPr>
        <p:spPr>
          <a:xfrm rot="18879164" flipH="1" flipV="1">
            <a:off x="5469121" y="3614601"/>
            <a:ext cx="3038385" cy="3059542"/>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6" name="等腰三角形 15"/>
          <p:cNvSpPr/>
          <p:nvPr userDrawn="1"/>
        </p:nvSpPr>
        <p:spPr>
          <a:xfrm flipV="1">
            <a:off x="3481376" y="0"/>
            <a:ext cx="2181251" cy="1048436"/>
          </a:xfrm>
          <a:prstGeom prs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7" name="直角三角形 16"/>
          <p:cNvSpPr/>
          <p:nvPr userDrawn="1"/>
        </p:nvSpPr>
        <p:spPr>
          <a:xfrm rot="13482097" flipH="1" flipV="1">
            <a:off x="7624806" y="1433546"/>
            <a:ext cx="3038387" cy="3059542"/>
          </a:xfrm>
          <a:prstGeom prst="r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19" name="直角三角形 18"/>
          <p:cNvSpPr/>
          <p:nvPr userDrawn="1"/>
        </p:nvSpPr>
        <p:spPr>
          <a:xfrm rot="5142475" flipH="1">
            <a:off x="4466387" y="3060362"/>
            <a:ext cx="727094" cy="732154"/>
          </a:xfrm>
          <a:prstGeom prst="r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0" name="直角三角形 19"/>
          <p:cNvSpPr/>
          <p:nvPr userDrawn="1"/>
        </p:nvSpPr>
        <p:spPr>
          <a:xfrm rot="5400000" flipV="1">
            <a:off x="4962515" y="1732430"/>
            <a:ext cx="291765" cy="293796"/>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27" name="直角三角形 26"/>
          <p:cNvSpPr/>
          <p:nvPr userDrawn="1"/>
        </p:nvSpPr>
        <p:spPr>
          <a:xfrm rot="16200000" flipV="1">
            <a:off x="6581945" y="1604945"/>
            <a:ext cx="291765" cy="293796"/>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699"/>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458"/>
            <a:ext cx="3886200" cy="326407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29150" y="1369458"/>
            <a:ext cx="3886200" cy="326407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p>
        </p:txBody>
      </p:sp>
      <p:sp>
        <p:nvSpPr>
          <p:cNvPr id="3" name="文本占位符 2"/>
          <p:cNvSpPr>
            <a:spLocks noGrp="1"/>
          </p:cNvSpPr>
          <p:nvPr>
            <p:ph type="body" idx="1"/>
          </p:nvPr>
        </p:nvSpPr>
        <p:spPr>
          <a:xfrm>
            <a:off x="629841" y="1261093"/>
            <a:ext cx="3868340"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1" y="1879135"/>
            <a:ext cx="3868340" cy="276392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261093"/>
            <a:ext cx="3887391" cy="61804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9135"/>
            <a:ext cx="3887391" cy="276392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直角三角形 5"/>
          <p:cNvSpPr/>
          <p:nvPr userDrawn="1"/>
        </p:nvSpPr>
        <p:spPr>
          <a:xfrm rot="18879164" flipH="1" flipV="1">
            <a:off x="6986523" y="4250813"/>
            <a:ext cx="1785968" cy="1798404"/>
          </a:xfrm>
          <a:prstGeom prst="rtTriangle">
            <a:avLst/>
          </a:prstGeom>
          <a:solidFill>
            <a:srgbClr val="2D3E50"/>
          </a:solidFill>
          <a:ln>
            <a:solidFill>
              <a:srgbClr val="2D3E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sym typeface="+mn-lt"/>
            </a:endParaRPr>
          </a:p>
        </p:txBody>
      </p:sp>
      <p:sp>
        <p:nvSpPr>
          <p:cNvPr id="7" name="直角三角形 6"/>
          <p:cNvSpPr/>
          <p:nvPr userDrawn="1"/>
        </p:nvSpPr>
        <p:spPr>
          <a:xfrm rot="13482097" flipH="1" flipV="1">
            <a:off x="8245474" y="2960619"/>
            <a:ext cx="1785969" cy="1798404"/>
          </a:xfrm>
          <a:prstGeom prst="r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sym typeface="+mn-lt"/>
            </a:endParaRPr>
          </a:p>
        </p:txBody>
      </p:sp>
      <p:sp>
        <p:nvSpPr>
          <p:cNvPr id="8" name="直角三角形 7"/>
          <p:cNvSpPr/>
          <p:nvPr userDrawn="1"/>
        </p:nvSpPr>
        <p:spPr>
          <a:xfrm rot="10800000" flipH="1">
            <a:off x="471174" y="1552758"/>
            <a:ext cx="485438" cy="488817"/>
          </a:xfrm>
          <a:prstGeom prst="r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sym typeface="+mn-lt"/>
            </a:endParaRPr>
          </a:p>
        </p:txBody>
      </p:sp>
      <p:sp>
        <p:nvSpPr>
          <p:cNvPr id="9" name="直角三角形 8"/>
          <p:cNvSpPr/>
          <p:nvPr userDrawn="1"/>
        </p:nvSpPr>
        <p:spPr>
          <a:xfrm rot="16200000" flipH="1" flipV="1">
            <a:off x="17201" y="-5661"/>
            <a:ext cx="1668105" cy="1679719"/>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sym typeface="+mn-lt"/>
            </a:endParaRPr>
          </a:p>
        </p:txBody>
      </p:sp>
      <p:sp>
        <p:nvSpPr>
          <p:cNvPr id="10" name="直角三角形 9"/>
          <p:cNvSpPr/>
          <p:nvPr userDrawn="1"/>
        </p:nvSpPr>
        <p:spPr>
          <a:xfrm flipH="1">
            <a:off x="1809035" y="324929"/>
            <a:ext cx="485438" cy="488817"/>
          </a:xfrm>
          <a:prstGeom prst="r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cs typeface="+mn-ea"/>
              <a:sym typeface="+mn-lt"/>
            </a:endParaRPr>
          </a:p>
        </p:txBody>
      </p:sp>
      <p:grpSp>
        <p:nvGrpSpPr>
          <p:cNvPr id="76" name="组合 75"/>
          <p:cNvGrpSpPr/>
          <p:nvPr userDrawn="1"/>
        </p:nvGrpSpPr>
        <p:grpSpPr>
          <a:xfrm>
            <a:off x="797665" y="271688"/>
            <a:ext cx="1657410" cy="3530667"/>
            <a:chOff x="1063554" y="361651"/>
            <a:chExt cx="2209880" cy="4707556"/>
          </a:xfrm>
        </p:grpSpPr>
        <p:sp>
          <p:nvSpPr>
            <p:cNvPr id="38" name="文本框 42"/>
            <p:cNvSpPr txBox="1"/>
            <p:nvPr/>
          </p:nvSpPr>
          <p:spPr>
            <a:xfrm>
              <a:off x="1063554" y="361651"/>
              <a:ext cx="1354218" cy="346732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400" spc="600" dirty="0">
                  <a:solidFill>
                    <a:srgbClr val="2D3E50"/>
                  </a:solidFill>
                  <a:latin typeface="思源宋体 CN" panose="02020400000000000000" pitchFamily="18" charset="-122"/>
                  <a:ea typeface="思源宋体 CN" panose="02020400000000000000" pitchFamily="18" charset="-122"/>
                  <a:cs typeface="+mn-ea"/>
                  <a:sym typeface="+mn-lt"/>
                </a:rPr>
                <a:t>目录</a:t>
              </a:r>
            </a:p>
          </p:txBody>
        </p:sp>
        <p:sp>
          <p:nvSpPr>
            <p:cNvPr id="39" name="矩形 38"/>
            <p:cNvSpPr/>
            <p:nvPr/>
          </p:nvSpPr>
          <p:spPr>
            <a:xfrm>
              <a:off x="2011550" y="2325036"/>
              <a:ext cx="1261884" cy="2744171"/>
            </a:xfrm>
            <a:prstGeom prst="rect">
              <a:avLst/>
            </a:prstGeom>
            <a:ln>
              <a:noFill/>
            </a:ln>
          </p:spPr>
          <p:txBody>
            <a:bodyPr vert="eaVert"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altLang="zh-CN" sz="3300" b="1" dirty="0">
                  <a:solidFill>
                    <a:srgbClr val="2D3E50"/>
                  </a:solidFill>
                  <a:latin typeface="思源宋体 CN" panose="02020400000000000000" pitchFamily="18" charset="-122"/>
                  <a:ea typeface="思源宋体 CN" panose="02020400000000000000" pitchFamily="18" charset="-122"/>
                  <a:cs typeface="+mn-ea"/>
                  <a:sym typeface="+mn-lt"/>
                </a:rPr>
                <a:t>Contents</a:t>
              </a: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4" name="等腰三角形 23"/>
          <p:cNvSpPr/>
          <p:nvPr userDrawn="1"/>
        </p:nvSpPr>
        <p:spPr>
          <a:xfrm rot="16200000" flipV="1">
            <a:off x="38960" y="393235"/>
            <a:ext cx="968784" cy="465654"/>
          </a:xfrm>
          <a:prstGeom prst="triangle">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698"/>
            <a:ext cx="4629150" cy="365585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2949178" cy="120036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698"/>
            <a:ext cx="4629150" cy="365585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2949178" cy="28591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8035" indent="0">
              <a:buNone/>
              <a:defRPr sz="750"/>
            </a:lvl7pPr>
            <a:lvl8pPr marL="2400935" indent="0">
              <a:buNone/>
              <a:defRPr sz="750"/>
            </a:lvl8pPr>
            <a:lvl9pPr marL="2743835"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271786E-8A47-4B53-B4B6-D61394F2736F}" type="datetimeFigureOut">
              <a:rPr lang="zh-CN" altLang="en-US" smtClean="0"/>
              <a:t>2026/9/26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1B0F14-B7C4-495D-85FE-68F9C97F7403}"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1941450"/>
            <a:ext cx="8139178" cy="674459"/>
          </a:xfrm>
        </p:spPr>
        <p:txBody>
          <a:bodyPr lIns="101600" tIns="38100" rIns="25400" bIns="38100" anchor="t" anchorCtr="0">
            <a:noAutofit/>
          </a:bodyPr>
          <a:lstStyle>
            <a:lvl1pPr algn="ctr">
              <a:defRPr sz="4050" b="0" spc="600">
                <a:effectLst>
                  <a:outerShdw blurRad="38100" dist="38100" dir="2700000" algn="tl">
                    <a:srgbClr val="000000">
                      <a:alpha val="43137"/>
                    </a:srgbClr>
                  </a:outerShdw>
                </a:effectLst>
                <a:ea typeface="思源宋体 CN" panose="02020400000000000000" pitchFamily="18" charset="-122"/>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2674950"/>
            <a:ext cx="8139178" cy="713326"/>
          </a:xfrm>
        </p:spPr>
        <p:txBody>
          <a:bodyPr lIns="101600" tIns="38100" rIns="76200" bIns="3810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ea typeface="思源宋体 CN" panose="02020400000000000000" pitchFamily="18"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17" name="页脚占位符 16"/>
          <p:cNvSpPr>
            <a:spLocks noGrp="1"/>
          </p:cNvSpPr>
          <p:nvPr>
            <p:ph type="ftr" sz="quarter" idx="11"/>
            <p:custDataLst>
              <p:tags r:id="rId4"/>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18" name="灯片编号占位符 17"/>
          <p:cNvSpPr>
            <a:spLocks noGrp="1"/>
          </p:cNvSpPr>
          <p:nvPr>
            <p:ph type="sldNum" sz="quarter" idx="12"/>
            <p:custDataLst>
              <p:tags r:id="rId5"/>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40"/>
            <a:ext cx="8139178" cy="48606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思源宋体 CN" panose="02020400000000000000" pitchFamily="18"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972120"/>
            <a:ext cx="8139178" cy="3781483"/>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5" name="页脚占位符 4"/>
          <p:cNvSpPr>
            <a:spLocks noGrp="1"/>
          </p:cNvSpPr>
          <p:nvPr>
            <p:ph type="ftr" sz="quarter" idx="11"/>
            <p:custDataLst>
              <p:tags r:id="rId4"/>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12"/>
            <p:custDataLst>
              <p:tags r:id="rId5"/>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2856900"/>
            <a:ext cx="8139178" cy="468692"/>
          </a:xfrm>
        </p:spPr>
        <p:txBody>
          <a:bodyPr lIns="101600" tIns="38100" rIns="63500" bIns="38100" anchor="t" anchorCtr="0">
            <a:noAutofit/>
          </a:bodyPr>
          <a:lstStyle>
            <a:lvl1pPr>
              <a:defRPr sz="2700" b="0" u="none" strike="noStrike" kern="1200" cap="none" spc="300" normalizeH="0">
                <a:solidFill>
                  <a:schemeClr val="tx1"/>
                </a:solidFill>
                <a:effectLst>
                  <a:outerShdw blurRad="38100" dist="38100" dir="2700000" algn="tl">
                    <a:srgbClr val="000000">
                      <a:alpha val="43137"/>
                    </a:srgbClr>
                  </a:outerShdw>
                </a:effectLst>
                <a:uFillTx/>
                <a:ea typeface="思源宋体 CN" panose="02020400000000000000" pitchFamily="18" charset="-122"/>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3384174"/>
            <a:ext cx="8139178" cy="808589"/>
          </a:xfrm>
        </p:spPr>
        <p:txBody>
          <a:bodyPr lIns="101600" tIns="38100" rIns="76200" bIns="38100">
            <a:noAutofit/>
          </a:bodyPr>
          <a:lstStyle>
            <a:lvl1pPr marL="0" indent="0" eaLnBrk="1" fontAlgn="auto" latinLnBrk="0" hangingPunct="1">
              <a:buNone/>
              <a:defRPr kumimoji="0" lang="zh-CN" altLang="en-US" sz="1200" b="0" i="0" u="none" strike="noStrike" kern="1200" cap="none" spc="150" normalizeH="0" baseline="0" noProof="1">
                <a:solidFill>
                  <a:schemeClr val="tx1"/>
                </a:solidFill>
                <a:uFillTx/>
                <a:latin typeface="+mn-lt"/>
                <a:ea typeface="思源宋体 CN" panose="02020400000000000000" pitchFamily="18"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5" name="页脚占位符 4"/>
          <p:cNvSpPr>
            <a:spLocks noGrp="1"/>
          </p:cNvSpPr>
          <p:nvPr>
            <p:ph type="ftr" sz="quarter" idx="11"/>
            <p:custDataLst>
              <p:tags r:id="rId4"/>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12"/>
            <p:custDataLst>
              <p:tags r:id="rId5"/>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40"/>
            <a:ext cx="8139178" cy="48606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思源宋体 CN" panose="02020400000000000000" pitchFamily="18"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8" y="972120"/>
            <a:ext cx="3962432" cy="3780467"/>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972120"/>
            <a:ext cx="3962432" cy="3780467"/>
          </a:xfrm>
        </p:spPr>
        <p:txBody>
          <a:bodyPr>
            <a:noAutofit/>
          </a:bodyPr>
          <a:lstStyle>
            <a:lvl1pPr>
              <a:defRPr sz="1200">
                <a:solidFill>
                  <a:schemeClr val="tx1">
                    <a:lumMod val="75000"/>
                    <a:lumOff val="25000"/>
                  </a:schemeClr>
                </a:solidFill>
                <a:ea typeface="思源宋体 CN" panose="02020400000000000000" pitchFamily="18" charset="-122"/>
              </a:defRPr>
            </a:lvl1pPr>
            <a:lvl2pPr>
              <a:defRPr sz="1200">
                <a:solidFill>
                  <a:schemeClr val="tx1">
                    <a:lumMod val="75000"/>
                    <a:lumOff val="25000"/>
                  </a:schemeClr>
                </a:solidFill>
                <a:ea typeface="思源宋体 CN" panose="02020400000000000000" pitchFamily="18" charset="-122"/>
              </a:defRPr>
            </a:lvl2pPr>
            <a:lvl3pPr>
              <a:defRPr sz="1200">
                <a:solidFill>
                  <a:schemeClr val="tx1">
                    <a:lumMod val="75000"/>
                    <a:lumOff val="25000"/>
                  </a:schemeClr>
                </a:solidFill>
                <a:ea typeface="思源宋体 CN" panose="02020400000000000000" pitchFamily="18" charset="-122"/>
              </a:defRPr>
            </a:lvl3pPr>
            <a:lvl4pPr>
              <a:defRPr sz="1200">
                <a:solidFill>
                  <a:schemeClr val="tx1">
                    <a:lumMod val="75000"/>
                    <a:lumOff val="25000"/>
                  </a:schemeClr>
                </a:solidFill>
                <a:ea typeface="思源宋体 CN" panose="02020400000000000000" pitchFamily="18" charset="-122"/>
              </a:defRPr>
            </a:lvl4pPr>
            <a:lvl5pPr>
              <a:defRPr sz="1200">
                <a:solidFill>
                  <a:schemeClr val="tx1">
                    <a:lumMod val="75000"/>
                    <a:lumOff val="25000"/>
                  </a:schemeClr>
                </a:solidFill>
                <a:ea typeface="思源宋体 CN" panose="02020400000000000000" pitchFamily="18"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6" name="页脚占位符 5"/>
          <p:cNvSpPr>
            <a:spLocks noGrp="1"/>
          </p:cNvSpPr>
          <p:nvPr>
            <p:ph type="ftr" sz="quarter" idx="11"/>
            <p:custDataLst>
              <p:tags r:id="rId5"/>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7" name="灯片编号占位符 6"/>
          <p:cNvSpPr>
            <a:spLocks noGrp="1"/>
          </p:cNvSpPr>
          <p:nvPr>
            <p:ph type="sldNum" sz="quarter" idx="12"/>
            <p:custDataLst>
              <p:tags r:id="rId6"/>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40"/>
            <a:ext cx="8139178" cy="48606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思源宋体 CN" panose="02020400000000000000" pitchFamily="18"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8" y="972120"/>
            <a:ext cx="3962432" cy="285788"/>
          </a:xfrm>
        </p:spPr>
        <p:txBody>
          <a:bodyPr lIns="101600" tIns="38100" rIns="76200" bIns="38100" anchor="t" anchorCtr="0">
            <a:no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solidFill>
                <a:uFillTx/>
                <a:ea typeface="思源宋体 CN" panose="02020400000000000000" pitchFamily="18"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341948"/>
            <a:ext cx="3962400" cy="3414597"/>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3" y="972120"/>
            <a:ext cx="3962432" cy="285788"/>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solidFill>
                <a:uFillTx/>
                <a:latin typeface="+mn-lt"/>
                <a:ea typeface="思源宋体 CN" panose="02020400000000000000" pitchFamily="18"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dirty="0">
                <a:sym typeface="+mn-ea"/>
              </a:rPr>
              <a:t>单击此处编辑文本</a:t>
            </a:r>
          </a:p>
        </p:txBody>
      </p:sp>
      <p:sp>
        <p:nvSpPr>
          <p:cNvPr id="6" name="内容占位符 5"/>
          <p:cNvSpPr>
            <a:spLocks noGrp="1"/>
          </p:cNvSpPr>
          <p:nvPr>
            <p:ph sz="quarter" idx="4"/>
            <p:custDataLst>
              <p:tags r:id="rId5"/>
            </p:custDataLst>
          </p:nvPr>
        </p:nvSpPr>
        <p:spPr>
          <a:xfrm>
            <a:off x="4676813" y="1341948"/>
            <a:ext cx="3962432" cy="3414597"/>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8" name="页脚占位符 7"/>
          <p:cNvSpPr>
            <a:spLocks noGrp="1"/>
          </p:cNvSpPr>
          <p:nvPr>
            <p:ph type="ftr" sz="quarter" idx="11"/>
            <p:custDataLst>
              <p:tags r:id="rId7"/>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9" name="灯片编号占位符 8"/>
          <p:cNvSpPr>
            <a:spLocks noGrp="1"/>
          </p:cNvSpPr>
          <p:nvPr>
            <p:ph type="sldNum" sz="quarter" idx="12"/>
            <p:custDataLst>
              <p:tags r:id="rId8"/>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324040"/>
            <a:ext cx="8139178" cy="48606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思源宋体 CN" panose="02020400000000000000" pitchFamily="18" charset="-122"/>
                <a:cs typeface="+mj-cs"/>
                <a:sym typeface="+mn-ea"/>
              </a:defRPr>
            </a:lvl1pPr>
          </a:lstStyle>
          <a:p>
            <a:pPr lvl="0"/>
            <a:r>
              <a:rPr dirty="0">
                <a:sym typeface="+mn-ea"/>
              </a:rPr>
              <a:t>单击此处编辑母版标题样式</a:t>
            </a:r>
          </a:p>
        </p:txBody>
      </p:sp>
      <p:sp>
        <p:nvSpPr>
          <p:cNvPr id="3" name="日期占位符 2"/>
          <p:cNvSpPr>
            <a:spLocks noGrp="1"/>
          </p:cNvSpPr>
          <p:nvPr>
            <p:ph type="dt" sz="half" idx="10"/>
            <p:custDataLst>
              <p:tags r:id="rId2"/>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4" name="页脚占位符 3"/>
          <p:cNvSpPr>
            <a:spLocks noGrp="1"/>
          </p:cNvSpPr>
          <p:nvPr>
            <p:ph type="ftr" sz="quarter" idx="11"/>
            <p:custDataLst>
              <p:tags r:id="rId3"/>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5" name="灯片编号占位符 4"/>
          <p:cNvSpPr>
            <a:spLocks noGrp="1"/>
          </p:cNvSpPr>
          <p:nvPr>
            <p:ph type="sldNum" sz="quarter" idx="12"/>
            <p:custDataLst>
              <p:tags r:id="rId4"/>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3" name="页脚占位符 2"/>
          <p:cNvSpPr>
            <a:spLocks noGrp="1"/>
          </p:cNvSpPr>
          <p:nvPr>
            <p:ph type="ftr" sz="quarter" idx="11"/>
            <p:custDataLst>
              <p:tags r:id="rId2"/>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4" name="灯片编号占位符 3"/>
          <p:cNvSpPr>
            <a:spLocks noGrp="1"/>
          </p:cNvSpPr>
          <p:nvPr>
            <p:ph type="sldNum" sz="quarter" idx="12"/>
            <p:custDataLst>
              <p:tags r:id="rId3"/>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8" y="972120"/>
            <a:ext cx="3962432" cy="378046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972120"/>
            <a:ext cx="3962432" cy="3780467"/>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思源宋体 CN" panose="02020400000000000000" pitchFamily="18" charset="-122"/>
                <a:cs typeface="+mn-cs"/>
                <a:sym typeface="+mn-ea"/>
              </a:defRPr>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a:xfrm>
            <a:off x="659807" y="4762963"/>
            <a:ext cx="2025000" cy="237629"/>
          </a:xfrm>
        </p:spPr>
        <p:txBody>
          <a:bodyPr/>
          <a:lstStyle>
            <a:lvl1pPr>
              <a:defRPr>
                <a:ea typeface="思源宋体 CN" panose="02020400000000000000" pitchFamily="18" charset="-122"/>
              </a:defRPr>
            </a:lvl1pPr>
          </a:lstStyle>
          <a:p>
            <a:fld id="{9EFD9D74-47D9-4702-A33C-335B63B48DBF}" type="datetimeFigureOut">
              <a:rPr lang="zh-CN" altLang="en-US" smtClean="0"/>
              <a:pPr/>
              <a:t>2026/9/26</a:t>
            </a:fld>
            <a:endParaRPr lang="zh-CN" altLang="en-US" dirty="0"/>
          </a:p>
        </p:txBody>
      </p:sp>
      <p:sp>
        <p:nvSpPr>
          <p:cNvPr id="6" name="页脚占位符 5"/>
          <p:cNvSpPr>
            <a:spLocks noGrp="1"/>
          </p:cNvSpPr>
          <p:nvPr>
            <p:ph type="ftr" sz="quarter" idx="11"/>
            <p:custDataLst>
              <p:tags r:id="rId4"/>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7" name="灯片编号占位符 6"/>
          <p:cNvSpPr>
            <a:spLocks noGrp="1"/>
          </p:cNvSpPr>
          <p:nvPr>
            <p:ph type="sldNum" sz="quarter" idx="12"/>
            <p:custDataLst>
              <p:tags r:id="rId5"/>
            </p:custDataLst>
          </p:nvPr>
        </p:nvSpPr>
        <p:spPr>
          <a:xfrm>
            <a:off x="6457950" y="4762963"/>
            <a:ext cx="2025000" cy="237629"/>
          </a:xfrm>
        </p:spPr>
        <p:txBody>
          <a:bodyPr/>
          <a:lstStyle>
            <a:lvl1pPr>
              <a:defRPr>
                <a:ea typeface="思源宋体 CN" panose="02020400000000000000" pitchFamily="18" charset="-122"/>
              </a:defRPr>
            </a:lvl1pPr>
          </a:lstStyle>
          <a:p>
            <a:fld id="{FABC47A4-756D-490B-A52F-7D9E2C9FC05F}" type="slidenum">
              <a:rPr lang="zh-CN" altLang="en-US" smtClean="0"/>
              <a:pPr/>
              <a:t>‹#›</a:t>
            </a:fld>
            <a:endParaRPr lang="zh-CN" altLang="en-US" dirty="0"/>
          </a:p>
        </p:txBody>
      </p:sp>
      <p:sp>
        <p:nvSpPr>
          <p:cNvPr id="9" name="标题 8"/>
          <p:cNvSpPr>
            <a:spLocks noGrp="1"/>
          </p:cNvSpPr>
          <p:nvPr>
            <p:ph type="title"/>
            <p:custDataLst>
              <p:tags r:id="rId6"/>
            </p:custDataLst>
          </p:nvPr>
        </p:nvSpPr>
        <p:spPr>
          <a:xfrm>
            <a:off x="502412" y="324040"/>
            <a:ext cx="8139178" cy="486060"/>
          </a:xfrm>
        </p:spPr>
        <p:txBody>
          <a:bodyPr/>
          <a:lstStyle>
            <a:lvl1pPr>
              <a:defRPr>
                <a:ea typeface="思源宋体 CN" panose="02020400000000000000" pitchFamily="18" charset="-122"/>
              </a:defRPr>
            </a:lvl1pPr>
          </a:lstStyle>
          <a:p>
            <a:r>
              <a:rPr lang="zh-CN" altLang="en-US" dirty="0"/>
              <a:t>单击此处编辑母版标题样式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714469"/>
            <a:ext cx="713238" cy="4042179"/>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mj-lt"/>
                <a:ea typeface="思源宋体 CN" panose="02020400000000000000" pitchFamily="18" charset="-122"/>
                <a:cs typeface="+mj-cs"/>
                <a:sym typeface="+mn-ea"/>
              </a:defRPr>
            </a:lvl1pPr>
          </a:lstStyle>
          <a:p>
            <a:pPr lvl="0"/>
            <a:r>
              <a:rPr dirty="0">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714463"/>
            <a:ext cx="7371076" cy="4042179"/>
          </a:xfrm>
        </p:spPr>
        <p:txBody>
          <a:bodyPr vert="eaVert"/>
          <a:lstStyle>
            <a:lvl1pPr indent="0" eaLnBrk="1" fontAlgn="auto" latinLnBrk="0" hangingPunct="1">
              <a:defRPr>
                <a:solidFill>
                  <a:schemeClr val="tx1">
                    <a:lumMod val="75000"/>
                    <a:lumOff val="25000"/>
                  </a:schemeClr>
                </a:solidFill>
                <a:ea typeface="思源宋体 CN" panose="02020400000000000000" pitchFamily="18" charset="-122"/>
              </a:defRPr>
            </a:lvl1pPr>
            <a:lvl2pPr indent="0" eaLnBrk="1" fontAlgn="auto" latinLnBrk="0" hangingPunct="1">
              <a:defRPr>
                <a:solidFill>
                  <a:schemeClr val="tx1">
                    <a:lumMod val="75000"/>
                    <a:lumOff val="25000"/>
                  </a:schemeClr>
                </a:solidFill>
                <a:ea typeface="思源宋体 CN" panose="02020400000000000000" pitchFamily="18" charset="-122"/>
              </a:defRPr>
            </a:lvl2pPr>
            <a:lvl3pPr indent="0" eaLnBrk="1" fontAlgn="auto" latinLnBrk="0" hangingPunct="1">
              <a:defRPr>
                <a:solidFill>
                  <a:schemeClr val="tx1">
                    <a:lumMod val="75000"/>
                    <a:lumOff val="25000"/>
                  </a:schemeClr>
                </a:solidFill>
                <a:ea typeface="思源宋体 CN" panose="02020400000000000000" pitchFamily="18" charset="-122"/>
              </a:defRPr>
            </a:lvl3pPr>
            <a:lvl4pPr indent="0" eaLnBrk="1" fontAlgn="auto" latinLnBrk="0" hangingPunct="1">
              <a:defRPr>
                <a:solidFill>
                  <a:schemeClr val="tx1">
                    <a:lumMod val="75000"/>
                    <a:lumOff val="25000"/>
                  </a:schemeClr>
                </a:solidFill>
                <a:ea typeface="思源宋体 CN" panose="02020400000000000000" pitchFamily="18" charset="-122"/>
              </a:defRPr>
            </a:lvl4pPr>
            <a:lvl5pPr indent="0" eaLnBrk="1" fontAlgn="auto" latinLnBrk="0" hangingPunct="1">
              <a:defRPr>
                <a:solidFill>
                  <a:schemeClr val="tx1">
                    <a:lumMod val="75000"/>
                    <a:lumOff val="25000"/>
                  </a:schemeClr>
                </a:solidFill>
                <a:ea typeface="思源宋体 CN" panose="02020400000000000000" pitchFamily="18"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5" name="页脚占位符 4"/>
          <p:cNvSpPr>
            <a:spLocks noGrp="1"/>
          </p:cNvSpPr>
          <p:nvPr>
            <p:ph type="ftr" sz="quarter" idx="11"/>
            <p:custDataLst>
              <p:tags r:id="rId4"/>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12"/>
            <p:custDataLst>
              <p:tags r:id="rId5"/>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4" name="页脚占位符 3"/>
          <p:cNvSpPr>
            <a:spLocks noGrp="1"/>
          </p:cNvSpPr>
          <p:nvPr>
            <p:ph type="ftr" sz="quarter" idx="11"/>
            <p:custDataLst>
              <p:tags r:id="rId2"/>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5" name="灯片编号占位符 4"/>
          <p:cNvSpPr>
            <a:spLocks noGrp="1"/>
          </p:cNvSpPr>
          <p:nvPr>
            <p:ph type="sldNum" sz="quarter" idx="12"/>
            <p:custDataLst>
              <p:tags r:id="rId3"/>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
        <p:nvSpPr>
          <p:cNvPr id="7" name="内容占位符 6"/>
          <p:cNvSpPr>
            <a:spLocks noGrp="1"/>
          </p:cNvSpPr>
          <p:nvPr>
            <p:ph sz="quarter" idx="13"/>
            <p:custDataLst>
              <p:tags r:id="rId4"/>
            </p:custDataLst>
          </p:nvPr>
        </p:nvSpPr>
        <p:spPr>
          <a:xfrm>
            <a:off x="502448" y="714469"/>
            <a:ext cx="8139178" cy="3780467"/>
          </a:xfrm>
        </p:spPr>
        <p:txBody>
          <a:bodyPr/>
          <a:lstStyle>
            <a:lvl1pPr>
              <a:defRPr>
                <a:solidFill>
                  <a:schemeClr val="tx1">
                    <a:lumMod val="75000"/>
                    <a:lumOff val="25000"/>
                  </a:schemeClr>
                </a:solidFill>
                <a:ea typeface="思源宋体 CN" panose="02020400000000000000" pitchFamily="18" charset="-122"/>
              </a:defRPr>
            </a:lvl1pPr>
            <a:lvl2pPr>
              <a:defRPr>
                <a:solidFill>
                  <a:schemeClr val="tx1">
                    <a:lumMod val="75000"/>
                    <a:lumOff val="25000"/>
                  </a:schemeClr>
                </a:solidFill>
                <a:ea typeface="思源宋体 CN" panose="02020400000000000000" pitchFamily="18" charset="-122"/>
              </a:defRPr>
            </a:lvl2pPr>
            <a:lvl3pPr>
              <a:defRPr>
                <a:solidFill>
                  <a:schemeClr val="tx1">
                    <a:lumMod val="75000"/>
                    <a:lumOff val="25000"/>
                  </a:schemeClr>
                </a:solidFill>
                <a:ea typeface="思源宋体 CN" panose="02020400000000000000" pitchFamily="18" charset="-122"/>
              </a:defRPr>
            </a:lvl3pPr>
            <a:lvl4pPr>
              <a:defRPr>
                <a:solidFill>
                  <a:schemeClr val="tx1">
                    <a:lumMod val="75000"/>
                    <a:lumOff val="25000"/>
                  </a:schemeClr>
                </a:solidFill>
                <a:ea typeface="思源宋体 CN" panose="02020400000000000000" pitchFamily="18" charset="-122"/>
              </a:defRPr>
            </a:lvl4pPr>
            <a:lvl5pPr>
              <a:defRPr>
                <a:solidFill>
                  <a:schemeClr val="tx1">
                    <a:lumMod val="75000"/>
                    <a:lumOff val="25000"/>
                  </a:schemeClr>
                </a:solidFill>
                <a:ea typeface="思源宋体 CN" panose="02020400000000000000" pitchFamily="18"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a:xfrm>
            <a:off x="659807" y="4762963"/>
            <a:ext cx="2025000" cy="237629"/>
          </a:xfrm>
        </p:spPr>
        <p:txBody>
          <a:bodyPr/>
          <a:lstStyle>
            <a:lvl1pPr>
              <a:defRPr>
                <a:ea typeface="思源宋体 CN" panose="02020400000000000000" pitchFamily="18" charset="-122"/>
              </a:defRPr>
            </a:lvl1pPr>
          </a:lstStyle>
          <a:p>
            <a:fld id="{760FBDFE-C587-4B4C-A407-44438C67B59E}" type="datetimeFigureOut">
              <a:rPr lang="zh-CN" altLang="en-US" smtClean="0"/>
              <a:pPr/>
              <a:t>2026/9/26</a:t>
            </a:fld>
            <a:endParaRPr lang="zh-CN" altLang="en-US" dirty="0"/>
          </a:p>
        </p:txBody>
      </p:sp>
      <p:sp>
        <p:nvSpPr>
          <p:cNvPr id="4" name="页脚占位符 3"/>
          <p:cNvSpPr>
            <a:spLocks noGrp="1"/>
          </p:cNvSpPr>
          <p:nvPr>
            <p:ph type="ftr" sz="quarter" idx="11"/>
            <p:custDataLst>
              <p:tags r:id="rId2"/>
            </p:custDataLst>
          </p:nvPr>
        </p:nvSpPr>
        <p:spPr>
          <a:xfrm>
            <a:off x="3087000" y="4762963"/>
            <a:ext cx="2970000" cy="237629"/>
          </a:xfrm>
        </p:spPr>
        <p:txBody>
          <a:bodyPr/>
          <a:lstStyle>
            <a:lvl1pPr>
              <a:defRPr>
                <a:ea typeface="思源宋体 CN" panose="02020400000000000000" pitchFamily="18" charset="-122"/>
              </a:defRPr>
            </a:lvl1pPr>
          </a:lstStyle>
          <a:p>
            <a:endParaRPr lang="zh-CN" altLang="en-US" dirty="0"/>
          </a:p>
        </p:txBody>
      </p:sp>
      <p:sp>
        <p:nvSpPr>
          <p:cNvPr id="5" name="灯片编号占位符 4"/>
          <p:cNvSpPr>
            <a:spLocks noGrp="1"/>
          </p:cNvSpPr>
          <p:nvPr>
            <p:ph type="sldNum" sz="quarter" idx="12"/>
            <p:custDataLst>
              <p:tags r:id="rId3"/>
            </p:custDataLst>
          </p:nvPr>
        </p:nvSpPr>
        <p:spPr>
          <a:xfrm>
            <a:off x="6457950" y="4762963"/>
            <a:ext cx="2025000" cy="237629"/>
          </a:xfrm>
        </p:spPr>
        <p:txBody>
          <a:bodyPr/>
          <a:lstStyle>
            <a:lvl1pPr>
              <a:defRPr>
                <a:ea typeface="思源宋体 CN" panose="02020400000000000000" pitchFamily="18" charset="-122"/>
              </a:defRPr>
            </a:lvl1pPr>
          </a:lstStyle>
          <a:p>
            <a:fld id="{49AE70B2-8BF9-45C0-BB95-33D1B9D3A854}" type="slidenum">
              <a:rPr lang="zh-CN" altLang="en-US" smtClean="0"/>
              <a:pPr/>
              <a:t>‹#›</a:t>
            </a:fld>
            <a:endParaRPr lang="zh-CN" altLang="en-US" dirty="0"/>
          </a:p>
        </p:txBody>
      </p:sp>
      <p:sp>
        <p:nvSpPr>
          <p:cNvPr id="2" name="标题 1"/>
          <p:cNvSpPr>
            <a:spLocks noGrp="1"/>
          </p:cNvSpPr>
          <p:nvPr>
            <p:ph type="title" hasCustomPrompt="1"/>
            <p:custDataLst>
              <p:tags r:id="rId4"/>
            </p:custDataLst>
          </p:nvPr>
        </p:nvSpPr>
        <p:spPr>
          <a:xfrm>
            <a:off x="502412" y="1941450"/>
            <a:ext cx="8139178" cy="674459"/>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405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思源宋体 CN" panose="02020400000000000000" pitchFamily="18" charset="-122"/>
                <a:cs typeface="+mj-cs"/>
                <a:sym typeface="+mn-ea"/>
              </a:defRPr>
            </a:lvl1pPr>
          </a:lstStyle>
          <a:p>
            <a:pPr lvl="0"/>
            <a:r>
              <a:rPr dirty="0">
                <a:sym typeface="+mn-ea"/>
              </a:rPr>
              <a:t>单击此处编辑标题</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ags" Target="../tags/tag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458"/>
            <a:ext cx="7886700" cy="326407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628650" y="4768096"/>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6271786E-8A47-4B53-B4B6-D61394F2736F}" type="datetimeFigureOut">
              <a:rPr lang="zh-CN" altLang="en-US" smtClean="0"/>
              <a:t>2026/9/26</a:t>
            </a:fld>
            <a:endParaRPr lang="zh-CN" altLang="en-US"/>
          </a:p>
        </p:txBody>
      </p:sp>
      <p:sp>
        <p:nvSpPr>
          <p:cNvPr id="5" name="页脚占位符 4"/>
          <p:cNvSpPr>
            <a:spLocks noGrp="1"/>
          </p:cNvSpPr>
          <p:nvPr>
            <p:ph type="ftr" sz="quarter" idx="3"/>
          </p:nvPr>
        </p:nvSpPr>
        <p:spPr>
          <a:xfrm>
            <a:off x="3028950" y="4768096"/>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6"/>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6D1B0F14-B7C4-495D-85FE-68F9C97F740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思源宋体 CN" panose="02020400000000000000" pitchFamily="18" charset="-122"/>
            </a:endParaRPr>
          </a:p>
        </p:txBody>
      </p:sp>
      <p:grpSp>
        <p:nvGrpSpPr>
          <p:cNvPr id="8" name="组合 7"/>
          <p:cNvGrpSpPr/>
          <p:nvPr userDrawn="1"/>
        </p:nvGrpSpPr>
        <p:grpSpPr>
          <a:xfrm>
            <a:off x="887853" y="1283179"/>
            <a:ext cx="6319211" cy="2578042"/>
            <a:chOff x="1790664" y="1617777"/>
            <a:chExt cx="8425614" cy="3437389"/>
          </a:xfrm>
        </p:grpSpPr>
        <p:sp>
          <p:nvSpPr>
            <p:cNvPr id="31" name="等腰三角形 30"/>
            <p:cNvSpPr/>
            <p:nvPr/>
          </p:nvSpPr>
          <p:spPr>
            <a:xfrm flipV="1">
              <a:off x="1790665" y="1617777"/>
              <a:ext cx="3617759" cy="3118758"/>
            </a:xfrm>
            <a:prstGeom prs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dirty="0">
                <a:ea typeface="思源宋体 CN" panose="02020400000000000000" pitchFamily="18" charset="-122"/>
                <a:cs typeface="+mn-ea"/>
                <a:sym typeface="+mn-lt"/>
              </a:endParaRPr>
            </a:p>
          </p:txBody>
        </p:sp>
        <p:sp>
          <p:nvSpPr>
            <p:cNvPr id="32" name="任意多边形: 形状 31"/>
            <p:cNvSpPr/>
            <p:nvPr/>
          </p:nvSpPr>
          <p:spPr>
            <a:xfrm flipV="1">
              <a:off x="1790664" y="1617777"/>
              <a:ext cx="3617759" cy="3118758"/>
            </a:xfrm>
            <a:custGeom>
              <a:avLst/>
              <a:gdLst>
                <a:gd name="connsiteX0" fmla="*/ 1217884 w 3617759"/>
                <a:gd name="connsiteY0" fmla="*/ 1018959 h 3118758"/>
                <a:gd name="connsiteX1" fmla="*/ 2399876 w 3617759"/>
                <a:gd name="connsiteY1" fmla="*/ 1018959 h 3118758"/>
                <a:gd name="connsiteX2" fmla="*/ 1808880 w 3617759"/>
                <a:gd name="connsiteY2" fmla="*/ 0 h 3118758"/>
                <a:gd name="connsiteX3" fmla="*/ 0 w 3617759"/>
                <a:gd name="connsiteY3" fmla="*/ 3118758 h 3118758"/>
                <a:gd name="connsiteX4" fmla="*/ 3617759 w 3617759"/>
                <a:gd name="connsiteY4" fmla="*/ 3118758 h 3118758"/>
                <a:gd name="connsiteX5" fmla="*/ 3271168 w 3617759"/>
                <a:gd name="connsiteY5" fmla="*/ 2521187 h 3118758"/>
                <a:gd name="connsiteX6" fmla="*/ 346591 w 3617759"/>
                <a:gd name="connsiteY6" fmla="*/ 2521187 h 3118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17759" h="3118758">
                  <a:moveTo>
                    <a:pt x="1217884" y="1018959"/>
                  </a:moveTo>
                  <a:lnTo>
                    <a:pt x="2399876" y="1018959"/>
                  </a:lnTo>
                  <a:lnTo>
                    <a:pt x="1808880" y="0"/>
                  </a:lnTo>
                  <a:close/>
                  <a:moveTo>
                    <a:pt x="0" y="3118758"/>
                  </a:moveTo>
                  <a:lnTo>
                    <a:pt x="3617759" y="3118758"/>
                  </a:lnTo>
                  <a:lnTo>
                    <a:pt x="3271168" y="2521187"/>
                  </a:lnTo>
                  <a:lnTo>
                    <a:pt x="346591" y="2521187"/>
                  </a:lnTo>
                  <a:close/>
                </a:path>
              </a:pathLst>
            </a:custGeom>
            <a:solidFill>
              <a:srgbClr val="FFAE00"/>
            </a:solidFill>
            <a:ln>
              <a:noFill/>
            </a:ln>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dirty="0">
                <a:ea typeface="思源宋体 CN" panose="02020400000000000000" pitchFamily="18" charset="-122"/>
                <a:cs typeface="+mn-ea"/>
                <a:sym typeface="+mn-lt"/>
              </a:endParaRPr>
            </a:p>
          </p:txBody>
        </p:sp>
        <p:sp>
          <p:nvSpPr>
            <p:cNvPr id="33" name="任意多边形: 形状 32"/>
            <p:cNvSpPr/>
            <p:nvPr/>
          </p:nvSpPr>
          <p:spPr>
            <a:xfrm>
              <a:off x="5505004" y="4036207"/>
              <a:ext cx="1181992" cy="1018959"/>
            </a:xfrm>
            <a:custGeom>
              <a:avLst/>
              <a:gdLst>
                <a:gd name="connsiteX0" fmla="*/ 0 w 1181992"/>
                <a:gd name="connsiteY0" fmla="*/ 1018959 h 1018959"/>
                <a:gd name="connsiteX1" fmla="*/ 1181992 w 1181992"/>
                <a:gd name="connsiteY1" fmla="*/ 1018959 h 1018959"/>
                <a:gd name="connsiteX2" fmla="*/ 590996 w 1181992"/>
                <a:gd name="connsiteY2" fmla="*/ 0 h 1018959"/>
              </a:gdLst>
              <a:ahLst/>
              <a:cxnLst>
                <a:cxn ang="0">
                  <a:pos x="connsiteX0" y="connsiteY0"/>
                </a:cxn>
                <a:cxn ang="0">
                  <a:pos x="connsiteX1" y="connsiteY1"/>
                </a:cxn>
                <a:cxn ang="0">
                  <a:pos x="connsiteX2" y="connsiteY2"/>
                </a:cxn>
              </a:cxnLst>
              <a:rect l="l" t="t" r="r" b="b"/>
              <a:pathLst>
                <a:path w="1181992" h="1018959">
                  <a:moveTo>
                    <a:pt x="0" y="1018959"/>
                  </a:moveTo>
                  <a:lnTo>
                    <a:pt x="1181992" y="1018959"/>
                  </a:lnTo>
                  <a:lnTo>
                    <a:pt x="590996" y="0"/>
                  </a:lnTo>
                  <a:close/>
                </a:path>
              </a:pathLst>
            </a:custGeom>
            <a:solidFill>
              <a:srgbClr val="FFAE00"/>
            </a:solidFill>
            <a:ln>
              <a:noFill/>
            </a:ln>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dirty="0">
                <a:ea typeface="思源宋体 CN" panose="02020400000000000000" pitchFamily="18" charset="-122"/>
                <a:cs typeface="+mn-ea"/>
                <a:sym typeface="+mn-lt"/>
              </a:endParaRPr>
            </a:p>
          </p:txBody>
        </p:sp>
        <p:sp>
          <p:nvSpPr>
            <p:cNvPr id="34" name="任意多边形: 形状 33"/>
            <p:cNvSpPr/>
            <p:nvPr/>
          </p:nvSpPr>
          <p:spPr>
            <a:xfrm>
              <a:off x="9034286" y="4036207"/>
              <a:ext cx="1181992" cy="1018959"/>
            </a:xfrm>
            <a:custGeom>
              <a:avLst/>
              <a:gdLst>
                <a:gd name="connsiteX0" fmla="*/ 0 w 1181992"/>
                <a:gd name="connsiteY0" fmla="*/ 1018959 h 1018959"/>
                <a:gd name="connsiteX1" fmla="*/ 1181992 w 1181992"/>
                <a:gd name="connsiteY1" fmla="*/ 1018959 h 1018959"/>
                <a:gd name="connsiteX2" fmla="*/ 590996 w 1181992"/>
                <a:gd name="connsiteY2" fmla="*/ 0 h 1018959"/>
              </a:gdLst>
              <a:ahLst/>
              <a:cxnLst>
                <a:cxn ang="0">
                  <a:pos x="connsiteX0" y="connsiteY0"/>
                </a:cxn>
                <a:cxn ang="0">
                  <a:pos x="connsiteX1" y="connsiteY1"/>
                </a:cxn>
                <a:cxn ang="0">
                  <a:pos x="connsiteX2" y="connsiteY2"/>
                </a:cxn>
              </a:cxnLst>
              <a:rect l="l" t="t" r="r" b="b"/>
              <a:pathLst>
                <a:path w="1181992" h="1018959">
                  <a:moveTo>
                    <a:pt x="0" y="1018959"/>
                  </a:moveTo>
                  <a:lnTo>
                    <a:pt x="1181992" y="1018959"/>
                  </a:lnTo>
                  <a:lnTo>
                    <a:pt x="590996" y="0"/>
                  </a:lnTo>
                  <a:close/>
                </a:path>
              </a:pathLst>
            </a:custGeom>
            <a:solidFill>
              <a:srgbClr val="FFAE00"/>
            </a:solidFill>
            <a:ln>
              <a:noFill/>
            </a:ln>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dirty="0">
                <a:ea typeface="思源宋体 CN" panose="02020400000000000000" pitchFamily="18" charset="-122"/>
                <a:cs typeface="+mn-ea"/>
                <a:sym typeface="+mn-lt"/>
              </a:endParaRPr>
            </a:p>
          </p:txBody>
        </p:sp>
      </p:gr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lt"/>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tags" Target="../tags/tag68.xml"/><Relationship Id="rId2" Type="http://schemas.openxmlformats.org/officeDocument/2006/relationships/tags" Target="../tags/tag58.xml"/><Relationship Id="rId16" Type="http://schemas.openxmlformats.org/officeDocument/2006/relationships/notesSlide" Target="../notesSlides/notesSlide2.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5" Type="http://schemas.openxmlformats.org/officeDocument/2006/relationships/slideLayout" Target="../slideLayouts/slideLayout7.xml"/><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78.xml"/><Relationship Id="rId3" Type="http://schemas.openxmlformats.org/officeDocument/2006/relationships/tags" Target="../tags/tag73.xml"/><Relationship Id="rId7" Type="http://schemas.openxmlformats.org/officeDocument/2006/relationships/tags" Target="../tags/tag77.xml"/><Relationship Id="rId12" Type="http://schemas.openxmlformats.org/officeDocument/2006/relationships/slideLayout" Target="../slideLayouts/slideLayout7.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11" Type="http://schemas.openxmlformats.org/officeDocument/2006/relationships/tags" Target="../tags/tag81.xml"/><Relationship Id="rId5" Type="http://schemas.openxmlformats.org/officeDocument/2006/relationships/tags" Target="../tags/tag75.xml"/><Relationship Id="rId10" Type="http://schemas.openxmlformats.org/officeDocument/2006/relationships/tags" Target="../tags/tag80.xml"/><Relationship Id="rId4" Type="http://schemas.openxmlformats.org/officeDocument/2006/relationships/tags" Target="../tags/tag74.xml"/><Relationship Id="rId9" Type="http://schemas.openxmlformats.org/officeDocument/2006/relationships/tags" Target="../tags/tag79.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tags" Target="../tags/tag89.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10" Type="http://schemas.openxmlformats.org/officeDocument/2006/relationships/slideLayout" Target="../slideLayouts/slideLayout7.xml"/><Relationship Id="rId4" Type="http://schemas.openxmlformats.org/officeDocument/2006/relationships/tags" Target="../tags/tag85.xml"/><Relationship Id="rId9" Type="http://schemas.openxmlformats.org/officeDocument/2006/relationships/tags" Target="../tags/tag90.xml"/></Relationships>
</file>

<file path=ppt/slides/_rels/slide13.xml.rels><?xml version="1.0" encoding="UTF-8" standalone="yes"?>
<Relationships xmlns="http://schemas.openxmlformats.org/package/2006/relationships"><Relationship Id="rId8" Type="http://schemas.openxmlformats.org/officeDocument/2006/relationships/tags" Target="../tags/tag98.xml"/><Relationship Id="rId3" Type="http://schemas.openxmlformats.org/officeDocument/2006/relationships/tags" Target="../tags/tag93.xml"/><Relationship Id="rId7" Type="http://schemas.openxmlformats.org/officeDocument/2006/relationships/tags" Target="../tags/tag9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10" Type="http://schemas.openxmlformats.org/officeDocument/2006/relationships/slideLayout" Target="../slideLayouts/slideLayout7.xml"/><Relationship Id="rId4" Type="http://schemas.openxmlformats.org/officeDocument/2006/relationships/tags" Target="../tags/tag94.xml"/><Relationship Id="rId9" Type="http://schemas.openxmlformats.org/officeDocument/2006/relationships/tags" Target="../tags/tag99.xml"/></Relationships>
</file>

<file path=ppt/slides/_rels/slide14.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tags" Target="../tags/tag112.xml"/><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tags" Target="../tags/tag11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5" Type="http://schemas.openxmlformats.org/officeDocument/2006/relationships/tags" Target="../tags/tag104.xml"/><Relationship Id="rId15" Type="http://schemas.openxmlformats.org/officeDocument/2006/relationships/image" Target="../media/image4.png"/><Relationship Id="rId10" Type="http://schemas.openxmlformats.org/officeDocument/2006/relationships/tags" Target="../tags/tag109.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tags" Target="../tags/tag125.xml"/><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tags" Target="../tags/tag124.xml"/><Relationship Id="rId2" Type="http://schemas.openxmlformats.org/officeDocument/2006/relationships/tags" Target="../tags/tag114.xml"/><Relationship Id="rId16" Type="http://schemas.openxmlformats.org/officeDocument/2006/relationships/image" Target="../media/image4.png"/><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tags" Target="../tags/tag123.xml"/><Relationship Id="rId5" Type="http://schemas.openxmlformats.org/officeDocument/2006/relationships/tags" Target="../tags/tag117.xml"/><Relationship Id="rId15" Type="http://schemas.openxmlformats.org/officeDocument/2006/relationships/notesSlide" Target="../notesSlides/notesSlide4.xml"/><Relationship Id="rId10" Type="http://schemas.openxmlformats.org/officeDocument/2006/relationships/tags" Target="../tags/tag122.xml"/><Relationship Id="rId4" Type="http://schemas.openxmlformats.org/officeDocument/2006/relationships/tags" Target="../tags/tag116.xml"/><Relationship Id="rId9" Type="http://schemas.openxmlformats.org/officeDocument/2006/relationships/tags" Target="../tags/tag121.xml"/><Relationship Id="rId1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133.xml"/><Relationship Id="rId13" Type="http://schemas.openxmlformats.org/officeDocument/2006/relationships/tags" Target="../tags/tag138.xml"/><Relationship Id="rId18" Type="http://schemas.openxmlformats.org/officeDocument/2006/relationships/slideLayout" Target="../slideLayouts/slideLayout7.xml"/><Relationship Id="rId3" Type="http://schemas.openxmlformats.org/officeDocument/2006/relationships/tags" Target="../tags/tag128.xml"/><Relationship Id="rId7" Type="http://schemas.openxmlformats.org/officeDocument/2006/relationships/tags" Target="../tags/tag132.xml"/><Relationship Id="rId12" Type="http://schemas.openxmlformats.org/officeDocument/2006/relationships/tags" Target="../tags/tag137.xml"/><Relationship Id="rId17" Type="http://schemas.openxmlformats.org/officeDocument/2006/relationships/tags" Target="../tags/tag142.xml"/><Relationship Id="rId2" Type="http://schemas.openxmlformats.org/officeDocument/2006/relationships/tags" Target="../tags/tag127.xml"/><Relationship Id="rId16" Type="http://schemas.openxmlformats.org/officeDocument/2006/relationships/tags" Target="../tags/tag141.xml"/><Relationship Id="rId1" Type="http://schemas.openxmlformats.org/officeDocument/2006/relationships/tags" Target="../tags/tag126.xml"/><Relationship Id="rId6" Type="http://schemas.openxmlformats.org/officeDocument/2006/relationships/tags" Target="../tags/tag131.xml"/><Relationship Id="rId11" Type="http://schemas.openxmlformats.org/officeDocument/2006/relationships/tags" Target="../tags/tag136.xml"/><Relationship Id="rId5" Type="http://schemas.openxmlformats.org/officeDocument/2006/relationships/tags" Target="../tags/tag130.xml"/><Relationship Id="rId15" Type="http://schemas.openxmlformats.org/officeDocument/2006/relationships/tags" Target="../tags/tag140.xml"/><Relationship Id="rId10" Type="http://schemas.openxmlformats.org/officeDocument/2006/relationships/tags" Target="../tags/tag135.xml"/><Relationship Id="rId4" Type="http://schemas.openxmlformats.org/officeDocument/2006/relationships/tags" Target="../tags/tag129.xml"/><Relationship Id="rId9" Type="http://schemas.openxmlformats.org/officeDocument/2006/relationships/tags" Target="../tags/tag134.xml"/><Relationship Id="rId14" Type="http://schemas.openxmlformats.org/officeDocument/2006/relationships/tags" Target="../tags/tag139.xml"/></Relationships>
</file>

<file path=ppt/slides/_rels/slide17.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7.xml"/><Relationship Id="rId5" Type="http://schemas.openxmlformats.org/officeDocument/2006/relationships/tags" Target="../tags/tag147.xml"/><Relationship Id="rId4" Type="http://schemas.openxmlformats.org/officeDocument/2006/relationships/tags" Target="../tags/tag14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tags" Target="../tags/tag160.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tags" Target="../tags/tag159.xml"/><Relationship Id="rId17" Type="http://schemas.openxmlformats.org/officeDocument/2006/relationships/slideLayout" Target="../slideLayouts/slideLayout7.xml"/><Relationship Id="rId2" Type="http://schemas.openxmlformats.org/officeDocument/2006/relationships/tags" Target="../tags/tag149.xml"/><Relationship Id="rId16" Type="http://schemas.openxmlformats.org/officeDocument/2006/relationships/tags" Target="../tags/tag163.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tags" Target="../tags/tag162.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tags" Target="../tags/tag161.xml"/></Relationships>
</file>

<file path=ppt/slides/_rels/slide21.xml.rels><?xml version="1.0" encoding="UTF-8" standalone="yes"?>
<Relationships xmlns="http://schemas.openxmlformats.org/package/2006/relationships"><Relationship Id="rId8" Type="http://schemas.openxmlformats.org/officeDocument/2006/relationships/tags" Target="../tags/tag171.xml"/><Relationship Id="rId3" Type="http://schemas.openxmlformats.org/officeDocument/2006/relationships/tags" Target="../tags/tag166.xml"/><Relationship Id="rId7" Type="http://schemas.openxmlformats.org/officeDocument/2006/relationships/tags" Target="../tags/tag170.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slideLayout" Target="../slideLayouts/slideLayout7.xml"/><Relationship Id="rId5" Type="http://schemas.openxmlformats.org/officeDocument/2006/relationships/tags" Target="../tags/tag168.xml"/><Relationship Id="rId10" Type="http://schemas.openxmlformats.org/officeDocument/2006/relationships/tags" Target="../tags/tag173.xml"/><Relationship Id="rId4" Type="http://schemas.openxmlformats.org/officeDocument/2006/relationships/tags" Target="../tags/tag167.xml"/><Relationship Id="rId9" Type="http://schemas.openxmlformats.org/officeDocument/2006/relationships/tags" Target="../tags/tag17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tags" Target="../tags/tag186.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tags" Target="../tags/tag185.xml"/><Relationship Id="rId17" Type="http://schemas.openxmlformats.org/officeDocument/2006/relationships/slideLayout" Target="../slideLayouts/slideLayout7.xml"/><Relationship Id="rId2" Type="http://schemas.openxmlformats.org/officeDocument/2006/relationships/tags" Target="../tags/tag175.xml"/><Relationship Id="rId16" Type="http://schemas.openxmlformats.org/officeDocument/2006/relationships/tags" Target="../tags/tag189.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tags" Target="../tags/tag184.xml"/><Relationship Id="rId5" Type="http://schemas.openxmlformats.org/officeDocument/2006/relationships/tags" Target="../tags/tag178.xml"/><Relationship Id="rId15" Type="http://schemas.openxmlformats.org/officeDocument/2006/relationships/tags" Target="../tags/tag18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tags" Target="../tags/tag187.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tags" Target="../tags/tag197.xml"/><Relationship Id="rId3" Type="http://schemas.openxmlformats.org/officeDocument/2006/relationships/tags" Target="../tags/tag192.xml"/><Relationship Id="rId7" Type="http://schemas.openxmlformats.org/officeDocument/2006/relationships/tags" Target="../tags/tag196.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10" Type="http://schemas.openxmlformats.org/officeDocument/2006/relationships/slideLayout" Target="../slideLayouts/slideLayout7.xml"/><Relationship Id="rId4" Type="http://schemas.openxmlformats.org/officeDocument/2006/relationships/tags" Target="../tags/tag193.xml"/><Relationship Id="rId9" Type="http://schemas.openxmlformats.org/officeDocument/2006/relationships/tags" Target="../tags/tag198.xml"/></Relationships>
</file>

<file path=ppt/slides/_rels/slide30.xml.rels><?xml version="1.0" encoding="UTF-8" standalone="yes"?>
<Relationships xmlns="http://schemas.openxmlformats.org/package/2006/relationships"><Relationship Id="rId8" Type="http://schemas.openxmlformats.org/officeDocument/2006/relationships/tags" Target="../tags/tag206.xml"/><Relationship Id="rId3" Type="http://schemas.openxmlformats.org/officeDocument/2006/relationships/tags" Target="../tags/tag201.xml"/><Relationship Id="rId7" Type="http://schemas.openxmlformats.org/officeDocument/2006/relationships/tags" Target="../tags/tag205.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10" Type="http://schemas.openxmlformats.org/officeDocument/2006/relationships/slideLayout" Target="../slideLayouts/slideLayout7.xml"/><Relationship Id="rId4" Type="http://schemas.openxmlformats.org/officeDocument/2006/relationships/tags" Target="../tags/tag202.xml"/><Relationship Id="rId9" Type="http://schemas.openxmlformats.org/officeDocument/2006/relationships/tags" Target="../tags/tag207.xml"/></Relationships>
</file>

<file path=ppt/slides/_rels/slide31.xml.rels><?xml version="1.0" encoding="UTF-8" standalone="yes"?>
<Relationships xmlns="http://schemas.openxmlformats.org/package/2006/relationships"><Relationship Id="rId8" Type="http://schemas.openxmlformats.org/officeDocument/2006/relationships/tags" Target="../tags/tag215.xml"/><Relationship Id="rId3" Type="http://schemas.openxmlformats.org/officeDocument/2006/relationships/tags" Target="../tags/tag210.xml"/><Relationship Id="rId7" Type="http://schemas.openxmlformats.org/officeDocument/2006/relationships/tags" Target="../tags/tag214.xml"/><Relationship Id="rId12" Type="http://schemas.openxmlformats.org/officeDocument/2006/relationships/slideLayout" Target="../slideLayouts/slideLayout7.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tags" Target="../tags/tag213.xml"/><Relationship Id="rId11" Type="http://schemas.openxmlformats.org/officeDocument/2006/relationships/tags" Target="../tags/tag218.xml"/><Relationship Id="rId5" Type="http://schemas.openxmlformats.org/officeDocument/2006/relationships/tags" Target="../tags/tag212.xml"/><Relationship Id="rId10" Type="http://schemas.openxmlformats.org/officeDocument/2006/relationships/tags" Target="../tags/tag217.xml"/><Relationship Id="rId4" Type="http://schemas.openxmlformats.org/officeDocument/2006/relationships/tags" Target="../tags/tag211.xml"/><Relationship Id="rId9" Type="http://schemas.openxmlformats.org/officeDocument/2006/relationships/tags" Target="../tags/tag216.xml"/></Relationships>
</file>

<file path=ppt/slides/_rels/slide32.xml.rels><?xml version="1.0" encoding="UTF-8" standalone="yes"?>
<Relationships xmlns="http://schemas.openxmlformats.org/package/2006/relationships"><Relationship Id="rId8" Type="http://schemas.openxmlformats.org/officeDocument/2006/relationships/tags" Target="../tags/tag226.xml"/><Relationship Id="rId13" Type="http://schemas.openxmlformats.org/officeDocument/2006/relationships/tags" Target="../tags/tag231.xml"/><Relationship Id="rId3" Type="http://schemas.openxmlformats.org/officeDocument/2006/relationships/tags" Target="../tags/tag221.xml"/><Relationship Id="rId7" Type="http://schemas.openxmlformats.org/officeDocument/2006/relationships/tags" Target="../tags/tag225.xml"/><Relationship Id="rId12" Type="http://schemas.openxmlformats.org/officeDocument/2006/relationships/tags" Target="../tags/tag230.xml"/><Relationship Id="rId17" Type="http://schemas.openxmlformats.org/officeDocument/2006/relationships/slideLayout" Target="../slideLayouts/slideLayout7.xml"/><Relationship Id="rId2" Type="http://schemas.openxmlformats.org/officeDocument/2006/relationships/tags" Target="../tags/tag220.xml"/><Relationship Id="rId16" Type="http://schemas.openxmlformats.org/officeDocument/2006/relationships/tags" Target="../tags/tag234.xml"/><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tags" Target="../tags/tag229.xml"/><Relationship Id="rId5" Type="http://schemas.openxmlformats.org/officeDocument/2006/relationships/tags" Target="../tags/tag223.xml"/><Relationship Id="rId15" Type="http://schemas.openxmlformats.org/officeDocument/2006/relationships/tags" Target="../tags/tag233.xml"/><Relationship Id="rId10" Type="http://schemas.openxmlformats.org/officeDocument/2006/relationships/tags" Target="../tags/tag228.xml"/><Relationship Id="rId4" Type="http://schemas.openxmlformats.org/officeDocument/2006/relationships/tags" Target="../tags/tag222.xml"/><Relationship Id="rId9" Type="http://schemas.openxmlformats.org/officeDocument/2006/relationships/tags" Target="../tags/tag227.xml"/><Relationship Id="rId14" Type="http://schemas.openxmlformats.org/officeDocument/2006/relationships/tags" Target="../tags/tag2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tags" Target="../tags/tag242.xml"/><Relationship Id="rId13" Type="http://schemas.openxmlformats.org/officeDocument/2006/relationships/tags" Target="../tags/tag247.xml"/><Relationship Id="rId3" Type="http://schemas.openxmlformats.org/officeDocument/2006/relationships/tags" Target="../tags/tag237.xml"/><Relationship Id="rId7" Type="http://schemas.openxmlformats.org/officeDocument/2006/relationships/tags" Target="../tags/tag241.xml"/><Relationship Id="rId12" Type="http://schemas.openxmlformats.org/officeDocument/2006/relationships/tags" Target="../tags/tag246.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tags" Target="../tags/tag240.xml"/><Relationship Id="rId11" Type="http://schemas.openxmlformats.org/officeDocument/2006/relationships/tags" Target="../tags/tag245.xml"/><Relationship Id="rId5" Type="http://schemas.openxmlformats.org/officeDocument/2006/relationships/tags" Target="../tags/tag239.xml"/><Relationship Id="rId15" Type="http://schemas.openxmlformats.org/officeDocument/2006/relationships/notesSlide" Target="../notesSlides/notesSlide7.xml"/><Relationship Id="rId10" Type="http://schemas.openxmlformats.org/officeDocument/2006/relationships/tags" Target="../tags/tag244.xml"/><Relationship Id="rId4" Type="http://schemas.openxmlformats.org/officeDocument/2006/relationships/tags" Target="../tags/tag238.xml"/><Relationship Id="rId9" Type="http://schemas.openxmlformats.org/officeDocument/2006/relationships/tags" Target="../tags/tag243.xml"/><Relationship Id="rId1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tags" Target="../tags/tag255.xml"/><Relationship Id="rId13" Type="http://schemas.openxmlformats.org/officeDocument/2006/relationships/tags" Target="../tags/tag260.xml"/><Relationship Id="rId3" Type="http://schemas.openxmlformats.org/officeDocument/2006/relationships/tags" Target="../tags/tag250.xml"/><Relationship Id="rId7" Type="http://schemas.openxmlformats.org/officeDocument/2006/relationships/tags" Target="../tags/tag254.xml"/><Relationship Id="rId12" Type="http://schemas.openxmlformats.org/officeDocument/2006/relationships/tags" Target="../tags/tag259.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11" Type="http://schemas.openxmlformats.org/officeDocument/2006/relationships/tags" Target="../tags/tag258.xml"/><Relationship Id="rId5" Type="http://schemas.openxmlformats.org/officeDocument/2006/relationships/tags" Target="../tags/tag252.xml"/><Relationship Id="rId10" Type="http://schemas.openxmlformats.org/officeDocument/2006/relationships/tags" Target="../tags/tag257.xml"/><Relationship Id="rId4" Type="http://schemas.openxmlformats.org/officeDocument/2006/relationships/tags" Target="../tags/tag251.xml"/><Relationship Id="rId9" Type="http://schemas.openxmlformats.org/officeDocument/2006/relationships/tags" Target="../tags/tag256.xml"/><Relationship Id="rId1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10" Type="http://schemas.openxmlformats.org/officeDocument/2006/relationships/slideLayout" Target="../slideLayouts/slideLayout7.xml"/><Relationship Id="rId4" Type="http://schemas.openxmlformats.org/officeDocument/2006/relationships/tags" Target="../tags/tag264.xml"/><Relationship Id="rId9" Type="http://schemas.openxmlformats.org/officeDocument/2006/relationships/tags" Target="../tags/tag269.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38.xml.rels><?xml version="1.0" encoding="UTF-8" standalone="yes"?>
<Relationships xmlns="http://schemas.openxmlformats.org/package/2006/relationships"><Relationship Id="rId8" Type="http://schemas.openxmlformats.org/officeDocument/2006/relationships/tags" Target="../tags/tag277.xml"/><Relationship Id="rId13" Type="http://schemas.openxmlformats.org/officeDocument/2006/relationships/slideLayout" Target="../slideLayouts/slideLayout7.xml"/><Relationship Id="rId3" Type="http://schemas.openxmlformats.org/officeDocument/2006/relationships/tags" Target="../tags/tag272.xml"/><Relationship Id="rId7" Type="http://schemas.openxmlformats.org/officeDocument/2006/relationships/tags" Target="../tags/tag276.xml"/><Relationship Id="rId12" Type="http://schemas.openxmlformats.org/officeDocument/2006/relationships/tags" Target="../tags/tag281.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tags" Target="../tags/tag275.xml"/><Relationship Id="rId11" Type="http://schemas.openxmlformats.org/officeDocument/2006/relationships/tags" Target="../tags/tag280.xml"/><Relationship Id="rId5" Type="http://schemas.openxmlformats.org/officeDocument/2006/relationships/tags" Target="../tags/tag274.xml"/><Relationship Id="rId10" Type="http://schemas.openxmlformats.org/officeDocument/2006/relationships/tags" Target="../tags/tag279.xml"/><Relationship Id="rId4" Type="http://schemas.openxmlformats.org/officeDocument/2006/relationships/tags" Target="../tags/tag273.xml"/><Relationship Id="rId9" Type="http://schemas.openxmlformats.org/officeDocument/2006/relationships/tags" Target="../tags/tag278.xml"/></Relationships>
</file>

<file path=ppt/slides/_rels/slide39.xml.rels><?xml version="1.0" encoding="UTF-8" standalone="yes"?>
<Relationships xmlns="http://schemas.openxmlformats.org/package/2006/relationships"><Relationship Id="rId8" Type="http://schemas.openxmlformats.org/officeDocument/2006/relationships/tags" Target="../tags/tag289.xml"/><Relationship Id="rId3" Type="http://schemas.openxmlformats.org/officeDocument/2006/relationships/tags" Target="../tags/tag284.xml"/><Relationship Id="rId7" Type="http://schemas.openxmlformats.org/officeDocument/2006/relationships/tags" Target="../tags/tag288.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5" Type="http://schemas.openxmlformats.org/officeDocument/2006/relationships/tags" Target="../tags/tag286.xml"/><Relationship Id="rId4" Type="http://schemas.openxmlformats.org/officeDocument/2006/relationships/tags" Target="../tags/tag285.xml"/><Relationship Id="rId9"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22.jpeg"/><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5" Type="http://schemas.openxmlformats.org/officeDocument/2006/relationships/tags" Target="../tags/tag294.xml"/><Relationship Id="rId4" Type="http://schemas.openxmlformats.org/officeDocument/2006/relationships/tags" Target="../tags/tag293.xml"/><Relationship Id="rId9"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tags" Target="../tags/tag305.xml"/><Relationship Id="rId3" Type="http://schemas.openxmlformats.org/officeDocument/2006/relationships/tags" Target="../tags/tag300.xml"/><Relationship Id="rId7" Type="http://schemas.openxmlformats.org/officeDocument/2006/relationships/tags" Target="../tags/tag304.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5" Type="http://schemas.openxmlformats.org/officeDocument/2006/relationships/tags" Target="../tags/tag302.xml"/><Relationship Id="rId10" Type="http://schemas.openxmlformats.org/officeDocument/2006/relationships/notesSlide" Target="../notesSlides/notesSlide8.xml"/><Relationship Id="rId4" Type="http://schemas.openxmlformats.org/officeDocument/2006/relationships/tags" Target="../tags/tag301.xml"/><Relationship Id="rId9"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44.xml.rels><?xml version="1.0" encoding="UTF-8" standalone="yes"?>
<Relationships xmlns="http://schemas.openxmlformats.org/package/2006/relationships"><Relationship Id="rId8" Type="http://schemas.openxmlformats.org/officeDocument/2006/relationships/tags" Target="../tags/tag313.xml"/><Relationship Id="rId13" Type="http://schemas.openxmlformats.org/officeDocument/2006/relationships/tags" Target="../tags/tag318.xml"/><Relationship Id="rId18" Type="http://schemas.openxmlformats.org/officeDocument/2006/relationships/slideLayout" Target="../slideLayouts/slideLayout7.xml"/><Relationship Id="rId3" Type="http://schemas.openxmlformats.org/officeDocument/2006/relationships/tags" Target="../tags/tag308.xml"/><Relationship Id="rId7" Type="http://schemas.openxmlformats.org/officeDocument/2006/relationships/tags" Target="../tags/tag312.xml"/><Relationship Id="rId12" Type="http://schemas.openxmlformats.org/officeDocument/2006/relationships/tags" Target="../tags/tag317.xml"/><Relationship Id="rId17" Type="http://schemas.openxmlformats.org/officeDocument/2006/relationships/tags" Target="../tags/tag322.xml"/><Relationship Id="rId2" Type="http://schemas.openxmlformats.org/officeDocument/2006/relationships/tags" Target="../tags/tag307.xml"/><Relationship Id="rId16" Type="http://schemas.openxmlformats.org/officeDocument/2006/relationships/tags" Target="../tags/tag321.xml"/><Relationship Id="rId1" Type="http://schemas.openxmlformats.org/officeDocument/2006/relationships/tags" Target="../tags/tag306.xml"/><Relationship Id="rId6" Type="http://schemas.openxmlformats.org/officeDocument/2006/relationships/tags" Target="../tags/tag311.xml"/><Relationship Id="rId11" Type="http://schemas.openxmlformats.org/officeDocument/2006/relationships/tags" Target="../tags/tag316.xml"/><Relationship Id="rId5" Type="http://schemas.openxmlformats.org/officeDocument/2006/relationships/tags" Target="../tags/tag310.xml"/><Relationship Id="rId15" Type="http://schemas.openxmlformats.org/officeDocument/2006/relationships/tags" Target="../tags/tag320.xml"/><Relationship Id="rId10" Type="http://schemas.openxmlformats.org/officeDocument/2006/relationships/tags" Target="../tags/tag315.xml"/><Relationship Id="rId4" Type="http://schemas.openxmlformats.org/officeDocument/2006/relationships/tags" Target="../tags/tag309.xml"/><Relationship Id="rId9" Type="http://schemas.openxmlformats.org/officeDocument/2006/relationships/tags" Target="../tags/tag314.xml"/><Relationship Id="rId14" Type="http://schemas.openxmlformats.org/officeDocument/2006/relationships/tags" Target="../tags/tag319.xml"/></Relationships>
</file>

<file path=ppt/slides/_rels/slide45.xml.rels><?xml version="1.0" encoding="UTF-8" standalone="yes"?>
<Relationships xmlns="http://schemas.openxmlformats.org/package/2006/relationships"><Relationship Id="rId8" Type="http://schemas.openxmlformats.org/officeDocument/2006/relationships/tags" Target="../tags/tag330.xml"/><Relationship Id="rId3" Type="http://schemas.openxmlformats.org/officeDocument/2006/relationships/tags" Target="../tags/tag325.xml"/><Relationship Id="rId7" Type="http://schemas.openxmlformats.org/officeDocument/2006/relationships/tags" Target="../tags/tag329.xml"/><Relationship Id="rId2" Type="http://schemas.openxmlformats.org/officeDocument/2006/relationships/tags" Target="../tags/tag324.xml"/><Relationship Id="rId1" Type="http://schemas.openxmlformats.org/officeDocument/2006/relationships/tags" Target="../tags/tag323.xml"/><Relationship Id="rId6" Type="http://schemas.openxmlformats.org/officeDocument/2006/relationships/tags" Target="../tags/tag328.xml"/><Relationship Id="rId11" Type="http://schemas.openxmlformats.org/officeDocument/2006/relationships/slideLayout" Target="../slideLayouts/slideLayout7.xml"/><Relationship Id="rId5" Type="http://schemas.openxmlformats.org/officeDocument/2006/relationships/tags" Target="../tags/tag327.xml"/><Relationship Id="rId10" Type="http://schemas.openxmlformats.org/officeDocument/2006/relationships/tags" Target="../tags/tag332.xml"/><Relationship Id="rId4" Type="http://schemas.openxmlformats.org/officeDocument/2006/relationships/tags" Target="../tags/tag326.xml"/><Relationship Id="rId9" Type="http://schemas.openxmlformats.org/officeDocument/2006/relationships/tags" Target="../tags/tag331.xml"/></Relationships>
</file>

<file path=ppt/slides/_rels/slide46.xml.rels><?xml version="1.0" encoding="UTF-8" standalone="yes"?>
<Relationships xmlns="http://schemas.openxmlformats.org/package/2006/relationships"><Relationship Id="rId8" Type="http://schemas.openxmlformats.org/officeDocument/2006/relationships/tags" Target="../tags/tag340.xml"/><Relationship Id="rId3" Type="http://schemas.openxmlformats.org/officeDocument/2006/relationships/tags" Target="../tags/tag335.xml"/><Relationship Id="rId7" Type="http://schemas.openxmlformats.org/officeDocument/2006/relationships/tags" Target="../tags/tag339.xml"/><Relationship Id="rId2" Type="http://schemas.openxmlformats.org/officeDocument/2006/relationships/tags" Target="../tags/tag334.xml"/><Relationship Id="rId1" Type="http://schemas.openxmlformats.org/officeDocument/2006/relationships/tags" Target="../tags/tag333.xml"/><Relationship Id="rId6" Type="http://schemas.openxmlformats.org/officeDocument/2006/relationships/tags" Target="../tags/tag338.xml"/><Relationship Id="rId11" Type="http://schemas.openxmlformats.org/officeDocument/2006/relationships/slideLayout" Target="../slideLayouts/slideLayout7.xml"/><Relationship Id="rId5" Type="http://schemas.openxmlformats.org/officeDocument/2006/relationships/tags" Target="../tags/tag337.xml"/><Relationship Id="rId10" Type="http://schemas.openxmlformats.org/officeDocument/2006/relationships/tags" Target="../tags/tag342.xml"/><Relationship Id="rId4" Type="http://schemas.openxmlformats.org/officeDocument/2006/relationships/tags" Target="../tags/tag336.xml"/><Relationship Id="rId9" Type="http://schemas.openxmlformats.org/officeDocument/2006/relationships/tags" Target="../tags/tag341.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3.xml"/></Relationships>
</file>

<file path=ppt/slides/_rels/slide48.xml.rels><?xml version="1.0" encoding="UTF-8" standalone="yes"?>
<Relationships xmlns="http://schemas.openxmlformats.org/package/2006/relationships"><Relationship Id="rId8" Type="http://schemas.openxmlformats.org/officeDocument/2006/relationships/tags" Target="../tags/tag351.xml"/><Relationship Id="rId13" Type="http://schemas.openxmlformats.org/officeDocument/2006/relationships/tags" Target="../tags/tag356.xml"/><Relationship Id="rId3" Type="http://schemas.openxmlformats.org/officeDocument/2006/relationships/tags" Target="../tags/tag346.xml"/><Relationship Id="rId7" Type="http://schemas.openxmlformats.org/officeDocument/2006/relationships/tags" Target="../tags/tag350.xml"/><Relationship Id="rId12" Type="http://schemas.openxmlformats.org/officeDocument/2006/relationships/tags" Target="../tags/tag3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tags" Target="../tags/tag349.xml"/><Relationship Id="rId11" Type="http://schemas.openxmlformats.org/officeDocument/2006/relationships/tags" Target="../tags/tag354.xml"/><Relationship Id="rId5" Type="http://schemas.openxmlformats.org/officeDocument/2006/relationships/tags" Target="../tags/tag348.xml"/><Relationship Id="rId10" Type="http://schemas.openxmlformats.org/officeDocument/2006/relationships/tags" Target="../tags/tag353.xml"/><Relationship Id="rId4" Type="http://schemas.openxmlformats.org/officeDocument/2006/relationships/tags" Target="../tags/tag347.xml"/><Relationship Id="rId9" Type="http://schemas.openxmlformats.org/officeDocument/2006/relationships/tags" Target="../tags/tag352.xml"/><Relationship Id="rId14"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5" Type="http://schemas.openxmlformats.org/officeDocument/2006/relationships/tags" Target="../tags/tag361.xml"/><Relationship Id="rId10" Type="http://schemas.openxmlformats.org/officeDocument/2006/relationships/slideLayout" Target="../slideLayouts/slideLayout7.xml"/><Relationship Id="rId4" Type="http://schemas.openxmlformats.org/officeDocument/2006/relationships/tags" Target="../tags/tag360.xml"/><Relationship Id="rId9" Type="http://schemas.openxmlformats.org/officeDocument/2006/relationships/tags" Target="../tags/tag365.xml"/></Relationships>
</file>

<file path=ppt/slides/_rels/slide50.xml.rels><?xml version="1.0" encoding="UTF-8" standalone="yes"?>
<Relationships xmlns="http://schemas.openxmlformats.org/package/2006/relationships"><Relationship Id="rId13" Type="http://schemas.openxmlformats.org/officeDocument/2006/relationships/tags" Target="../tags/tag378.xml"/><Relationship Id="rId18" Type="http://schemas.openxmlformats.org/officeDocument/2006/relationships/tags" Target="../tags/tag383.xml"/><Relationship Id="rId26" Type="http://schemas.openxmlformats.org/officeDocument/2006/relationships/tags" Target="../tags/tag391.xml"/><Relationship Id="rId39" Type="http://schemas.openxmlformats.org/officeDocument/2006/relationships/tags" Target="../tags/tag404.xml"/><Relationship Id="rId21" Type="http://schemas.openxmlformats.org/officeDocument/2006/relationships/tags" Target="../tags/tag386.xml"/><Relationship Id="rId34" Type="http://schemas.openxmlformats.org/officeDocument/2006/relationships/tags" Target="../tags/tag399.xml"/><Relationship Id="rId42" Type="http://schemas.openxmlformats.org/officeDocument/2006/relationships/tags" Target="../tags/tag407.xml"/><Relationship Id="rId7" Type="http://schemas.openxmlformats.org/officeDocument/2006/relationships/tags" Target="../tags/tag372.xml"/><Relationship Id="rId2" Type="http://schemas.openxmlformats.org/officeDocument/2006/relationships/tags" Target="../tags/tag367.xml"/><Relationship Id="rId16" Type="http://schemas.openxmlformats.org/officeDocument/2006/relationships/tags" Target="../tags/tag381.xml"/><Relationship Id="rId20" Type="http://schemas.openxmlformats.org/officeDocument/2006/relationships/tags" Target="../tags/tag385.xml"/><Relationship Id="rId29" Type="http://schemas.openxmlformats.org/officeDocument/2006/relationships/tags" Target="../tags/tag394.xml"/><Relationship Id="rId41" Type="http://schemas.openxmlformats.org/officeDocument/2006/relationships/tags" Target="../tags/tag406.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tags" Target="../tags/tag376.xml"/><Relationship Id="rId24" Type="http://schemas.openxmlformats.org/officeDocument/2006/relationships/tags" Target="../tags/tag389.xml"/><Relationship Id="rId32" Type="http://schemas.openxmlformats.org/officeDocument/2006/relationships/tags" Target="../tags/tag397.xml"/><Relationship Id="rId37" Type="http://schemas.openxmlformats.org/officeDocument/2006/relationships/tags" Target="../tags/tag402.xml"/><Relationship Id="rId40" Type="http://schemas.openxmlformats.org/officeDocument/2006/relationships/tags" Target="../tags/tag405.xml"/><Relationship Id="rId5" Type="http://schemas.openxmlformats.org/officeDocument/2006/relationships/tags" Target="../tags/tag370.xml"/><Relationship Id="rId15" Type="http://schemas.openxmlformats.org/officeDocument/2006/relationships/tags" Target="../tags/tag380.xml"/><Relationship Id="rId23" Type="http://schemas.openxmlformats.org/officeDocument/2006/relationships/tags" Target="../tags/tag388.xml"/><Relationship Id="rId28" Type="http://schemas.openxmlformats.org/officeDocument/2006/relationships/tags" Target="../tags/tag393.xml"/><Relationship Id="rId36" Type="http://schemas.openxmlformats.org/officeDocument/2006/relationships/tags" Target="../tags/tag401.xml"/><Relationship Id="rId10" Type="http://schemas.openxmlformats.org/officeDocument/2006/relationships/tags" Target="../tags/tag375.xml"/><Relationship Id="rId19" Type="http://schemas.openxmlformats.org/officeDocument/2006/relationships/tags" Target="../tags/tag384.xml"/><Relationship Id="rId31" Type="http://schemas.openxmlformats.org/officeDocument/2006/relationships/tags" Target="../tags/tag396.xml"/><Relationship Id="rId44" Type="http://schemas.openxmlformats.org/officeDocument/2006/relationships/slideLayout" Target="../slideLayouts/slideLayout7.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tags" Target="../tags/tag379.xml"/><Relationship Id="rId22" Type="http://schemas.openxmlformats.org/officeDocument/2006/relationships/tags" Target="../tags/tag387.xml"/><Relationship Id="rId27" Type="http://schemas.openxmlformats.org/officeDocument/2006/relationships/tags" Target="../tags/tag392.xml"/><Relationship Id="rId30" Type="http://schemas.openxmlformats.org/officeDocument/2006/relationships/tags" Target="../tags/tag395.xml"/><Relationship Id="rId35" Type="http://schemas.openxmlformats.org/officeDocument/2006/relationships/tags" Target="../tags/tag400.xml"/><Relationship Id="rId43" Type="http://schemas.openxmlformats.org/officeDocument/2006/relationships/tags" Target="../tags/tag408.xml"/><Relationship Id="rId8" Type="http://schemas.openxmlformats.org/officeDocument/2006/relationships/tags" Target="../tags/tag373.xml"/><Relationship Id="rId3" Type="http://schemas.openxmlformats.org/officeDocument/2006/relationships/tags" Target="../tags/tag368.xml"/><Relationship Id="rId12" Type="http://schemas.openxmlformats.org/officeDocument/2006/relationships/tags" Target="../tags/tag377.xml"/><Relationship Id="rId17" Type="http://schemas.openxmlformats.org/officeDocument/2006/relationships/tags" Target="../tags/tag382.xml"/><Relationship Id="rId25" Type="http://schemas.openxmlformats.org/officeDocument/2006/relationships/tags" Target="../tags/tag390.xml"/><Relationship Id="rId33" Type="http://schemas.openxmlformats.org/officeDocument/2006/relationships/tags" Target="../tags/tag398.xml"/><Relationship Id="rId38" Type="http://schemas.openxmlformats.org/officeDocument/2006/relationships/tags" Target="../tags/tag403.xml"/></Relationships>
</file>

<file path=ppt/slides/_rels/slide51.xml.rels><?xml version="1.0" encoding="UTF-8" standalone="yes"?>
<Relationships xmlns="http://schemas.openxmlformats.org/package/2006/relationships"><Relationship Id="rId8" Type="http://schemas.openxmlformats.org/officeDocument/2006/relationships/tags" Target="../tags/tag416.xml"/><Relationship Id="rId13" Type="http://schemas.openxmlformats.org/officeDocument/2006/relationships/tags" Target="../tags/tag421.xml"/><Relationship Id="rId18" Type="http://schemas.openxmlformats.org/officeDocument/2006/relationships/tags" Target="../tags/tag426.xml"/><Relationship Id="rId3" Type="http://schemas.openxmlformats.org/officeDocument/2006/relationships/tags" Target="../tags/tag411.xml"/><Relationship Id="rId21" Type="http://schemas.openxmlformats.org/officeDocument/2006/relationships/tags" Target="../tags/tag429.xml"/><Relationship Id="rId7" Type="http://schemas.openxmlformats.org/officeDocument/2006/relationships/tags" Target="../tags/tag415.xml"/><Relationship Id="rId12" Type="http://schemas.openxmlformats.org/officeDocument/2006/relationships/tags" Target="../tags/tag420.xml"/><Relationship Id="rId17" Type="http://schemas.openxmlformats.org/officeDocument/2006/relationships/tags" Target="../tags/tag425.xml"/><Relationship Id="rId2" Type="http://schemas.openxmlformats.org/officeDocument/2006/relationships/tags" Target="../tags/tag410.xml"/><Relationship Id="rId16" Type="http://schemas.openxmlformats.org/officeDocument/2006/relationships/tags" Target="../tags/tag424.xml"/><Relationship Id="rId20" Type="http://schemas.openxmlformats.org/officeDocument/2006/relationships/tags" Target="../tags/tag428.xml"/><Relationship Id="rId1" Type="http://schemas.openxmlformats.org/officeDocument/2006/relationships/tags" Target="../tags/tag409.xml"/><Relationship Id="rId6" Type="http://schemas.openxmlformats.org/officeDocument/2006/relationships/tags" Target="../tags/tag414.xml"/><Relationship Id="rId11" Type="http://schemas.openxmlformats.org/officeDocument/2006/relationships/tags" Target="../tags/tag419.xml"/><Relationship Id="rId5" Type="http://schemas.openxmlformats.org/officeDocument/2006/relationships/tags" Target="../tags/tag413.xml"/><Relationship Id="rId15" Type="http://schemas.openxmlformats.org/officeDocument/2006/relationships/tags" Target="../tags/tag423.xml"/><Relationship Id="rId23" Type="http://schemas.openxmlformats.org/officeDocument/2006/relationships/notesSlide" Target="../notesSlides/notesSlide9.xml"/><Relationship Id="rId10" Type="http://schemas.openxmlformats.org/officeDocument/2006/relationships/tags" Target="../tags/tag418.xml"/><Relationship Id="rId19" Type="http://schemas.openxmlformats.org/officeDocument/2006/relationships/tags" Target="../tags/tag427.xml"/><Relationship Id="rId4" Type="http://schemas.openxmlformats.org/officeDocument/2006/relationships/tags" Target="../tags/tag412.xml"/><Relationship Id="rId9" Type="http://schemas.openxmlformats.org/officeDocument/2006/relationships/tags" Target="../tags/tag417.xml"/><Relationship Id="rId14" Type="http://schemas.openxmlformats.org/officeDocument/2006/relationships/tags" Target="../tags/tag422.xml"/><Relationship Id="rId22"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0.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1.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4.xml"/><Relationship Id="rId1" Type="http://schemas.openxmlformats.org/officeDocument/2006/relationships/tags" Target="../tags/tag433.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5.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36.xml"/></Relationships>
</file>

<file path=ppt/slides/_rels/slide58.xml.rels><?xml version="1.0" encoding="UTF-8" standalone="yes"?>
<Relationships xmlns="http://schemas.openxmlformats.org/package/2006/relationships"><Relationship Id="rId8" Type="http://schemas.openxmlformats.org/officeDocument/2006/relationships/tags" Target="../tags/tag444.xml"/><Relationship Id="rId13" Type="http://schemas.openxmlformats.org/officeDocument/2006/relationships/tags" Target="../tags/tag449.xml"/><Relationship Id="rId18" Type="http://schemas.openxmlformats.org/officeDocument/2006/relationships/tags" Target="../tags/tag454.xml"/><Relationship Id="rId26" Type="http://schemas.openxmlformats.org/officeDocument/2006/relationships/slideLayout" Target="../slideLayouts/slideLayout7.xml"/><Relationship Id="rId3" Type="http://schemas.openxmlformats.org/officeDocument/2006/relationships/tags" Target="../tags/tag439.xml"/><Relationship Id="rId21" Type="http://schemas.openxmlformats.org/officeDocument/2006/relationships/tags" Target="../tags/tag457.xml"/><Relationship Id="rId7" Type="http://schemas.openxmlformats.org/officeDocument/2006/relationships/tags" Target="../tags/tag443.xml"/><Relationship Id="rId12" Type="http://schemas.openxmlformats.org/officeDocument/2006/relationships/tags" Target="../tags/tag448.xml"/><Relationship Id="rId17" Type="http://schemas.openxmlformats.org/officeDocument/2006/relationships/tags" Target="../tags/tag453.xml"/><Relationship Id="rId25" Type="http://schemas.openxmlformats.org/officeDocument/2006/relationships/tags" Target="../tags/tag461.xml"/><Relationship Id="rId2" Type="http://schemas.openxmlformats.org/officeDocument/2006/relationships/tags" Target="../tags/tag438.xml"/><Relationship Id="rId16" Type="http://schemas.openxmlformats.org/officeDocument/2006/relationships/tags" Target="../tags/tag452.xml"/><Relationship Id="rId20" Type="http://schemas.openxmlformats.org/officeDocument/2006/relationships/tags" Target="../tags/tag456.xml"/><Relationship Id="rId1" Type="http://schemas.openxmlformats.org/officeDocument/2006/relationships/tags" Target="../tags/tag437.xml"/><Relationship Id="rId6" Type="http://schemas.openxmlformats.org/officeDocument/2006/relationships/tags" Target="../tags/tag442.xml"/><Relationship Id="rId11" Type="http://schemas.openxmlformats.org/officeDocument/2006/relationships/tags" Target="../tags/tag447.xml"/><Relationship Id="rId24" Type="http://schemas.openxmlformats.org/officeDocument/2006/relationships/tags" Target="../tags/tag460.xml"/><Relationship Id="rId5" Type="http://schemas.openxmlformats.org/officeDocument/2006/relationships/tags" Target="../tags/tag441.xml"/><Relationship Id="rId15" Type="http://schemas.openxmlformats.org/officeDocument/2006/relationships/tags" Target="../tags/tag451.xml"/><Relationship Id="rId23" Type="http://schemas.openxmlformats.org/officeDocument/2006/relationships/tags" Target="../tags/tag459.xml"/><Relationship Id="rId10" Type="http://schemas.openxmlformats.org/officeDocument/2006/relationships/tags" Target="../tags/tag446.xml"/><Relationship Id="rId19" Type="http://schemas.openxmlformats.org/officeDocument/2006/relationships/tags" Target="../tags/tag455.xml"/><Relationship Id="rId4" Type="http://schemas.openxmlformats.org/officeDocument/2006/relationships/tags" Target="../tags/tag440.xml"/><Relationship Id="rId9" Type="http://schemas.openxmlformats.org/officeDocument/2006/relationships/tags" Target="../tags/tag445.xml"/><Relationship Id="rId14" Type="http://schemas.openxmlformats.org/officeDocument/2006/relationships/tags" Target="../tags/tag450.xml"/><Relationship Id="rId22" Type="http://schemas.openxmlformats.org/officeDocument/2006/relationships/tags" Target="../tags/tag458.xml"/></Relationships>
</file>

<file path=ppt/slides/_rels/slide59.xml.rels><?xml version="1.0" encoding="UTF-8" standalone="yes"?>
<Relationships xmlns="http://schemas.openxmlformats.org/package/2006/relationships"><Relationship Id="rId8" Type="http://schemas.openxmlformats.org/officeDocument/2006/relationships/tags" Target="../tags/tag469.xml"/><Relationship Id="rId13" Type="http://schemas.openxmlformats.org/officeDocument/2006/relationships/tags" Target="../tags/tag474.xml"/><Relationship Id="rId18" Type="http://schemas.openxmlformats.org/officeDocument/2006/relationships/notesSlide" Target="../notesSlides/notesSlide10.xml"/><Relationship Id="rId3" Type="http://schemas.openxmlformats.org/officeDocument/2006/relationships/tags" Target="../tags/tag464.xml"/><Relationship Id="rId7" Type="http://schemas.openxmlformats.org/officeDocument/2006/relationships/tags" Target="../tags/tag468.xml"/><Relationship Id="rId12" Type="http://schemas.openxmlformats.org/officeDocument/2006/relationships/tags" Target="../tags/tag473.xml"/><Relationship Id="rId17" Type="http://schemas.openxmlformats.org/officeDocument/2006/relationships/slideLayout" Target="../slideLayouts/slideLayout7.xml"/><Relationship Id="rId2" Type="http://schemas.openxmlformats.org/officeDocument/2006/relationships/tags" Target="../tags/tag463.xml"/><Relationship Id="rId16" Type="http://schemas.openxmlformats.org/officeDocument/2006/relationships/tags" Target="../tags/tag477.xml"/><Relationship Id="rId1" Type="http://schemas.openxmlformats.org/officeDocument/2006/relationships/tags" Target="../tags/tag462.xml"/><Relationship Id="rId6" Type="http://schemas.openxmlformats.org/officeDocument/2006/relationships/tags" Target="../tags/tag467.xml"/><Relationship Id="rId11" Type="http://schemas.openxmlformats.org/officeDocument/2006/relationships/tags" Target="../tags/tag472.xml"/><Relationship Id="rId5" Type="http://schemas.openxmlformats.org/officeDocument/2006/relationships/tags" Target="../tags/tag466.xml"/><Relationship Id="rId15" Type="http://schemas.openxmlformats.org/officeDocument/2006/relationships/tags" Target="../tags/tag476.xml"/><Relationship Id="rId10" Type="http://schemas.openxmlformats.org/officeDocument/2006/relationships/tags" Target="../tags/tag471.xml"/><Relationship Id="rId4" Type="http://schemas.openxmlformats.org/officeDocument/2006/relationships/tags" Target="../tags/tag465.xml"/><Relationship Id="rId9" Type="http://schemas.openxmlformats.org/officeDocument/2006/relationships/tags" Target="../tags/tag470.xml"/><Relationship Id="rId14" Type="http://schemas.openxmlformats.org/officeDocument/2006/relationships/tags" Target="../tags/tag475.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78.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79.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8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68530" y="2043136"/>
            <a:ext cx="7422157" cy="953553"/>
            <a:chOff x="5954683" y="1816999"/>
            <a:chExt cx="9896210" cy="1271411"/>
          </a:xfrm>
        </p:grpSpPr>
        <p:sp>
          <p:nvSpPr>
            <p:cNvPr id="20" name="文本框 19"/>
            <p:cNvSpPr txBox="1"/>
            <p:nvPr/>
          </p:nvSpPr>
          <p:spPr>
            <a:xfrm>
              <a:off x="5954683" y="1816999"/>
              <a:ext cx="9896210" cy="1102528"/>
            </a:xfrm>
            <a:prstGeom prst="rect">
              <a:avLst/>
            </a:prstGeom>
            <a:noFill/>
          </p:spPr>
          <p:txBody>
            <a:bodyPr wrap="square" rtlCol="0">
              <a:spAutoFit/>
            </a:bodyPr>
            <a:lstStyle/>
            <a:p>
              <a:pPr>
                <a:lnSpc>
                  <a:spcPct val="115000"/>
                </a:lnSpc>
                <a:spcBef>
                  <a:spcPts val="10"/>
                </a:spcBef>
                <a:spcAft>
                  <a:spcPts val="10"/>
                </a:spcAft>
              </a:pPr>
              <a:r>
                <a:rPr lang="zh-CN" altLang="en-US" sz="4500" b="1" dirty="0">
                  <a:solidFill>
                    <a:srgbClr val="2D3E50"/>
                  </a:solidFill>
                  <a:latin typeface="思源宋体 CN" panose="02020400000000000000" pitchFamily="18" charset="-122"/>
                  <a:ea typeface="思源宋体 CN" panose="02020400000000000000" pitchFamily="18" charset="-122"/>
                  <a:cs typeface="+mn-ea"/>
                  <a:sym typeface="+mn-lt"/>
                </a:rPr>
                <a:t>如何开展现场安全管理</a:t>
              </a:r>
            </a:p>
          </p:txBody>
        </p:sp>
        <p:cxnSp>
          <p:nvCxnSpPr>
            <p:cNvPr id="21" name="直接连接符 20"/>
            <p:cNvCxnSpPr/>
            <p:nvPr/>
          </p:nvCxnSpPr>
          <p:spPr>
            <a:xfrm>
              <a:off x="6096000" y="3088410"/>
              <a:ext cx="2975956" cy="0"/>
            </a:xfrm>
            <a:prstGeom prst="line">
              <a:avLst/>
            </a:prstGeom>
            <a:ln w="508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2691994" y="1680709"/>
            <a:ext cx="4070756" cy="645160"/>
            <a:chOff x="3487725" y="1427545"/>
            <a:chExt cx="5427675" cy="860213"/>
          </a:xfrm>
        </p:grpSpPr>
        <p:sp>
          <p:nvSpPr>
            <p:cNvPr id="54" name="文本框 39"/>
            <p:cNvSpPr txBox="1"/>
            <p:nvPr/>
          </p:nvSpPr>
          <p:spPr>
            <a:xfrm>
              <a:off x="4785523" y="1458066"/>
              <a:ext cx="4129877" cy="675640"/>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700" b="1" dirty="0">
                  <a:solidFill>
                    <a:srgbClr val="2D3E50"/>
                  </a:solidFill>
                  <a:latin typeface="思源宋体 CN" panose="02020400000000000000" pitchFamily="18" charset="-122"/>
                  <a:ea typeface="思源宋体 CN" panose="02020400000000000000" pitchFamily="18" charset="-122"/>
                  <a:cs typeface="+mn-ea"/>
                  <a:sym typeface="+mn-lt"/>
                </a:rPr>
                <a:t>现场安全管理概述</a:t>
              </a:r>
            </a:p>
          </p:txBody>
        </p:sp>
        <p:sp>
          <p:nvSpPr>
            <p:cNvPr id="55" name="文本框 40"/>
            <p:cNvSpPr txBox="1"/>
            <p:nvPr/>
          </p:nvSpPr>
          <p:spPr>
            <a:xfrm>
              <a:off x="3487725" y="1427545"/>
              <a:ext cx="1413425" cy="860213"/>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b="1" spc="600" dirty="0">
                  <a:solidFill>
                    <a:srgbClr val="2D3E50"/>
                  </a:solidFill>
                  <a:latin typeface="思源宋体 CN" panose="02020400000000000000" pitchFamily="18" charset="-122"/>
                  <a:ea typeface="思源宋体 CN" panose="02020400000000000000" pitchFamily="18" charset="-122"/>
                  <a:cs typeface="+mn-ea"/>
                  <a:sym typeface="+mn-lt"/>
                </a:rPr>
                <a:t>01</a:t>
              </a:r>
            </a:p>
          </p:txBody>
        </p:sp>
      </p:grpSp>
      <p:grpSp>
        <p:nvGrpSpPr>
          <p:cNvPr id="74" name="组合 73"/>
          <p:cNvGrpSpPr/>
          <p:nvPr/>
        </p:nvGrpSpPr>
        <p:grpSpPr>
          <a:xfrm>
            <a:off x="2626158" y="2651268"/>
            <a:ext cx="4935453" cy="645160"/>
            <a:chOff x="3399944" y="2721624"/>
            <a:chExt cx="6580604" cy="860213"/>
          </a:xfrm>
        </p:grpSpPr>
        <p:sp>
          <p:nvSpPr>
            <p:cNvPr id="59" name="文本框 39"/>
            <p:cNvSpPr txBox="1"/>
            <p:nvPr/>
          </p:nvSpPr>
          <p:spPr>
            <a:xfrm>
              <a:off x="4785401" y="2790204"/>
              <a:ext cx="5195147" cy="675640"/>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2700" b="1" dirty="0">
                  <a:solidFill>
                    <a:srgbClr val="2D3E50"/>
                  </a:solidFill>
                  <a:latin typeface="思源宋体 CN" panose="02020400000000000000" pitchFamily="18" charset="-122"/>
                  <a:ea typeface="思源宋体 CN" panose="02020400000000000000" pitchFamily="18" charset="-122"/>
                  <a:cs typeface="+mn-ea"/>
                  <a:sym typeface="+mn-lt"/>
                </a:rPr>
                <a:t>现场安全管理主要方法</a:t>
              </a:r>
            </a:p>
          </p:txBody>
        </p:sp>
        <p:sp>
          <p:nvSpPr>
            <p:cNvPr id="60" name="文本框 40"/>
            <p:cNvSpPr txBox="1"/>
            <p:nvPr/>
          </p:nvSpPr>
          <p:spPr>
            <a:xfrm>
              <a:off x="3399944" y="2721624"/>
              <a:ext cx="1501208" cy="860213"/>
            </a:xfrm>
            <a:prstGeom prst="rect">
              <a:avLst/>
            </a:prstGeom>
            <a:noFill/>
          </p:spPr>
          <p:txBody>
            <a:bodyPr vert="horz"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600" b="1" spc="600" dirty="0">
                  <a:solidFill>
                    <a:srgbClr val="2D3E50"/>
                  </a:solidFill>
                  <a:latin typeface="思源宋体 CN" panose="02020400000000000000" pitchFamily="18" charset="-122"/>
                  <a:ea typeface="思源宋体 CN" panose="02020400000000000000" pitchFamily="18" charset="-122"/>
                  <a:cs typeface="+mn-ea"/>
                  <a:sym typeface="+mn-lt"/>
                </a:rPr>
                <a:t>02</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38300" y="1818005"/>
            <a:ext cx="1247775" cy="922020"/>
          </a:xfrm>
          <a:prstGeom prst="rect">
            <a:avLst/>
          </a:prstGeom>
          <a:noFill/>
        </p:spPr>
        <p:txBody>
          <a:bodyPr wrap="square" rtlCol="0">
            <a:spAutoFit/>
          </a:bodyPr>
          <a:lstStyle/>
          <a:p>
            <a:pPr algn="ctr"/>
            <a:r>
              <a:rPr lang="en-US" altLang="zh-CN" sz="5400" b="1" dirty="0">
                <a:solidFill>
                  <a:schemeClr val="bg1"/>
                </a:solidFill>
                <a:latin typeface="思源宋体 CN" panose="02020400000000000000" pitchFamily="18" charset="-122"/>
                <a:ea typeface="思源宋体 CN" panose="02020400000000000000" pitchFamily="18" charset="-122"/>
              </a:rPr>
              <a:t>01</a:t>
            </a:r>
          </a:p>
        </p:txBody>
      </p:sp>
      <p:sp>
        <p:nvSpPr>
          <p:cNvPr id="3" name="文本框 2"/>
          <p:cNvSpPr txBox="1"/>
          <p:nvPr/>
        </p:nvSpPr>
        <p:spPr>
          <a:xfrm>
            <a:off x="3054350" y="2218690"/>
            <a:ext cx="4930775" cy="706755"/>
          </a:xfrm>
          <a:prstGeom prst="rect">
            <a:avLst/>
          </a:prstGeom>
          <a:noFill/>
        </p:spPr>
        <p:txBody>
          <a:bodyPr wrap="square" rtlCol="0" anchor="t">
            <a:spAutoFit/>
          </a:bodyPr>
          <a:lstStyle/>
          <a:p>
            <a:pPr algn="ctr"/>
            <a:r>
              <a:rPr lang="zh-CN" altLang="en-US" sz="4000" b="1" dirty="0">
                <a:solidFill>
                  <a:schemeClr val="tx1">
                    <a:lumMod val="75000"/>
                    <a:lumOff val="25000"/>
                  </a:schemeClr>
                </a:solidFill>
                <a:latin typeface="思源宋体 CN" panose="02020400000000000000" pitchFamily="18" charset="-122"/>
                <a:ea typeface="思源宋体 CN" panose="02020400000000000000" pitchFamily="18" charset="-122"/>
              </a:rPr>
              <a:t>现场安全管理概述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管理目的</a:t>
            </a:r>
          </a:p>
        </p:txBody>
      </p:sp>
      <p:sp>
        <p:nvSpPr>
          <p:cNvPr id="3" name="文本框 2"/>
          <p:cNvSpPr txBox="1"/>
          <p:nvPr/>
        </p:nvSpPr>
        <p:spPr>
          <a:xfrm>
            <a:off x="596900" y="1130300"/>
            <a:ext cx="2540000" cy="383540"/>
          </a:xfrm>
          <a:prstGeom prst="rect">
            <a:avLst/>
          </a:prstGeom>
          <a:noFill/>
        </p:spPr>
        <p:txBody>
          <a:bodyPr wrap="square" rtlCol="0" anchor="t">
            <a:spAutoFit/>
          </a:bodyPr>
          <a:lstStyle/>
          <a:p>
            <a:r>
              <a:rPr lang="zh-CN" altLang="en-US" sz="1900" b="1" dirty="0">
                <a:solidFill>
                  <a:srgbClr val="FFAE00"/>
                </a:solidFill>
                <a:latin typeface="思源宋体 CN" panose="02020400000000000000" pitchFamily="18" charset="-122"/>
                <a:ea typeface="思源宋体 CN" panose="02020400000000000000" pitchFamily="18" charset="-122"/>
              </a:rPr>
              <a:t>为什么要关注现场？</a:t>
            </a:r>
          </a:p>
        </p:txBody>
      </p:sp>
      <p:sp>
        <p:nvSpPr>
          <p:cNvPr id="4" name="文本框 3"/>
          <p:cNvSpPr txBox="1"/>
          <p:nvPr/>
        </p:nvSpPr>
        <p:spPr>
          <a:xfrm>
            <a:off x="911225" y="1619250"/>
            <a:ext cx="4025900" cy="1198880"/>
          </a:xfrm>
          <a:prstGeom prst="rect">
            <a:avLst/>
          </a:prstGeom>
          <a:noFill/>
        </p:spPr>
        <p:txBody>
          <a:bodyPr wrap="square" rtlCol="0" anchor="t">
            <a:spAutoFit/>
          </a:bodyPr>
          <a:lstStyle/>
          <a:p>
            <a:pPr>
              <a:lnSpc>
                <a:spcPct val="150000"/>
              </a:lnSpc>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rPr>
              <a:t>作业现场是真正创造附加价值的地方，是制造产品、创造价值的场所，是生产力要素的集结地，是进行生产作业活动的载体。</a:t>
            </a:r>
          </a:p>
        </p:txBody>
      </p:sp>
      <p:sp>
        <p:nvSpPr>
          <p:cNvPr id="5" name="文本框 4"/>
          <p:cNvSpPr txBox="1"/>
          <p:nvPr/>
        </p:nvSpPr>
        <p:spPr>
          <a:xfrm>
            <a:off x="910590" y="2787015"/>
            <a:ext cx="4026535" cy="787523"/>
          </a:xfrm>
          <a:prstGeom prst="rect">
            <a:avLst/>
          </a:prstGeom>
          <a:noFill/>
        </p:spPr>
        <p:txBody>
          <a:bodyPr wrap="square" rtlCol="0" anchor="t">
            <a:spAutoFit/>
          </a:bodyPr>
          <a:lstStyle/>
          <a:p>
            <a:pPr>
              <a:lnSpc>
                <a:spcPct val="150000"/>
              </a:lnSpc>
            </a:pP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事件发生的地点</a:t>
            </a: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rPr>
              <a:t>：生产线，车间，销售点…还是办公室，会议室?</a:t>
            </a:r>
          </a:p>
        </p:txBody>
      </p:sp>
      <p:grpSp>
        <p:nvGrpSpPr>
          <p:cNvPr id="6" name="组合 5"/>
          <p:cNvGrpSpPr/>
          <p:nvPr/>
        </p:nvGrpSpPr>
        <p:grpSpPr>
          <a:xfrm>
            <a:off x="5440680" y="821690"/>
            <a:ext cx="3081655" cy="3851910"/>
            <a:chOff x="5118" y="2432"/>
            <a:chExt cx="4074" cy="5092"/>
          </a:xfrm>
        </p:grpSpPr>
        <p:sp>
          <p:nvSpPr>
            <p:cNvPr id="61" name="任意多边形: 形状55"/>
            <p:cNvSpPr/>
            <p:nvPr/>
          </p:nvSpPr>
          <p:spPr>
            <a:xfrm>
              <a:off x="5118" y="2432"/>
              <a:ext cx="4075" cy="5092"/>
            </a:xfrm>
            <a:custGeom>
              <a:avLst/>
              <a:gdLst/>
              <a:ahLst/>
              <a:cxnLst>
                <a:cxn ang="0">
                  <a:pos x="wd2" y="hd2"/>
                </a:cxn>
                <a:cxn ang="5400000">
                  <a:pos x="wd2" y="hd2"/>
                </a:cxn>
                <a:cxn ang="10800000">
                  <a:pos x="wd2" y="hd2"/>
                </a:cxn>
                <a:cxn ang="16200000">
                  <a:pos x="wd2" y="hd2"/>
                </a:cxn>
              </a:cxnLst>
              <a:rect l="0" t="0" r="r" b="b"/>
              <a:pathLst>
                <a:path w="19261" h="21085" extrusionOk="0">
                  <a:moveTo>
                    <a:pt x="1698" y="8262"/>
                  </a:moveTo>
                  <a:cubicBezTo>
                    <a:pt x="708" y="5345"/>
                    <a:pt x="2268" y="-515"/>
                    <a:pt x="11118" y="37"/>
                  </a:cubicBezTo>
                  <a:cubicBezTo>
                    <a:pt x="19968" y="589"/>
                    <a:pt x="21168" y="8393"/>
                    <a:pt x="16818" y="12860"/>
                  </a:cubicBezTo>
                  <a:cubicBezTo>
                    <a:pt x="14838" y="14778"/>
                    <a:pt x="15048" y="16460"/>
                    <a:pt x="16218" y="17590"/>
                  </a:cubicBezTo>
                  <a:cubicBezTo>
                    <a:pt x="17388" y="18720"/>
                    <a:pt x="18828" y="21085"/>
                    <a:pt x="18828" y="21085"/>
                  </a:cubicBezTo>
                  <a:lnTo>
                    <a:pt x="4788" y="21085"/>
                  </a:lnTo>
                  <a:cubicBezTo>
                    <a:pt x="5583" y="20389"/>
                    <a:pt x="7758" y="19430"/>
                    <a:pt x="7758" y="19430"/>
                  </a:cubicBezTo>
                  <a:cubicBezTo>
                    <a:pt x="7638" y="17511"/>
                    <a:pt x="7308" y="16907"/>
                    <a:pt x="6528" y="16959"/>
                  </a:cubicBezTo>
                  <a:cubicBezTo>
                    <a:pt x="5748" y="17012"/>
                    <a:pt x="3318" y="18063"/>
                    <a:pt x="2448" y="16907"/>
                  </a:cubicBezTo>
                  <a:cubicBezTo>
                    <a:pt x="1578" y="15751"/>
                    <a:pt x="2480" y="15630"/>
                    <a:pt x="2119" y="15178"/>
                  </a:cubicBezTo>
                  <a:cubicBezTo>
                    <a:pt x="1758" y="14726"/>
                    <a:pt x="1398" y="14200"/>
                    <a:pt x="1758" y="13964"/>
                  </a:cubicBezTo>
                  <a:cubicBezTo>
                    <a:pt x="1068" y="13176"/>
                    <a:pt x="1382" y="12606"/>
                    <a:pt x="1600" y="12602"/>
                  </a:cubicBezTo>
                  <a:cubicBezTo>
                    <a:pt x="1518" y="12282"/>
                    <a:pt x="1336" y="12177"/>
                    <a:pt x="1336" y="12177"/>
                  </a:cubicBezTo>
                  <a:cubicBezTo>
                    <a:pt x="1218" y="12177"/>
                    <a:pt x="-432" y="12019"/>
                    <a:pt x="108" y="11152"/>
                  </a:cubicBezTo>
                  <a:cubicBezTo>
                    <a:pt x="648" y="10285"/>
                    <a:pt x="1837" y="8768"/>
                    <a:pt x="1698" y="8262"/>
                  </a:cubicBezTo>
                  <a:close/>
                </a:path>
              </a:pathLst>
            </a:custGeom>
            <a:noFill/>
            <a:ln w="25400">
              <a:solidFill>
                <a:srgbClr val="FFAE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sz="1350" b="1" i="1">
                <a:gradFill>
                  <a:gsLst>
                    <a:gs pos="50000">
                      <a:srgbClr val="F6E6AE"/>
                    </a:gs>
                    <a:gs pos="0">
                      <a:srgbClr val="F6BF4B"/>
                    </a:gs>
                    <a:gs pos="100000">
                      <a:srgbClr val="9F5C35"/>
                    </a:gs>
                  </a:gsLst>
                  <a:lin ang="5400000" scaled="1"/>
                </a:gradFill>
                <a:cs typeface="+mn-ea"/>
                <a:sym typeface="+mn-lt"/>
              </a:endParaRPr>
            </a:p>
          </p:txBody>
        </p:sp>
        <p:grpSp>
          <p:nvGrpSpPr>
            <p:cNvPr id="62" name="组合 61"/>
            <p:cNvGrpSpPr/>
            <p:nvPr/>
          </p:nvGrpSpPr>
          <p:grpSpPr>
            <a:xfrm>
              <a:off x="5628" y="2636"/>
              <a:ext cx="3356" cy="2909"/>
              <a:chOff x="4802260" y="2718890"/>
              <a:chExt cx="2841378" cy="2462568"/>
            </a:xfrm>
            <a:blipFill>
              <a:blip r:embed="rId2"/>
              <a:stretch>
                <a:fillRect/>
              </a:stretch>
            </a:blipFill>
          </p:grpSpPr>
          <p:sp>
            <p:nvSpPr>
              <p:cNvPr id="75" name="任意多边形: 形状 74"/>
              <p:cNvSpPr/>
              <p:nvPr/>
            </p:nvSpPr>
            <p:spPr>
              <a:xfrm>
                <a:off x="4802260" y="2718890"/>
                <a:ext cx="1856379" cy="1592397"/>
              </a:xfrm>
              <a:custGeom>
                <a:avLst/>
                <a:gdLst>
                  <a:gd name="connsiteX0" fmla="*/ 1358669 w 1856379"/>
                  <a:gd name="connsiteY0" fmla="*/ 0 h 1592397"/>
                  <a:gd name="connsiteX1" fmla="*/ 1550335 w 1856379"/>
                  <a:gd name="connsiteY1" fmla="*/ 7039 h 1592397"/>
                  <a:gd name="connsiteX2" fmla="*/ 1856379 w 1856379"/>
                  <a:gd name="connsiteY2" fmla="*/ 52793 h 1592397"/>
                  <a:gd name="connsiteX3" fmla="*/ 1825844 w 1856379"/>
                  <a:gd name="connsiteY3" fmla="*/ 388945 h 1592397"/>
                  <a:gd name="connsiteX4" fmla="*/ 1567932 w 1856379"/>
                  <a:gd name="connsiteY4" fmla="*/ 394342 h 1592397"/>
                  <a:gd name="connsiteX5" fmla="*/ 1508759 w 1856379"/>
                  <a:gd name="connsiteY5" fmla="*/ 195528 h 1592397"/>
                  <a:gd name="connsiteX6" fmla="*/ 1419395 w 1856379"/>
                  <a:gd name="connsiteY6" fmla="*/ 507201 h 1592397"/>
                  <a:gd name="connsiteX7" fmla="*/ 1095609 w 1856379"/>
                  <a:gd name="connsiteY7" fmla="*/ 1287683 h 1592397"/>
                  <a:gd name="connsiteX8" fmla="*/ 1061830 w 1856379"/>
                  <a:gd name="connsiteY8" fmla="*/ 1316671 h 1592397"/>
                  <a:gd name="connsiteX9" fmla="*/ 1001010 w 1856379"/>
                  <a:gd name="connsiteY9" fmla="*/ 1370310 h 1592397"/>
                  <a:gd name="connsiteX10" fmla="*/ 987657 w 1856379"/>
                  <a:gd name="connsiteY10" fmla="*/ 1380321 h 1592397"/>
                  <a:gd name="connsiteX11" fmla="*/ 968363 w 1856379"/>
                  <a:gd name="connsiteY11" fmla="*/ 1396878 h 1592397"/>
                  <a:gd name="connsiteX12" fmla="*/ 931067 w 1856379"/>
                  <a:gd name="connsiteY12" fmla="*/ 1422748 h 1592397"/>
                  <a:gd name="connsiteX13" fmla="*/ 902791 w 1856379"/>
                  <a:gd name="connsiteY13" fmla="*/ 1443948 h 1592397"/>
                  <a:gd name="connsiteX14" fmla="*/ 872519 w 1856379"/>
                  <a:gd name="connsiteY14" fmla="*/ 1463360 h 1592397"/>
                  <a:gd name="connsiteX15" fmla="*/ 836833 w 1856379"/>
                  <a:gd name="connsiteY15" fmla="*/ 1488114 h 1592397"/>
                  <a:gd name="connsiteX16" fmla="*/ 813392 w 1856379"/>
                  <a:gd name="connsiteY16" fmla="*/ 1501277 h 1592397"/>
                  <a:gd name="connsiteX17" fmla="*/ 804162 w 1856379"/>
                  <a:gd name="connsiteY17" fmla="*/ 1507195 h 1592397"/>
                  <a:gd name="connsiteX18" fmla="*/ 756603 w 1856379"/>
                  <a:gd name="connsiteY18" fmla="*/ 1533165 h 1592397"/>
                  <a:gd name="connsiteX19" fmla="*/ 708110 w 1856379"/>
                  <a:gd name="connsiteY19" fmla="*/ 1560395 h 1592397"/>
                  <a:gd name="connsiteX20" fmla="*/ 620 w 1856379"/>
                  <a:gd name="connsiteY20" fmla="*/ 1211181 h 1592397"/>
                  <a:gd name="connsiteX21" fmla="*/ 633 w 1856379"/>
                  <a:gd name="connsiteY21" fmla="*/ 1210885 h 1592397"/>
                  <a:gd name="connsiteX22" fmla="*/ 576 w 1856379"/>
                  <a:gd name="connsiteY22" fmla="*/ 1210459 h 1592397"/>
                  <a:gd name="connsiteX23" fmla="*/ 7124 w 1856379"/>
                  <a:gd name="connsiteY23" fmla="*/ 1042168 h 1592397"/>
                  <a:gd name="connsiteX24" fmla="*/ 8389 w 1856379"/>
                  <a:gd name="connsiteY24" fmla="*/ 1035159 h 1592397"/>
                  <a:gd name="connsiteX25" fmla="*/ 8695 w 1856379"/>
                  <a:gd name="connsiteY25" fmla="*/ 1028237 h 1592397"/>
                  <a:gd name="connsiteX26" fmla="*/ 18784 w 1856379"/>
                  <a:gd name="connsiteY26" fmla="*/ 977556 h 1592397"/>
                  <a:gd name="connsiteX27" fmla="*/ 38621 w 1856379"/>
                  <a:gd name="connsiteY27" fmla="*/ 867634 h 1592397"/>
                  <a:gd name="connsiteX28" fmla="*/ 36783 w 1856379"/>
                  <a:gd name="connsiteY28" fmla="*/ 887150 h 1592397"/>
                  <a:gd name="connsiteX29" fmla="*/ 46456 w 1856379"/>
                  <a:gd name="connsiteY29" fmla="*/ 838563 h 1592397"/>
                  <a:gd name="connsiteX30" fmla="*/ 225495 w 1856379"/>
                  <a:gd name="connsiteY30" fmla="*/ 471693 h 1592397"/>
                  <a:gd name="connsiteX31" fmla="*/ 1358669 w 1856379"/>
                  <a:gd name="connsiteY31" fmla="*/ 0 h 1592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56379" h="1592397">
                    <a:moveTo>
                      <a:pt x="1358669" y="0"/>
                    </a:moveTo>
                    <a:cubicBezTo>
                      <a:pt x="1420516" y="0"/>
                      <a:pt x="1484951" y="2346"/>
                      <a:pt x="1550335" y="7039"/>
                    </a:cubicBezTo>
                    <a:cubicBezTo>
                      <a:pt x="1657899" y="14704"/>
                      <a:pt x="1760029" y="30033"/>
                      <a:pt x="1856379" y="52793"/>
                    </a:cubicBezTo>
                    <a:lnTo>
                      <a:pt x="1825844" y="388945"/>
                    </a:lnTo>
                    <a:lnTo>
                      <a:pt x="1567932" y="394342"/>
                    </a:lnTo>
                    <a:cubicBezTo>
                      <a:pt x="1567932" y="394342"/>
                      <a:pt x="1637715" y="249260"/>
                      <a:pt x="1508759" y="195528"/>
                    </a:cubicBezTo>
                    <a:cubicBezTo>
                      <a:pt x="1342194" y="131004"/>
                      <a:pt x="1175629" y="421168"/>
                      <a:pt x="1419395" y="507201"/>
                    </a:cubicBezTo>
                    <a:cubicBezTo>
                      <a:pt x="1457349" y="824201"/>
                      <a:pt x="1300177" y="1091281"/>
                      <a:pt x="1095609" y="1287683"/>
                    </a:cubicBezTo>
                    <a:lnTo>
                      <a:pt x="1061830" y="1316671"/>
                    </a:lnTo>
                    <a:lnTo>
                      <a:pt x="1001010" y="1370310"/>
                    </a:lnTo>
                    <a:lnTo>
                      <a:pt x="987657" y="1380321"/>
                    </a:lnTo>
                    <a:lnTo>
                      <a:pt x="968363" y="1396878"/>
                    </a:lnTo>
                    <a:lnTo>
                      <a:pt x="931067" y="1422748"/>
                    </a:lnTo>
                    <a:lnTo>
                      <a:pt x="902791" y="1443948"/>
                    </a:lnTo>
                    <a:lnTo>
                      <a:pt x="872519" y="1463360"/>
                    </a:lnTo>
                    <a:lnTo>
                      <a:pt x="836833" y="1488114"/>
                    </a:lnTo>
                    <a:lnTo>
                      <a:pt x="813392" y="1501277"/>
                    </a:lnTo>
                    <a:lnTo>
                      <a:pt x="804162" y="1507195"/>
                    </a:lnTo>
                    <a:lnTo>
                      <a:pt x="756603" y="1533165"/>
                    </a:lnTo>
                    <a:lnTo>
                      <a:pt x="708110" y="1560395"/>
                    </a:lnTo>
                    <a:cubicBezTo>
                      <a:pt x="224546" y="1689365"/>
                      <a:pt x="-1192" y="1399201"/>
                      <a:pt x="620" y="1211181"/>
                    </a:cubicBezTo>
                    <a:lnTo>
                      <a:pt x="633" y="1210885"/>
                    </a:lnTo>
                    <a:lnTo>
                      <a:pt x="576" y="1210459"/>
                    </a:lnTo>
                    <a:cubicBezTo>
                      <a:pt x="-1129" y="1156109"/>
                      <a:pt x="919" y="1099659"/>
                      <a:pt x="7124" y="1042168"/>
                    </a:cubicBezTo>
                    <a:lnTo>
                      <a:pt x="8389" y="1035159"/>
                    </a:lnTo>
                    <a:lnTo>
                      <a:pt x="8695" y="1028237"/>
                    </a:lnTo>
                    <a:lnTo>
                      <a:pt x="18784" y="977556"/>
                    </a:lnTo>
                    <a:lnTo>
                      <a:pt x="38621" y="867634"/>
                    </a:lnTo>
                    <a:lnTo>
                      <a:pt x="36783" y="887150"/>
                    </a:lnTo>
                    <a:lnTo>
                      <a:pt x="46456" y="838563"/>
                    </a:lnTo>
                    <a:cubicBezTo>
                      <a:pt x="82328" y="711684"/>
                      <a:pt x="140402" y="585764"/>
                      <a:pt x="225495" y="471693"/>
                    </a:cubicBezTo>
                    <a:cubicBezTo>
                      <a:pt x="455718" y="163071"/>
                      <a:pt x="847503" y="0"/>
                      <a:pt x="1358669" y="0"/>
                    </a:cubicBezTo>
                    <a:close/>
                  </a:path>
                </a:pathLst>
              </a:custGeom>
              <a:grpFill/>
              <a:ln w="63500">
                <a:solidFill>
                  <a:schemeClr val="bg1"/>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1350">
                  <a:solidFill>
                    <a:schemeClr val="tx1">
                      <a:lumMod val="85000"/>
                      <a:lumOff val="15000"/>
                    </a:schemeClr>
                  </a:solidFill>
                  <a:cs typeface="+mn-ea"/>
                  <a:sym typeface="+mn-lt"/>
                </a:endParaRPr>
              </a:p>
            </p:txBody>
          </p:sp>
          <p:sp>
            <p:nvSpPr>
              <p:cNvPr id="76" name="任意多边形: 形状 75"/>
              <p:cNvSpPr/>
              <p:nvPr/>
            </p:nvSpPr>
            <p:spPr>
              <a:xfrm>
                <a:off x="5507544" y="2774703"/>
                <a:ext cx="1626356" cy="1755012"/>
              </a:xfrm>
              <a:custGeom>
                <a:avLst/>
                <a:gdLst>
                  <a:gd name="connsiteX0" fmla="*/ 1148221 w 1626356"/>
                  <a:gd name="connsiteY0" fmla="*/ 0 h 1755012"/>
                  <a:gd name="connsiteX1" fmla="*/ 1626356 w 1626356"/>
                  <a:gd name="connsiteY1" fmla="*/ 204875 h 1755012"/>
                  <a:gd name="connsiteX2" fmla="*/ 1509917 w 1626356"/>
                  <a:gd name="connsiteY2" fmla="*/ 712374 h 1755012"/>
                  <a:gd name="connsiteX3" fmla="*/ 1574442 w 1626356"/>
                  <a:gd name="connsiteY3" fmla="*/ 900460 h 1755012"/>
                  <a:gd name="connsiteX4" fmla="*/ 1354098 w 1626356"/>
                  <a:gd name="connsiteY4" fmla="*/ 900460 h 1755012"/>
                  <a:gd name="connsiteX5" fmla="*/ 1354098 w 1626356"/>
                  <a:gd name="connsiteY5" fmla="*/ 1306451 h 1755012"/>
                  <a:gd name="connsiteX6" fmla="*/ 1354123 w 1626356"/>
                  <a:gd name="connsiteY6" fmla="*/ 1306452 h 1755012"/>
                  <a:gd name="connsiteX7" fmla="*/ 1354123 w 1626356"/>
                  <a:gd name="connsiteY7" fmla="*/ 1403923 h 1755012"/>
                  <a:gd name="connsiteX8" fmla="*/ 1354098 w 1626356"/>
                  <a:gd name="connsiteY8" fmla="*/ 1403925 h 1755012"/>
                  <a:gd name="connsiteX9" fmla="*/ 1354098 w 1626356"/>
                  <a:gd name="connsiteY9" fmla="*/ 1405745 h 1755012"/>
                  <a:gd name="connsiteX10" fmla="*/ 763005 w 1626356"/>
                  <a:gd name="connsiteY10" fmla="*/ 1605421 h 1755012"/>
                  <a:gd name="connsiteX11" fmla="*/ 0 w 1626356"/>
                  <a:gd name="connsiteY11" fmla="*/ 1507671 h 1755012"/>
                  <a:gd name="connsiteX12" fmla="*/ 696 w 1626356"/>
                  <a:gd name="connsiteY12" fmla="*/ 1507280 h 1755012"/>
                  <a:gd name="connsiteX13" fmla="*/ 0 w 1626356"/>
                  <a:gd name="connsiteY13" fmla="*/ 1505785 h 1755012"/>
                  <a:gd name="connsiteX14" fmla="*/ 227317 w 1626356"/>
                  <a:gd name="connsiteY14" fmla="*/ 1366906 h 1755012"/>
                  <a:gd name="connsiteX15" fmla="*/ 227302 w 1626356"/>
                  <a:gd name="connsiteY15" fmla="*/ 1366975 h 1755012"/>
                  <a:gd name="connsiteX16" fmla="*/ 260232 w 1626356"/>
                  <a:gd name="connsiteY16" fmla="*/ 1344129 h 1755012"/>
                  <a:gd name="connsiteX17" fmla="*/ 711323 w 1626356"/>
                  <a:gd name="connsiteY17" fmla="*/ 454406 h 1755012"/>
                  <a:gd name="connsiteX18" fmla="*/ 800683 w 1626356"/>
                  <a:gd name="connsiteY18" fmla="*/ 142747 h 1755012"/>
                  <a:gd name="connsiteX19" fmla="*/ 859793 w 1626356"/>
                  <a:gd name="connsiteY19" fmla="*/ 341571 h 1755012"/>
                  <a:gd name="connsiteX20" fmla="*/ 1117661 w 1626356"/>
                  <a:gd name="connsiteY20" fmla="*/ 336202 h 175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6356" h="1755012">
                    <a:moveTo>
                      <a:pt x="1148221" y="0"/>
                    </a:moveTo>
                    <a:cubicBezTo>
                      <a:pt x="1329727" y="42782"/>
                      <a:pt x="1489956" y="111897"/>
                      <a:pt x="1626356" y="204875"/>
                    </a:cubicBezTo>
                    <a:lnTo>
                      <a:pt x="1509917" y="712374"/>
                    </a:lnTo>
                    <a:cubicBezTo>
                      <a:pt x="1558272" y="707005"/>
                      <a:pt x="1671152" y="814471"/>
                      <a:pt x="1574442" y="900460"/>
                    </a:cubicBezTo>
                    <a:cubicBezTo>
                      <a:pt x="1477732" y="986365"/>
                      <a:pt x="1354098" y="900460"/>
                      <a:pt x="1354098" y="900460"/>
                    </a:cubicBezTo>
                    <a:lnTo>
                      <a:pt x="1354098" y="1306451"/>
                    </a:lnTo>
                    <a:lnTo>
                      <a:pt x="1354123" y="1306452"/>
                    </a:lnTo>
                    <a:lnTo>
                      <a:pt x="1354123" y="1403923"/>
                    </a:lnTo>
                    <a:lnTo>
                      <a:pt x="1354098" y="1403925"/>
                    </a:lnTo>
                    <a:lnTo>
                      <a:pt x="1354098" y="1405745"/>
                    </a:lnTo>
                    <a:cubicBezTo>
                      <a:pt x="1120910" y="1412392"/>
                      <a:pt x="940565" y="1468724"/>
                      <a:pt x="763005" y="1605421"/>
                    </a:cubicBezTo>
                    <a:cubicBezTo>
                      <a:pt x="510475" y="1799984"/>
                      <a:pt x="128973" y="1840805"/>
                      <a:pt x="0" y="1507671"/>
                    </a:cubicBezTo>
                    <a:lnTo>
                      <a:pt x="696" y="1507280"/>
                    </a:lnTo>
                    <a:lnTo>
                      <a:pt x="0" y="1505785"/>
                    </a:lnTo>
                    <a:cubicBezTo>
                      <a:pt x="72847" y="1469383"/>
                      <a:pt x="150709" y="1422791"/>
                      <a:pt x="227317" y="1366906"/>
                    </a:cubicBezTo>
                    <a:lnTo>
                      <a:pt x="227302" y="1366975"/>
                    </a:lnTo>
                    <a:lnTo>
                      <a:pt x="260232" y="1344129"/>
                    </a:lnTo>
                    <a:cubicBezTo>
                      <a:pt x="521375" y="1143334"/>
                      <a:pt x="756874" y="834775"/>
                      <a:pt x="711323" y="454406"/>
                    </a:cubicBezTo>
                    <a:cubicBezTo>
                      <a:pt x="467459" y="368417"/>
                      <a:pt x="634032" y="78234"/>
                      <a:pt x="800683" y="142747"/>
                    </a:cubicBezTo>
                    <a:cubicBezTo>
                      <a:pt x="929579" y="196523"/>
                      <a:pt x="859793" y="341571"/>
                      <a:pt x="859793" y="341571"/>
                    </a:cubicBezTo>
                    <a:lnTo>
                      <a:pt x="1117661" y="336202"/>
                    </a:lnTo>
                    <a:close/>
                  </a:path>
                </a:pathLst>
              </a:custGeom>
              <a:grpFill/>
              <a:ln w="63500">
                <a:solidFill>
                  <a:schemeClr val="bg1"/>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1350">
                  <a:solidFill>
                    <a:schemeClr val="tx1">
                      <a:lumMod val="85000"/>
                      <a:lumOff val="15000"/>
                    </a:schemeClr>
                  </a:solidFill>
                  <a:cs typeface="+mn-ea"/>
                  <a:sym typeface="+mn-lt"/>
                </a:endParaRPr>
              </a:p>
            </p:txBody>
          </p:sp>
          <p:sp>
            <p:nvSpPr>
              <p:cNvPr id="77" name="任意多边形: 形状 76"/>
              <p:cNvSpPr/>
              <p:nvPr/>
            </p:nvSpPr>
            <p:spPr>
              <a:xfrm>
                <a:off x="6862271" y="2977658"/>
                <a:ext cx="781367" cy="1218625"/>
              </a:xfrm>
              <a:custGeom>
                <a:avLst/>
                <a:gdLst>
                  <a:gd name="connsiteX0" fmla="*/ 272219 w 781367"/>
                  <a:gd name="connsiteY0" fmla="*/ 0 h 1218625"/>
                  <a:gd name="connsiteX1" fmla="*/ 685946 w 781367"/>
                  <a:gd name="connsiteY1" fmla="*/ 506040 h 1218625"/>
                  <a:gd name="connsiteX2" fmla="*/ 767027 w 781367"/>
                  <a:gd name="connsiteY2" fmla="*/ 787180 h 1218625"/>
                  <a:gd name="connsiteX3" fmla="*/ 727440 w 781367"/>
                  <a:gd name="connsiteY3" fmla="*/ 1052331 h 1218625"/>
                  <a:gd name="connsiteX4" fmla="*/ 681102 w 781367"/>
                  <a:gd name="connsiteY4" fmla="*/ 1101972 h 1218625"/>
                  <a:gd name="connsiteX5" fmla="*/ 684030 w 781367"/>
                  <a:gd name="connsiteY5" fmla="*/ 1101032 h 1218625"/>
                  <a:gd name="connsiteX6" fmla="*/ 677603 w 781367"/>
                  <a:gd name="connsiteY6" fmla="*/ 1105720 h 1218625"/>
                  <a:gd name="connsiteX7" fmla="*/ 668493 w 781367"/>
                  <a:gd name="connsiteY7" fmla="*/ 1115479 h 1218625"/>
                  <a:gd name="connsiteX8" fmla="*/ 623035 w 781367"/>
                  <a:gd name="connsiteY8" fmla="*/ 1145524 h 1218625"/>
                  <a:gd name="connsiteX9" fmla="*/ 608507 w 781367"/>
                  <a:gd name="connsiteY9" fmla="*/ 1156120 h 1218625"/>
                  <a:gd name="connsiteX10" fmla="*/ 604118 w 781367"/>
                  <a:gd name="connsiteY10" fmla="*/ 1158026 h 1218625"/>
                  <a:gd name="connsiteX11" fmla="*/ 594410 w 781367"/>
                  <a:gd name="connsiteY11" fmla="*/ 1164442 h 1218625"/>
                  <a:gd name="connsiteX12" fmla="*/ 529770 w 781367"/>
                  <a:gd name="connsiteY12" fmla="*/ 1190302 h 1218625"/>
                  <a:gd name="connsiteX13" fmla="*/ 520283 w 781367"/>
                  <a:gd name="connsiteY13" fmla="*/ 1194420 h 1218625"/>
                  <a:gd name="connsiteX14" fmla="*/ 518549 w 781367"/>
                  <a:gd name="connsiteY14" fmla="*/ 1194791 h 1218625"/>
                  <a:gd name="connsiteX15" fmla="*/ 509834 w 781367"/>
                  <a:gd name="connsiteY15" fmla="*/ 1198277 h 1218625"/>
                  <a:gd name="connsiteX16" fmla="*/ 327778 w 781367"/>
                  <a:gd name="connsiteY16" fmla="*/ 1216801 h 1218625"/>
                  <a:gd name="connsiteX17" fmla="*/ 0 w 781367"/>
                  <a:gd name="connsiteY17" fmla="*/ 1200921 h 1218625"/>
                  <a:gd name="connsiteX18" fmla="*/ 0 w 781367"/>
                  <a:gd name="connsiteY18" fmla="*/ 1200264 h 1218625"/>
                  <a:gd name="connsiteX19" fmla="*/ 0 w 781367"/>
                  <a:gd name="connsiteY19" fmla="*/ 1102795 h 1218625"/>
                  <a:gd name="connsiteX20" fmla="*/ 0 w 781367"/>
                  <a:gd name="connsiteY20" fmla="*/ 695569 h 1218625"/>
                  <a:gd name="connsiteX21" fmla="*/ 220312 w 781367"/>
                  <a:gd name="connsiteY21" fmla="*/ 695569 h 1218625"/>
                  <a:gd name="connsiteX22" fmla="*/ 155840 w 781367"/>
                  <a:gd name="connsiteY22" fmla="*/ 507531 h 121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1367" h="1218625">
                    <a:moveTo>
                      <a:pt x="272219" y="0"/>
                    </a:moveTo>
                    <a:cubicBezTo>
                      <a:pt x="457271" y="126123"/>
                      <a:pt x="598073" y="296332"/>
                      <a:pt x="685946" y="506040"/>
                    </a:cubicBezTo>
                    <a:cubicBezTo>
                      <a:pt x="723561" y="595817"/>
                      <a:pt x="739738" y="692588"/>
                      <a:pt x="767027" y="787180"/>
                    </a:cubicBezTo>
                    <a:cubicBezTo>
                      <a:pt x="797432" y="892607"/>
                      <a:pt x="777271" y="982403"/>
                      <a:pt x="727440" y="1052331"/>
                    </a:cubicBezTo>
                    <a:lnTo>
                      <a:pt x="681102" y="1101972"/>
                    </a:lnTo>
                    <a:lnTo>
                      <a:pt x="684030" y="1101032"/>
                    </a:lnTo>
                    <a:lnTo>
                      <a:pt x="677603" y="1105720"/>
                    </a:lnTo>
                    <a:lnTo>
                      <a:pt x="668493" y="1115479"/>
                    </a:lnTo>
                    <a:lnTo>
                      <a:pt x="623035" y="1145524"/>
                    </a:lnTo>
                    <a:lnTo>
                      <a:pt x="608507" y="1156120"/>
                    </a:lnTo>
                    <a:lnTo>
                      <a:pt x="604118" y="1158026"/>
                    </a:lnTo>
                    <a:lnTo>
                      <a:pt x="594410" y="1164442"/>
                    </a:lnTo>
                    <a:lnTo>
                      <a:pt x="529770" y="1190302"/>
                    </a:lnTo>
                    <a:lnTo>
                      <a:pt x="520283" y="1194420"/>
                    </a:lnTo>
                    <a:lnTo>
                      <a:pt x="518549" y="1194791"/>
                    </a:lnTo>
                    <a:lnTo>
                      <a:pt x="509834" y="1198277"/>
                    </a:lnTo>
                    <a:cubicBezTo>
                      <a:pt x="450984" y="1215582"/>
                      <a:pt x="388235" y="1222175"/>
                      <a:pt x="327778" y="1216801"/>
                    </a:cubicBezTo>
                    <a:cubicBezTo>
                      <a:pt x="206412" y="1204016"/>
                      <a:pt x="98593" y="1198112"/>
                      <a:pt x="0" y="1200921"/>
                    </a:cubicBezTo>
                    <a:lnTo>
                      <a:pt x="0" y="1200264"/>
                    </a:lnTo>
                    <a:lnTo>
                      <a:pt x="0" y="1102795"/>
                    </a:lnTo>
                    <a:lnTo>
                      <a:pt x="0" y="695569"/>
                    </a:lnTo>
                    <a:cubicBezTo>
                      <a:pt x="0" y="695569"/>
                      <a:pt x="123604" y="781562"/>
                      <a:pt x="220312" y="695569"/>
                    </a:cubicBezTo>
                    <a:cubicBezTo>
                      <a:pt x="317059" y="609576"/>
                      <a:pt x="204213" y="502142"/>
                      <a:pt x="155840" y="507531"/>
                    </a:cubicBezTo>
                    <a:close/>
                  </a:path>
                </a:pathLst>
              </a:custGeom>
              <a:grpFill/>
              <a:ln w="63500">
                <a:solidFill>
                  <a:schemeClr val="bg1"/>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1350">
                  <a:solidFill>
                    <a:schemeClr val="tx1">
                      <a:lumMod val="85000"/>
                      <a:lumOff val="15000"/>
                    </a:schemeClr>
                  </a:solidFill>
                  <a:cs typeface="+mn-ea"/>
                  <a:sym typeface="+mn-lt"/>
                </a:endParaRPr>
              </a:p>
            </p:txBody>
          </p:sp>
          <p:sp>
            <p:nvSpPr>
              <p:cNvPr id="78" name="任意多边形: 形状 77"/>
              <p:cNvSpPr/>
              <p:nvPr/>
            </p:nvSpPr>
            <p:spPr>
              <a:xfrm>
                <a:off x="5938824" y="4098986"/>
                <a:ext cx="1588620" cy="1082472"/>
              </a:xfrm>
              <a:custGeom>
                <a:avLst/>
                <a:gdLst>
                  <a:gd name="connsiteX0" fmla="*/ 1586757 w 1588620"/>
                  <a:gd name="connsiteY0" fmla="*/ 0 h 1082472"/>
                  <a:gd name="connsiteX1" fmla="*/ 1586719 w 1588620"/>
                  <a:gd name="connsiteY1" fmla="*/ 883 h 1082472"/>
                  <a:gd name="connsiteX2" fmla="*/ 1588235 w 1588620"/>
                  <a:gd name="connsiteY2" fmla="*/ 0 h 1082472"/>
                  <a:gd name="connsiteX3" fmla="*/ 725669 w 1588620"/>
                  <a:gd name="connsiteY3" fmla="*/ 1080975 h 1082472"/>
                  <a:gd name="connsiteX4" fmla="*/ 724390 w 1588620"/>
                  <a:gd name="connsiteY4" fmla="*/ 1080947 h 1082472"/>
                  <a:gd name="connsiteX5" fmla="*/ 724232 w 1588620"/>
                  <a:gd name="connsiteY5" fmla="*/ 1080967 h 1082472"/>
                  <a:gd name="connsiteX6" fmla="*/ 640254 w 1588620"/>
                  <a:gd name="connsiteY6" fmla="*/ 1081635 h 1082472"/>
                  <a:gd name="connsiteX7" fmla="*/ 609393 w 1588620"/>
                  <a:gd name="connsiteY7" fmla="*/ 1078428 h 1082472"/>
                  <a:gd name="connsiteX8" fmla="*/ 597505 w 1588620"/>
                  <a:gd name="connsiteY8" fmla="*/ 1078168 h 1082472"/>
                  <a:gd name="connsiteX9" fmla="*/ 587464 w 1588620"/>
                  <a:gd name="connsiteY9" fmla="*/ 1076150 h 1082472"/>
                  <a:gd name="connsiteX10" fmla="*/ 561550 w 1588620"/>
                  <a:gd name="connsiteY10" fmla="*/ 1073458 h 1082472"/>
                  <a:gd name="connsiteX11" fmla="*/ 419871 w 1588620"/>
                  <a:gd name="connsiteY11" fmla="*/ 1033394 h 1082472"/>
                  <a:gd name="connsiteX12" fmla="*/ 399431 w 1588620"/>
                  <a:gd name="connsiteY12" fmla="*/ 1022069 h 1082472"/>
                  <a:gd name="connsiteX13" fmla="*/ 379183 w 1588620"/>
                  <a:gd name="connsiteY13" fmla="*/ 1014007 h 1082472"/>
                  <a:gd name="connsiteX14" fmla="*/ 331718 w 1588620"/>
                  <a:gd name="connsiteY14" fmla="*/ 984552 h 1082472"/>
                  <a:gd name="connsiteX15" fmla="*/ 298999 w 1588620"/>
                  <a:gd name="connsiteY15" fmla="*/ 966423 h 1082472"/>
                  <a:gd name="connsiteX16" fmla="*/ 290615 w 1588620"/>
                  <a:gd name="connsiteY16" fmla="*/ 959045 h 1082472"/>
                  <a:gd name="connsiteX17" fmla="*/ 288840 w 1588620"/>
                  <a:gd name="connsiteY17" fmla="*/ 957943 h 1082472"/>
                  <a:gd name="connsiteX18" fmla="*/ 210917 w 1588620"/>
                  <a:gd name="connsiteY18" fmla="*/ 889418 h 1082472"/>
                  <a:gd name="connsiteX19" fmla="*/ 209290 w 1588620"/>
                  <a:gd name="connsiteY19" fmla="*/ 887475 h 1082472"/>
                  <a:gd name="connsiteX20" fmla="*/ 198742 w 1588620"/>
                  <a:gd name="connsiteY20" fmla="*/ 878193 h 1082472"/>
                  <a:gd name="connsiteX21" fmla="*/ 167593 w 1588620"/>
                  <a:gd name="connsiteY21" fmla="*/ 837675 h 1082472"/>
                  <a:gd name="connsiteX22" fmla="*/ 145321 w 1588620"/>
                  <a:gd name="connsiteY22" fmla="*/ 811076 h 1082472"/>
                  <a:gd name="connsiteX23" fmla="*/ 137469 w 1588620"/>
                  <a:gd name="connsiteY23" fmla="*/ 798492 h 1082472"/>
                  <a:gd name="connsiteX24" fmla="*/ 118907 w 1588620"/>
                  <a:gd name="connsiteY24" fmla="*/ 774349 h 1082472"/>
                  <a:gd name="connsiteX25" fmla="*/ 100649 w 1588620"/>
                  <a:gd name="connsiteY25" fmla="*/ 739488 h 1082472"/>
                  <a:gd name="connsiteX26" fmla="*/ 91959 w 1588620"/>
                  <a:gd name="connsiteY26" fmla="*/ 725562 h 1082472"/>
                  <a:gd name="connsiteX27" fmla="*/ 82264 w 1588620"/>
                  <a:gd name="connsiteY27" fmla="*/ 704386 h 1082472"/>
                  <a:gd name="connsiteX28" fmla="*/ 59301 w 1588620"/>
                  <a:gd name="connsiteY28" fmla="*/ 660541 h 1082472"/>
                  <a:gd name="connsiteX29" fmla="*/ 51415 w 1588620"/>
                  <a:gd name="connsiteY29" fmla="*/ 637002 h 1082472"/>
                  <a:gd name="connsiteX30" fmla="*/ 50738 w 1588620"/>
                  <a:gd name="connsiteY30" fmla="*/ 635522 h 1082472"/>
                  <a:gd name="connsiteX31" fmla="*/ 50990 w 1588620"/>
                  <a:gd name="connsiteY31" fmla="*/ 635731 h 1082472"/>
                  <a:gd name="connsiteX32" fmla="*/ 19729 w 1588620"/>
                  <a:gd name="connsiteY32" fmla="*/ 542415 h 1082472"/>
                  <a:gd name="connsiteX33" fmla="*/ 0 w 1588620"/>
                  <a:gd name="connsiteY33" fmla="*/ 425618 h 1082472"/>
                  <a:gd name="connsiteX34" fmla="*/ 331906 w 1588620"/>
                  <a:gd name="connsiteY34" fmla="*/ 281348 h 1082472"/>
                  <a:gd name="connsiteX35" fmla="*/ 1250784 w 1588620"/>
                  <a:gd name="connsiteY35" fmla="*/ 97584 h 1082472"/>
                  <a:gd name="connsiteX36" fmla="*/ 1429781 w 1588620"/>
                  <a:gd name="connsiteY36" fmla="*/ 79897 h 1082472"/>
                  <a:gd name="connsiteX37" fmla="*/ 1494627 w 1588620"/>
                  <a:gd name="connsiteY37" fmla="*/ 54537 h 1082472"/>
                  <a:gd name="connsiteX38" fmla="*/ 1572445 w 1588620"/>
                  <a:gd name="connsiteY38" fmla="*/ 9200 h 1082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588620" h="1082472">
                    <a:moveTo>
                      <a:pt x="1586757" y="0"/>
                    </a:moveTo>
                    <a:lnTo>
                      <a:pt x="1586719" y="883"/>
                    </a:lnTo>
                    <a:lnTo>
                      <a:pt x="1588235" y="0"/>
                    </a:lnTo>
                    <a:cubicBezTo>
                      <a:pt x="1598842" y="382233"/>
                      <a:pt x="1392428" y="1039918"/>
                      <a:pt x="725669" y="1080975"/>
                    </a:cubicBezTo>
                    <a:lnTo>
                      <a:pt x="724390" y="1080947"/>
                    </a:lnTo>
                    <a:lnTo>
                      <a:pt x="724232" y="1080967"/>
                    </a:lnTo>
                    <a:cubicBezTo>
                      <a:pt x="695357" y="1082742"/>
                      <a:pt x="667366" y="1082925"/>
                      <a:pt x="640254" y="1081635"/>
                    </a:cubicBezTo>
                    <a:lnTo>
                      <a:pt x="609393" y="1078428"/>
                    </a:lnTo>
                    <a:lnTo>
                      <a:pt x="597505" y="1078168"/>
                    </a:lnTo>
                    <a:lnTo>
                      <a:pt x="587464" y="1076150"/>
                    </a:lnTo>
                    <a:lnTo>
                      <a:pt x="561550" y="1073458"/>
                    </a:lnTo>
                    <a:cubicBezTo>
                      <a:pt x="510834" y="1065215"/>
                      <a:pt x="463618" y="1051547"/>
                      <a:pt x="419871" y="1033394"/>
                    </a:cubicBezTo>
                    <a:lnTo>
                      <a:pt x="399431" y="1022069"/>
                    </a:lnTo>
                    <a:lnTo>
                      <a:pt x="379183" y="1014007"/>
                    </a:lnTo>
                    <a:lnTo>
                      <a:pt x="331718" y="984552"/>
                    </a:lnTo>
                    <a:lnTo>
                      <a:pt x="298999" y="966423"/>
                    </a:lnTo>
                    <a:lnTo>
                      <a:pt x="290615" y="959045"/>
                    </a:lnTo>
                    <a:lnTo>
                      <a:pt x="288840" y="957943"/>
                    </a:lnTo>
                    <a:cubicBezTo>
                      <a:pt x="260801" y="937032"/>
                      <a:pt x="234832" y="914043"/>
                      <a:pt x="210917" y="889418"/>
                    </a:cubicBezTo>
                    <a:lnTo>
                      <a:pt x="209290" y="887475"/>
                    </a:lnTo>
                    <a:lnTo>
                      <a:pt x="198742" y="878193"/>
                    </a:lnTo>
                    <a:lnTo>
                      <a:pt x="167593" y="837675"/>
                    </a:lnTo>
                    <a:lnTo>
                      <a:pt x="145321" y="811076"/>
                    </a:lnTo>
                    <a:lnTo>
                      <a:pt x="137469" y="798492"/>
                    </a:lnTo>
                    <a:lnTo>
                      <a:pt x="118907" y="774349"/>
                    </a:lnTo>
                    <a:lnTo>
                      <a:pt x="100649" y="739488"/>
                    </a:lnTo>
                    <a:lnTo>
                      <a:pt x="91959" y="725562"/>
                    </a:lnTo>
                    <a:lnTo>
                      <a:pt x="82264" y="704386"/>
                    </a:lnTo>
                    <a:lnTo>
                      <a:pt x="59301" y="660541"/>
                    </a:lnTo>
                    <a:lnTo>
                      <a:pt x="51415" y="637002"/>
                    </a:lnTo>
                    <a:lnTo>
                      <a:pt x="50738" y="635522"/>
                    </a:lnTo>
                    <a:lnTo>
                      <a:pt x="50990" y="635731"/>
                    </a:lnTo>
                    <a:lnTo>
                      <a:pt x="19729" y="542415"/>
                    </a:lnTo>
                    <a:cubicBezTo>
                      <a:pt x="9856" y="502947"/>
                      <a:pt x="3291" y="463701"/>
                      <a:pt x="0" y="425618"/>
                    </a:cubicBezTo>
                    <a:cubicBezTo>
                      <a:pt x="115147" y="409593"/>
                      <a:pt x="233325" y="357309"/>
                      <a:pt x="331906" y="281348"/>
                    </a:cubicBezTo>
                    <a:cubicBezTo>
                      <a:pt x="584459" y="86849"/>
                      <a:pt x="842410" y="54595"/>
                      <a:pt x="1250784" y="97584"/>
                    </a:cubicBezTo>
                    <a:cubicBezTo>
                      <a:pt x="1310206" y="102874"/>
                      <a:pt x="1371828" y="96569"/>
                      <a:pt x="1429781" y="79897"/>
                    </a:cubicBezTo>
                    <a:lnTo>
                      <a:pt x="1494627" y="54537"/>
                    </a:lnTo>
                    <a:lnTo>
                      <a:pt x="1572445" y="9200"/>
                    </a:lnTo>
                    <a:close/>
                  </a:path>
                </a:pathLst>
              </a:custGeom>
              <a:grpFill/>
              <a:ln w="63500">
                <a:solidFill>
                  <a:schemeClr val="bg1"/>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sz="1350">
                  <a:solidFill>
                    <a:schemeClr val="tx1">
                      <a:lumMod val="85000"/>
                      <a:lumOff val="15000"/>
                    </a:schemeClr>
                  </a:solidFill>
                  <a:cs typeface="+mn-ea"/>
                  <a:sym typeface="+mn-lt"/>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管理目的</a:t>
            </a:r>
          </a:p>
        </p:txBody>
      </p:sp>
      <p:sp>
        <p:nvSpPr>
          <p:cNvPr id="4" name="文本框 3"/>
          <p:cNvSpPr txBox="1"/>
          <p:nvPr/>
        </p:nvSpPr>
        <p:spPr>
          <a:xfrm>
            <a:off x="596900" y="1130300"/>
            <a:ext cx="3625850" cy="383540"/>
          </a:xfrm>
          <a:prstGeom prst="rect">
            <a:avLst/>
          </a:prstGeom>
          <a:noFill/>
        </p:spPr>
        <p:txBody>
          <a:bodyPr wrap="square" rtlCol="0" anchor="t">
            <a:spAutoFit/>
          </a:bodyPr>
          <a:lstStyle/>
          <a:p>
            <a:r>
              <a:rPr lang="zh-CN" altLang="en-US" sz="1900" b="1" dirty="0">
                <a:solidFill>
                  <a:srgbClr val="FFAE00"/>
                </a:solidFill>
                <a:latin typeface="思源宋体 CN" panose="02020400000000000000" pitchFamily="18" charset="-122"/>
                <a:ea typeface="思源宋体 CN" panose="02020400000000000000" pitchFamily="18" charset="-122"/>
              </a:rPr>
              <a:t>作业现场安全管理重点</a:t>
            </a:r>
          </a:p>
        </p:txBody>
      </p:sp>
      <p:grpSp>
        <p:nvGrpSpPr>
          <p:cNvPr id="20" name="组合 19"/>
          <p:cNvGrpSpPr/>
          <p:nvPr>
            <p:custDataLst>
              <p:tags r:id="rId2"/>
            </p:custDataLst>
          </p:nvPr>
        </p:nvGrpSpPr>
        <p:grpSpPr>
          <a:xfrm>
            <a:off x="1543050" y="2054225"/>
            <a:ext cx="6057900" cy="2341880"/>
            <a:chOff x="1543050" y="756365"/>
            <a:chExt cx="6057900" cy="2342274"/>
          </a:xfrm>
        </p:grpSpPr>
        <p:sp>
          <p:nvSpPr>
            <p:cNvPr id="6" name="任意多边形 2"/>
            <p:cNvSpPr/>
            <p:nvPr>
              <p:custDataLst>
                <p:tags r:id="rId3"/>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7" name="任意多边形 3"/>
            <p:cNvSpPr/>
            <p:nvPr>
              <p:custDataLst>
                <p:tags r:id="rId4"/>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8" name="任意多边形 17"/>
            <p:cNvSpPr/>
            <p:nvPr>
              <p:custDataLst>
                <p:tags r:id="rId5"/>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9" name="任意多边形 18"/>
            <p:cNvSpPr/>
            <p:nvPr>
              <p:custDataLst>
                <p:tags r:id="rId6"/>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0" name="任意多边形 29"/>
            <p:cNvSpPr/>
            <p:nvPr>
              <p:custDataLst>
                <p:tags r:id="rId7"/>
              </p:custDataLst>
            </p:nvPr>
          </p:nvSpPr>
          <p:spPr>
            <a:xfrm>
              <a:off x="1543050" y="2090202"/>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1" name="任意多边形 30"/>
            <p:cNvSpPr/>
            <p:nvPr>
              <p:custDataLst>
                <p:tags r:id="rId8"/>
              </p:custDataLst>
            </p:nvPr>
          </p:nvSpPr>
          <p:spPr>
            <a:xfrm>
              <a:off x="1787745" y="2253332"/>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2" name="任意多边形 25"/>
            <p:cNvSpPr/>
            <p:nvPr>
              <p:custDataLst>
                <p:tags r:id="rId9"/>
              </p:custDataLst>
            </p:nvPr>
          </p:nvSpPr>
          <p:spPr>
            <a:xfrm>
              <a:off x="4709108" y="2090202"/>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3" name="任意多边形 26"/>
            <p:cNvSpPr/>
            <p:nvPr>
              <p:custDataLst>
                <p:tags r:id="rId10"/>
              </p:custDataLst>
            </p:nvPr>
          </p:nvSpPr>
          <p:spPr>
            <a:xfrm>
              <a:off x="4953802" y="2253332"/>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4" name="文本框 13"/>
            <p:cNvSpPr txBox="1"/>
            <p:nvPr>
              <p:custDataLst>
                <p:tags r:id="rId11"/>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400" b="1" dirty="0">
                  <a:solidFill>
                    <a:schemeClr val="tx1">
                      <a:lumMod val="75000"/>
                      <a:lumOff val="25000"/>
                      <a:alpha val="80000"/>
                    </a:schemeClr>
                  </a:solidFill>
                  <a:latin typeface="思源宋体 CN" panose="02020400000000000000" pitchFamily="18" charset="-122"/>
                  <a:ea typeface="思源宋体 CN" panose="02020400000000000000" pitchFamily="18" charset="-122"/>
                  <a:cs typeface="微软雅黑" panose="020B0503020204020204" pitchFamily="34" charset="-122"/>
                </a:rPr>
                <a:t>5S管理</a:t>
              </a:r>
            </a:p>
          </p:txBody>
        </p:sp>
        <p:sp>
          <p:nvSpPr>
            <p:cNvPr id="15" name="文本框 14"/>
            <p:cNvSpPr txBox="1"/>
            <p:nvPr>
              <p:custDataLst>
                <p:tags r:id="rId12"/>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4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定置管理</a:t>
              </a:r>
            </a:p>
          </p:txBody>
        </p:sp>
        <p:sp>
          <p:nvSpPr>
            <p:cNvPr id="16" name="文本框 15"/>
            <p:cNvSpPr txBox="1"/>
            <p:nvPr>
              <p:custDataLst>
                <p:tags r:id="rId13"/>
              </p:custDataLst>
            </p:nvPr>
          </p:nvSpPr>
          <p:spPr>
            <a:xfrm>
              <a:off x="2008833" y="2325142"/>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4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设备能源管理</a:t>
              </a:r>
            </a:p>
          </p:txBody>
        </p:sp>
        <p:sp>
          <p:nvSpPr>
            <p:cNvPr id="17" name="文本框 16"/>
            <p:cNvSpPr txBox="1"/>
            <p:nvPr>
              <p:custDataLst>
                <p:tags r:id="rId14"/>
              </p:custDataLst>
            </p:nvPr>
          </p:nvSpPr>
          <p:spPr>
            <a:xfrm>
              <a:off x="5174069" y="2325142"/>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4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安全卫生管理</a:t>
              </a:r>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管理内容</a:t>
            </a:r>
          </a:p>
        </p:txBody>
      </p:sp>
      <p:grpSp>
        <p:nvGrpSpPr>
          <p:cNvPr id="90" name="组合 89"/>
          <p:cNvGrpSpPr/>
          <p:nvPr/>
        </p:nvGrpSpPr>
        <p:grpSpPr>
          <a:xfrm>
            <a:off x="1225550" y="1363345"/>
            <a:ext cx="6576060" cy="2946400"/>
            <a:chOff x="1808" y="1942"/>
            <a:chExt cx="10356" cy="4640"/>
          </a:xfrm>
        </p:grpSpPr>
        <p:cxnSp>
          <p:nvCxnSpPr>
            <p:cNvPr id="42" name="直接连接符 41"/>
            <p:cNvCxnSpPr/>
            <p:nvPr/>
          </p:nvCxnSpPr>
          <p:spPr>
            <a:xfrm>
              <a:off x="11194" y="4874"/>
              <a:ext cx="0" cy="964"/>
            </a:xfrm>
            <a:prstGeom prst="lin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74" name="组合 73"/>
            <p:cNvGrpSpPr/>
            <p:nvPr/>
          </p:nvGrpSpPr>
          <p:grpSpPr>
            <a:xfrm>
              <a:off x="2327" y="2907"/>
              <a:ext cx="2778" cy="794"/>
              <a:chOff x="2327" y="2907"/>
              <a:chExt cx="2778" cy="794"/>
            </a:xfrm>
          </p:grpSpPr>
          <p:cxnSp>
            <p:nvCxnSpPr>
              <p:cNvPr id="73" name="直接连接符 72"/>
              <p:cNvCxnSpPr/>
              <p:nvPr/>
            </p:nvCxnSpPr>
            <p:spPr>
              <a:xfrm>
                <a:off x="3742" y="2907"/>
                <a:ext cx="0" cy="7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2338" y="2913"/>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200000">
                <a:off x="3716" y="1967"/>
                <a:ext cx="0" cy="2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098" y="2915"/>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39" name="直接连接符 38"/>
            <p:cNvCxnSpPr/>
            <p:nvPr/>
          </p:nvCxnSpPr>
          <p:spPr>
            <a:xfrm>
              <a:off x="11199" y="2740"/>
              <a:ext cx="0" cy="964"/>
            </a:xfrm>
            <a:prstGeom prst="lin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4" name="圆角矩形 43"/>
            <p:cNvSpPr/>
            <p:nvPr/>
          </p:nvSpPr>
          <p:spPr>
            <a:xfrm>
              <a:off x="10625" y="1983"/>
              <a:ext cx="1086" cy="84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grpSp>
          <p:nvGrpSpPr>
            <p:cNvPr id="40" name="组合 39"/>
            <p:cNvGrpSpPr/>
            <p:nvPr/>
          </p:nvGrpSpPr>
          <p:grpSpPr>
            <a:xfrm>
              <a:off x="1808" y="1983"/>
              <a:ext cx="1110" cy="826"/>
              <a:chOff x="1808" y="2070"/>
              <a:chExt cx="1110" cy="826"/>
            </a:xfrm>
          </p:grpSpPr>
          <p:sp>
            <p:nvSpPr>
              <p:cNvPr id="16" name="圆角矩形 15"/>
              <p:cNvSpPr/>
              <p:nvPr/>
            </p:nvSpPr>
            <p:spPr>
              <a:xfrm>
                <a:off x="1808"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1" name="矩形 50"/>
              <p:cNvSpPr/>
              <p:nvPr/>
            </p:nvSpPr>
            <p:spPr>
              <a:xfrm>
                <a:off x="1809" y="2246"/>
                <a:ext cx="1057" cy="471"/>
              </a:xfrm>
              <a:prstGeom prst="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计划</a:t>
                </a:r>
              </a:p>
            </p:txBody>
          </p:sp>
        </p:grpSp>
        <p:grpSp>
          <p:nvGrpSpPr>
            <p:cNvPr id="4" name="组合 3"/>
            <p:cNvGrpSpPr/>
            <p:nvPr/>
          </p:nvGrpSpPr>
          <p:grpSpPr>
            <a:xfrm>
              <a:off x="1958" y="5694"/>
              <a:ext cx="1110" cy="826"/>
              <a:chOff x="1808" y="5803"/>
              <a:chExt cx="1110" cy="826"/>
            </a:xfrm>
          </p:grpSpPr>
          <p:sp>
            <p:nvSpPr>
              <p:cNvPr id="22" name="圆角矩形 21"/>
              <p:cNvSpPr/>
              <p:nvPr/>
            </p:nvSpPr>
            <p:spPr>
              <a:xfrm>
                <a:off x="1808"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2" name="圆角矩形 51"/>
              <p:cNvSpPr/>
              <p:nvPr/>
            </p:nvSpPr>
            <p:spPr>
              <a:xfrm>
                <a:off x="1839"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治理</a:t>
                </a:r>
              </a:p>
            </p:txBody>
          </p:sp>
        </p:grpSp>
        <p:grpSp>
          <p:nvGrpSpPr>
            <p:cNvPr id="41" name="组合 40"/>
            <p:cNvGrpSpPr/>
            <p:nvPr/>
          </p:nvGrpSpPr>
          <p:grpSpPr>
            <a:xfrm>
              <a:off x="3166" y="1983"/>
              <a:ext cx="1113" cy="826"/>
              <a:chOff x="3155" y="2070"/>
              <a:chExt cx="1113" cy="826"/>
            </a:xfrm>
          </p:grpSpPr>
          <p:sp>
            <p:nvSpPr>
              <p:cNvPr id="17" name="圆角矩形 16"/>
              <p:cNvSpPr/>
              <p:nvPr/>
            </p:nvSpPr>
            <p:spPr>
              <a:xfrm>
                <a:off x="3158"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3" name="矩形 52"/>
              <p:cNvSpPr/>
              <p:nvPr/>
            </p:nvSpPr>
            <p:spPr>
              <a:xfrm>
                <a:off x="3155" y="2246"/>
                <a:ext cx="1057" cy="471"/>
              </a:xfrm>
              <a:prstGeom prst="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组织</a:t>
                </a:r>
              </a:p>
            </p:txBody>
          </p:sp>
        </p:grpSp>
        <p:grpSp>
          <p:nvGrpSpPr>
            <p:cNvPr id="43" name="组合 42"/>
            <p:cNvGrpSpPr/>
            <p:nvPr/>
          </p:nvGrpSpPr>
          <p:grpSpPr>
            <a:xfrm>
              <a:off x="4527" y="1983"/>
              <a:ext cx="1110" cy="826"/>
              <a:chOff x="4526" y="2070"/>
              <a:chExt cx="1110" cy="826"/>
            </a:xfrm>
          </p:grpSpPr>
          <p:sp>
            <p:nvSpPr>
              <p:cNvPr id="18" name="圆角矩形 17"/>
              <p:cNvSpPr/>
              <p:nvPr/>
            </p:nvSpPr>
            <p:spPr>
              <a:xfrm>
                <a:off x="4526"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4" name="圆角矩形 53"/>
              <p:cNvSpPr/>
              <p:nvPr/>
            </p:nvSpPr>
            <p:spPr>
              <a:xfrm>
                <a:off x="4618" y="2246"/>
                <a:ext cx="95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协调</a:t>
                </a:r>
              </a:p>
            </p:txBody>
          </p:sp>
        </p:grpSp>
        <p:grpSp>
          <p:nvGrpSpPr>
            <p:cNvPr id="5" name="组合 4"/>
            <p:cNvGrpSpPr/>
            <p:nvPr/>
          </p:nvGrpSpPr>
          <p:grpSpPr>
            <a:xfrm>
              <a:off x="3220" y="5694"/>
              <a:ext cx="1110" cy="826"/>
              <a:chOff x="3158" y="5803"/>
              <a:chExt cx="1110" cy="826"/>
            </a:xfrm>
          </p:grpSpPr>
          <p:sp>
            <p:nvSpPr>
              <p:cNvPr id="23" name="圆角矩形 22"/>
              <p:cNvSpPr/>
              <p:nvPr/>
            </p:nvSpPr>
            <p:spPr>
              <a:xfrm>
                <a:off x="3158"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5" name="圆角矩形 54"/>
              <p:cNvSpPr/>
              <p:nvPr/>
            </p:nvSpPr>
            <p:spPr>
              <a:xfrm>
                <a:off x="3191"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优化</a:t>
                </a:r>
              </a:p>
            </p:txBody>
          </p:sp>
        </p:grpSp>
        <p:grpSp>
          <p:nvGrpSpPr>
            <p:cNvPr id="6" name="组合 5"/>
            <p:cNvGrpSpPr/>
            <p:nvPr/>
          </p:nvGrpSpPr>
          <p:grpSpPr>
            <a:xfrm>
              <a:off x="4482" y="5694"/>
              <a:ext cx="1110" cy="826"/>
              <a:chOff x="4481" y="5803"/>
              <a:chExt cx="1110" cy="826"/>
            </a:xfrm>
          </p:grpSpPr>
          <p:sp>
            <p:nvSpPr>
              <p:cNvPr id="24" name="圆角矩形 23"/>
              <p:cNvSpPr/>
              <p:nvPr/>
            </p:nvSpPr>
            <p:spPr>
              <a:xfrm>
                <a:off x="4481"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6" name="圆角矩形 55"/>
              <p:cNvSpPr/>
              <p:nvPr/>
            </p:nvSpPr>
            <p:spPr>
              <a:xfrm>
                <a:off x="4508"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规范</a:t>
                </a:r>
              </a:p>
            </p:txBody>
          </p:sp>
        </p:grpSp>
        <p:grpSp>
          <p:nvGrpSpPr>
            <p:cNvPr id="45" name="组合 44"/>
            <p:cNvGrpSpPr/>
            <p:nvPr/>
          </p:nvGrpSpPr>
          <p:grpSpPr>
            <a:xfrm>
              <a:off x="5736" y="1983"/>
              <a:ext cx="1110" cy="826"/>
              <a:chOff x="5736" y="2070"/>
              <a:chExt cx="1110" cy="826"/>
            </a:xfrm>
          </p:grpSpPr>
          <p:sp>
            <p:nvSpPr>
              <p:cNvPr id="34" name="圆角矩形 33"/>
              <p:cNvSpPr/>
              <p:nvPr/>
            </p:nvSpPr>
            <p:spPr>
              <a:xfrm>
                <a:off x="5736"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7" name="圆角矩形 56"/>
              <p:cNvSpPr/>
              <p:nvPr/>
            </p:nvSpPr>
            <p:spPr>
              <a:xfrm>
                <a:off x="5823" y="2246"/>
                <a:ext cx="95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物流</a:t>
                </a:r>
              </a:p>
            </p:txBody>
          </p:sp>
        </p:grpSp>
        <p:grpSp>
          <p:nvGrpSpPr>
            <p:cNvPr id="46" name="组合 45"/>
            <p:cNvGrpSpPr/>
            <p:nvPr/>
          </p:nvGrpSpPr>
          <p:grpSpPr>
            <a:xfrm>
              <a:off x="6983" y="1983"/>
              <a:ext cx="1110" cy="826"/>
              <a:chOff x="6907" y="2070"/>
              <a:chExt cx="1110" cy="826"/>
            </a:xfrm>
          </p:grpSpPr>
          <p:sp>
            <p:nvSpPr>
              <p:cNvPr id="35" name="圆角矩形 34"/>
              <p:cNvSpPr/>
              <p:nvPr/>
            </p:nvSpPr>
            <p:spPr>
              <a:xfrm>
                <a:off x="6907"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8" name="矩形 57"/>
              <p:cNvSpPr/>
              <p:nvPr/>
            </p:nvSpPr>
            <p:spPr>
              <a:xfrm>
                <a:off x="6913" y="2246"/>
                <a:ext cx="1057" cy="471"/>
              </a:xfrm>
              <a:prstGeom prst="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设备</a:t>
                </a:r>
              </a:p>
            </p:txBody>
          </p:sp>
        </p:grpSp>
        <p:grpSp>
          <p:nvGrpSpPr>
            <p:cNvPr id="47" name="组合 46"/>
            <p:cNvGrpSpPr/>
            <p:nvPr/>
          </p:nvGrpSpPr>
          <p:grpSpPr>
            <a:xfrm>
              <a:off x="8230" y="1983"/>
              <a:ext cx="1110" cy="826"/>
              <a:chOff x="8229" y="2070"/>
              <a:chExt cx="1110" cy="826"/>
            </a:xfrm>
          </p:grpSpPr>
          <p:sp>
            <p:nvSpPr>
              <p:cNvPr id="36" name="圆角矩形 35"/>
              <p:cNvSpPr/>
              <p:nvPr/>
            </p:nvSpPr>
            <p:spPr>
              <a:xfrm>
                <a:off x="8229" y="2070"/>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9" name="矩形 58"/>
              <p:cNvSpPr/>
              <p:nvPr/>
            </p:nvSpPr>
            <p:spPr>
              <a:xfrm>
                <a:off x="8256" y="2246"/>
                <a:ext cx="1057" cy="471"/>
              </a:xfrm>
              <a:prstGeom prst="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场所</a:t>
                </a:r>
              </a:p>
            </p:txBody>
          </p:sp>
        </p:grpSp>
        <p:grpSp>
          <p:nvGrpSpPr>
            <p:cNvPr id="13" name="组合 12"/>
            <p:cNvGrpSpPr/>
            <p:nvPr/>
          </p:nvGrpSpPr>
          <p:grpSpPr>
            <a:xfrm>
              <a:off x="5676" y="5694"/>
              <a:ext cx="1110" cy="826"/>
              <a:chOff x="5676" y="5803"/>
              <a:chExt cx="1110" cy="826"/>
            </a:xfrm>
          </p:grpSpPr>
          <p:sp>
            <p:nvSpPr>
              <p:cNvPr id="31" name="圆角矩形 30"/>
              <p:cNvSpPr/>
              <p:nvPr/>
            </p:nvSpPr>
            <p:spPr>
              <a:xfrm>
                <a:off x="5676"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60" name="圆角矩形 59"/>
              <p:cNvSpPr/>
              <p:nvPr/>
            </p:nvSpPr>
            <p:spPr>
              <a:xfrm>
                <a:off x="5693"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人员</a:t>
                </a:r>
              </a:p>
            </p:txBody>
          </p:sp>
        </p:grpSp>
        <p:grpSp>
          <p:nvGrpSpPr>
            <p:cNvPr id="15" name="组合 14"/>
            <p:cNvGrpSpPr/>
            <p:nvPr/>
          </p:nvGrpSpPr>
          <p:grpSpPr>
            <a:xfrm>
              <a:off x="6953" y="5694"/>
              <a:ext cx="1110" cy="826"/>
              <a:chOff x="6907" y="5803"/>
              <a:chExt cx="1110" cy="826"/>
            </a:xfrm>
          </p:grpSpPr>
          <p:sp>
            <p:nvSpPr>
              <p:cNvPr id="32" name="圆角矩形 31"/>
              <p:cNvSpPr/>
              <p:nvPr/>
            </p:nvSpPr>
            <p:spPr>
              <a:xfrm>
                <a:off x="6907"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61" name="圆角矩形 60"/>
              <p:cNvSpPr/>
              <p:nvPr/>
            </p:nvSpPr>
            <p:spPr>
              <a:xfrm>
                <a:off x="6930"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作业</a:t>
                </a:r>
              </a:p>
            </p:txBody>
          </p:sp>
        </p:grpSp>
        <p:grpSp>
          <p:nvGrpSpPr>
            <p:cNvPr id="37" name="组合 36"/>
            <p:cNvGrpSpPr/>
            <p:nvPr/>
          </p:nvGrpSpPr>
          <p:grpSpPr>
            <a:xfrm>
              <a:off x="8230" y="5694"/>
              <a:ext cx="1110" cy="826"/>
              <a:chOff x="8229" y="5803"/>
              <a:chExt cx="1110" cy="826"/>
            </a:xfrm>
          </p:grpSpPr>
          <p:sp>
            <p:nvSpPr>
              <p:cNvPr id="33" name="圆角矩形 32"/>
              <p:cNvSpPr/>
              <p:nvPr/>
            </p:nvSpPr>
            <p:spPr>
              <a:xfrm>
                <a:off x="8229" y="5803"/>
                <a:ext cx="1111" cy="8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62" name="圆角矩形 61"/>
              <p:cNvSpPr/>
              <p:nvPr/>
            </p:nvSpPr>
            <p:spPr>
              <a:xfrm>
                <a:off x="8256" y="5980"/>
                <a:ext cx="1027" cy="522"/>
              </a:xfrm>
              <a:prstGeom prst="roundRect">
                <a:avLst/>
              </a:prstGeom>
            </p:spPr>
            <p:txBody>
              <a:bodyPr wrap="square">
                <a:spAutoFit/>
              </a:bodyPr>
              <a:lstStyle/>
              <a:p>
                <a:pPr algn="ctr">
                  <a:spcBef>
                    <a:spcPct val="50000"/>
                  </a:spcBef>
                </a:pPr>
                <a:r>
                  <a:rPr kumimoji="1"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制度</a:t>
                </a:r>
              </a:p>
            </p:txBody>
          </p:sp>
        </p:grpSp>
        <p:sp>
          <p:nvSpPr>
            <p:cNvPr id="63" name="矩形 62"/>
            <p:cNvSpPr/>
            <p:nvPr/>
          </p:nvSpPr>
          <p:spPr>
            <a:xfrm>
              <a:off x="10644" y="1942"/>
              <a:ext cx="1057" cy="899"/>
            </a:xfrm>
            <a:prstGeom prst="rect">
              <a:avLst/>
            </a:prstGeom>
          </p:spPr>
          <p:txBody>
            <a:bodyPr wrap="square">
              <a:spAutoFit/>
            </a:bodyPr>
            <a:lstStyle/>
            <a:p>
              <a:pPr algn="ctr">
                <a:lnSpc>
                  <a:spcPct val="120000"/>
                </a:lnSpc>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生产</a:t>
              </a:r>
              <a:endParaRPr kumimoji="1"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endParaRPr>
            </a:p>
            <a:p>
              <a:pPr algn="ctr">
                <a:lnSpc>
                  <a:spcPct val="120000"/>
                </a:lnSpc>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目标</a:t>
              </a:r>
            </a:p>
          </p:txBody>
        </p:sp>
        <p:grpSp>
          <p:nvGrpSpPr>
            <p:cNvPr id="38" name="组合 37"/>
            <p:cNvGrpSpPr/>
            <p:nvPr/>
          </p:nvGrpSpPr>
          <p:grpSpPr>
            <a:xfrm>
              <a:off x="10644" y="5590"/>
              <a:ext cx="1066" cy="992"/>
              <a:chOff x="10644" y="5694"/>
              <a:chExt cx="1066" cy="992"/>
            </a:xfrm>
          </p:grpSpPr>
          <p:sp>
            <p:nvSpPr>
              <p:cNvPr id="64" name="圆角矩形 63"/>
              <p:cNvSpPr/>
              <p:nvPr/>
            </p:nvSpPr>
            <p:spPr>
              <a:xfrm>
                <a:off x="10644" y="5785"/>
                <a:ext cx="1066" cy="8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65" name="圆角矩形 64"/>
              <p:cNvSpPr/>
              <p:nvPr/>
            </p:nvSpPr>
            <p:spPr>
              <a:xfrm>
                <a:off x="10754" y="5694"/>
                <a:ext cx="957" cy="992"/>
              </a:xfrm>
              <a:prstGeom prst="roundRect">
                <a:avLst/>
              </a:prstGeom>
            </p:spPr>
            <p:txBody>
              <a:bodyPr wrap="square">
                <a:spAutoFit/>
              </a:bodyPr>
              <a:lstStyle/>
              <a:p>
                <a:pPr algn="ctr">
                  <a:lnSpc>
                    <a:spcPct val="120000"/>
                  </a:lnSpc>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安全</a:t>
                </a:r>
                <a:endParaRPr kumimoji="1"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endParaRPr>
              </a:p>
              <a:p>
                <a:pPr algn="ctr">
                  <a:lnSpc>
                    <a:spcPct val="120000"/>
                  </a:lnSpc>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目标</a:t>
                </a:r>
              </a:p>
            </p:txBody>
          </p:sp>
        </p:grpSp>
        <p:sp>
          <p:nvSpPr>
            <p:cNvPr id="66" name="燕尾形 65"/>
            <p:cNvSpPr/>
            <p:nvPr/>
          </p:nvSpPr>
          <p:spPr>
            <a:xfrm>
              <a:off x="5357" y="3966"/>
              <a:ext cx="670" cy="729"/>
            </a:xfrm>
            <a:prstGeom prst="chevron">
              <a:avLst>
                <a:gd name="adj" fmla="val 577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solidFill>
                  <a:schemeClr val="tx1"/>
                </a:solidFill>
                <a:latin typeface="思源宋体 CN" panose="02020400000000000000" pitchFamily="18" charset="-122"/>
                <a:ea typeface="思源宋体 CN" panose="02020400000000000000" pitchFamily="18" charset="-122"/>
              </a:endParaRPr>
            </a:p>
          </p:txBody>
        </p:sp>
        <p:sp>
          <p:nvSpPr>
            <p:cNvPr id="67" name="燕尾形 66"/>
            <p:cNvSpPr/>
            <p:nvPr/>
          </p:nvSpPr>
          <p:spPr>
            <a:xfrm>
              <a:off x="9183" y="3966"/>
              <a:ext cx="670" cy="729"/>
            </a:xfrm>
            <a:prstGeom prst="chevron">
              <a:avLst>
                <a:gd name="adj" fmla="val 577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solidFill>
                  <a:schemeClr val="tx1"/>
                </a:solidFill>
                <a:latin typeface="思源宋体 CN" panose="02020400000000000000" pitchFamily="18" charset="-122"/>
                <a:ea typeface="思源宋体 CN" panose="02020400000000000000" pitchFamily="18" charset="-122"/>
              </a:endParaRPr>
            </a:p>
          </p:txBody>
        </p:sp>
        <p:grpSp>
          <p:nvGrpSpPr>
            <p:cNvPr id="48" name="组合 47"/>
            <p:cNvGrpSpPr/>
            <p:nvPr/>
          </p:nvGrpSpPr>
          <p:grpSpPr>
            <a:xfrm>
              <a:off x="2781" y="3640"/>
              <a:ext cx="1920" cy="1246"/>
              <a:chOff x="2901" y="3640"/>
              <a:chExt cx="1920" cy="1246"/>
            </a:xfrm>
          </p:grpSpPr>
          <p:sp>
            <p:nvSpPr>
              <p:cNvPr id="7" name="圆角矩形 6"/>
              <p:cNvSpPr/>
              <p:nvPr/>
            </p:nvSpPr>
            <p:spPr>
              <a:xfrm>
                <a:off x="2901" y="3640"/>
                <a:ext cx="1921" cy="1247"/>
              </a:xfrm>
              <a:prstGeom prst="round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思源宋体 CN" panose="02020400000000000000" pitchFamily="18" charset="-122"/>
                  <a:ea typeface="思源宋体 CN" panose="02020400000000000000" pitchFamily="18" charset="-122"/>
                </a:endParaRPr>
              </a:p>
            </p:txBody>
          </p:sp>
          <p:sp>
            <p:nvSpPr>
              <p:cNvPr id="10" name="矩形 9"/>
              <p:cNvSpPr/>
              <p:nvPr/>
            </p:nvSpPr>
            <p:spPr>
              <a:xfrm>
                <a:off x="3004" y="3993"/>
                <a:ext cx="1700" cy="531"/>
              </a:xfrm>
              <a:prstGeom prst="rect">
                <a:avLst/>
              </a:prstGeom>
            </p:spPr>
            <p:txBody>
              <a:bodyPr wrap="square">
                <a:spAutoFit/>
              </a:bodyPr>
              <a:lstStyle/>
              <a:p>
                <a:pPr algn="ctr" fontAlgn="auto">
                  <a:spcBef>
                    <a:spcPts val="0"/>
                  </a:spcBef>
                  <a:spcAft>
                    <a:spcPts val="0"/>
                  </a:spcAft>
                  <a:defRPr/>
                </a:pPr>
                <a:r>
                  <a:rPr kumimoji="1" lang="zh-CN" altLang="en-US" sz="1600" b="1" dirty="0">
                    <a:solidFill>
                      <a:schemeClr val="bg1"/>
                    </a:solidFill>
                    <a:latin typeface="思源宋体 CN" panose="02020400000000000000" pitchFamily="18" charset="-122"/>
                    <a:ea typeface="思源宋体 CN" panose="02020400000000000000" pitchFamily="18" charset="-122"/>
                  </a:rPr>
                  <a:t>管理任务</a:t>
                </a:r>
              </a:p>
            </p:txBody>
          </p:sp>
        </p:grpSp>
        <p:grpSp>
          <p:nvGrpSpPr>
            <p:cNvPr id="68" name="组合 67"/>
            <p:cNvGrpSpPr/>
            <p:nvPr/>
          </p:nvGrpSpPr>
          <p:grpSpPr>
            <a:xfrm>
              <a:off x="6644" y="3640"/>
              <a:ext cx="1920" cy="1246"/>
              <a:chOff x="6644" y="3640"/>
              <a:chExt cx="1920" cy="1246"/>
            </a:xfrm>
          </p:grpSpPr>
          <p:sp>
            <p:nvSpPr>
              <p:cNvPr id="8" name="圆角矩形 7"/>
              <p:cNvSpPr/>
              <p:nvPr/>
            </p:nvSpPr>
            <p:spPr>
              <a:xfrm>
                <a:off x="6644" y="3640"/>
                <a:ext cx="1921" cy="1247"/>
              </a:xfrm>
              <a:prstGeom prst="round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思源宋体 CN" panose="02020400000000000000" pitchFamily="18" charset="-122"/>
                  <a:ea typeface="思源宋体 CN" panose="02020400000000000000" pitchFamily="18" charset="-122"/>
                </a:endParaRPr>
              </a:p>
            </p:txBody>
          </p:sp>
          <p:sp>
            <p:nvSpPr>
              <p:cNvPr id="49" name="矩形 48"/>
              <p:cNvSpPr/>
              <p:nvPr/>
            </p:nvSpPr>
            <p:spPr>
              <a:xfrm>
                <a:off x="6747" y="3993"/>
                <a:ext cx="1700" cy="531"/>
              </a:xfrm>
              <a:prstGeom prst="rect">
                <a:avLst/>
              </a:prstGeom>
            </p:spPr>
            <p:txBody>
              <a:bodyPr wrap="square">
                <a:spAutoFit/>
              </a:bodyPr>
              <a:lstStyle/>
              <a:p>
                <a:pPr algn="ctr"/>
                <a:r>
                  <a:rPr kumimoji="1" lang="zh-CN" altLang="en-US" sz="1600" b="1" dirty="0">
                    <a:solidFill>
                      <a:schemeClr val="bg1"/>
                    </a:solidFill>
                    <a:latin typeface="思源宋体 CN" panose="02020400000000000000" pitchFamily="18" charset="-122"/>
                    <a:ea typeface="思源宋体 CN" panose="02020400000000000000" pitchFamily="18" charset="-122"/>
                  </a:rPr>
                  <a:t>管理内容</a:t>
                </a:r>
              </a:p>
            </p:txBody>
          </p:sp>
        </p:grpSp>
        <p:grpSp>
          <p:nvGrpSpPr>
            <p:cNvPr id="69" name="组合 68"/>
            <p:cNvGrpSpPr/>
            <p:nvPr/>
          </p:nvGrpSpPr>
          <p:grpSpPr>
            <a:xfrm>
              <a:off x="10244" y="3640"/>
              <a:ext cx="1920" cy="1246"/>
              <a:chOff x="10387" y="3640"/>
              <a:chExt cx="1920" cy="1246"/>
            </a:xfrm>
          </p:grpSpPr>
          <p:sp>
            <p:nvSpPr>
              <p:cNvPr id="9" name="圆角矩形 8"/>
              <p:cNvSpPr/>
              <p:nvPr/>
            </p:nvSpPr>
            <p:spPr>
              <a:xfrm>
                <a:off x="10387" y="3640"/>
                <a:ext cx="1921" cy="1247"/>
              </a:xfrm>
              <a:prstGeom prst="round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思源宋体 CN" panose="02020400000000000000" pitchFamily="18" charset="-122"/>
                  <a:ea typeface="思源宋体 CN" panose="02020400000000000000" pitchFamily="18" charset="-122"/>
                </a:endParaRPr>
              </a:p>
            </p:txBody>
          </p:sp>
          <p:sp>
            <p:nvSpPr>
              <p:cNvPr id="50" name="矩形 49"/>
              <p:cNvSpPr/>
              <p:nvPr/>
            </p:nvSpPr>
            <p:spPr>
              <a:xfrm>
                <a:off x="10491" y="3993"/>
                <a:ext cx="1700" cy="531"/>
              </a:xfrm>
              <a:prstGeom prst="rect">
                <a:avLst/>
              </a:prstGeom>
            </p:spPr>
            <p:txBody>
              <a:bodyPr wrap="square">
                <a:spAutoFit/>
              </a:bodyPr>
              <a:lstStyle/>
              <a:p>
                <a:pPr algn="ctr"/>
                <a:r>
                  <a:rPr kumimoji="1" lang="zh-CN" altLang="en-US" sz="1600" b="1" dirty="0">
                    <a:solidFill>
                      <a:schemeClr val="bg1"/>
                    </a:solidFill>
                    <a:latin typeface="思源宋体 CN" panose="02020400000000000000" pitchFamily="18" charset="-122"/>
                    <a:ea typeface="思源宋体 CN" panose="02020400000000000000" pitchFamily="18" charset="-122"/>
                  </a:rPr>
                  <a:t>管理目标</a:t>
                </a:r>
              </a:p>
            </p:txBody>
          </p:sp>
        </p:grpSp>
        <p:grpSp>
          <p:nvGrpSpPr>
            <p:cNvPr id="75" name="组合 74"/>
            <p:cNvGrpSpPr/>
            <p:nvPr/>
          </p:nvGrpSpPr>
          <p:grpSpPr>
            <a:xfrm>
              <a:off x="6204" y="2882"/>
              <a:ext cx="2778" cy="794"/>
              <a:chOff x="2327" y="2907"/>
              <a:chExt cx="2778" cy="794"/>
            </a:xfrm>
          </p:grpSpPr>
          <p:cxnSp>
            <p:nvCxnSpPr>
              <p:cNvPr id="76" name="直接连接符 75"/>
              <p:cNvCxnSpPr/>
              <p:nvPr/>
            </p:nvCxnSpPr>
            <p:spPr>
              <a:xfrm>
                <a:off x="3742" y="2907"/>
                <a:ext cx="0" cy="7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338" y="2913"/>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200000">
                <a:off x="3716" y="1967"/>
                <a:ext cx="0" cy="2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098" y="2915"/>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 name="组合 79"/>
            <p:cNvGrpSpPr/>
            <p:nvPr/>
          </p:nvGrpSpPr>
          <p:grpSpPr>
            <a:xfrm flipV="1">
              <a:off x="2387" y="4866"/>
              <a:ext cx="2778" cy="794"/>
              <a:chOff x="2327" y="2907"/>
              <a:chExt cx="2778" cy="794"/>
            </a:xfrm>
          </p:grpSpPr>
          <p:cxnSp>
            <p:nvCxnSpPr>
              <p:cNvPr id="81" name="直接连接符 80"/>
              <p:cNvCxnSpPr/>
              <p:nvPr/>
            </p:nvCxnSpPr>
            <p:spPr>
              <a:xfrm>
                <a:off x="3742" y="2907"/>
                <a:ext cx="0" cy="7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2338" y="2913"/>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6200000">
                <a:off x="3716" y="1967"/>
                <a:ext cx="0" cy="2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5098" y="2915"/>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 name="组合 84"/>
            <p:cNvGrpSpPr/>
            <p:nvPr/>
          </p:nvGrpSpPr>
          <p:grpSpPr>
            <a:xfrm flipV="1">
              <a:off x="6215" y="4866"/>
              <a:ext cx="2778" cy="794"/>
              <a:chOff x="2327" y="2907"/>
              <a:chExt cx="2778" cy="794"/>
            </a:xfrm>
          </p:grpSpPr>
          <p:cxnSp>
            <p:nvCxnSpPr>
              <p:cNvPr id="86" name="直接连接符 85"/>
              <p:cNvCxnSpPr/>
              <p:nvPr/>
            </p:nvCxnSpPr>
            <p:spPr>
              <a:xfrm>
                <a:off x="3742" y="2907"/>
                <a:ext cx="0" cy="7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2338" y="2913"/>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6200000">
                <a:off x="3716" y="1967"/>
                <a:ext cx="0" cy="2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5098" y="2915"/>
                <a:ext cx="0" cy="45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管理方法</a:t>
            </a:r>
          </a:p>
        </p:txBody>
      </p:sp>
      <p:grpSp>
        <p:nvGrpSpPr>
          <p:cNvPr id="5" name="组合 4"/>
          <p:cNvGrpSpPr/>
          <p:nvPr/>
        </p:nvGrpSpPr>
        <p:grpSpPr>
          <a:xfrm>
            <a:off x="1223645" y="1080770"/>
            <a:ext cx="6215380" cy="3665220"/>
            <a:chOff x="1927" y="1702"/>
            <a:chExt cx="9788" cy="5772"/>
          </a:xfrm>
        </p:grpSpPr>
        <p:cxnSp>
          <p:nvCxnSpPr>
            <p:cNvPr id="4" name="直接连接符 3"/>
            <p:cNvCxnSpPr/>
            <p:nvPr/>
          </p:nvCxnSpPr>
          <p:spPr>
            <a:xfrm>
              <a:off x="3844" y="4200"/>
              <a:ext cx="83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7398" y="2385"/>
              <a:ext cx="1552"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1927" y="3724"/>
              <a:ext cx="2307" cy="999"/>
            </a:xfrm>
            <a:prstGeom prst="round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8" name="圆角矩形 7"/>
            <p:cNvSpPr/>
            <p:nvPr/>
          </p:nvSpPr>
          <p:spPr>
            <a:xfrm>
              <a:off x="5641" y="1731"/>
              <a:ext cx="1633" cy="1277"/>
            </a:xfrm>
            <a:prstGeom prst="round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12" name="圆角矩形 11"/>
            <p:cNvSpPr/>
            <p:nvPr/>
          </p:nvSpPr>
          <p:spPr>
            <a:xfrm>
              <a:off x="5641" y="3138"/>
              <a:ext cx="1633" cy="1277"/>
            </a:xfrm>
            <a:prstGeom prst="round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13" name="圆角矩形 12"/>
            <p:cNvSpPr/>
            <p:nvPr/>
          </p:nvSpPr>
          <p:spPr>
            <a:xfrm>
              <a:off x="5641" y="4545"/>
              <a:ext cx="1633" cy="1277"/>
            </a:xfrm>
            <a:prstGeom prst="round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14" name="圆角矩形 13"/>
            <p:cNvSpPr/>
            <p:nvPr/>
          </p:nvSpPr>
          <p:spPr>
            <a:xfrm>
              <a:off x="5641" y="5952"/>
              <a:ext cx="1633" cy="1277"/>
            </a:xfrm>
            <a:prstGeom prst="round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15" name="矩形 14"/>
            <p:cNvSpPr/>
            <p:nvPr/>
          </p:nvSpPr>
          <p:spPr>
            <a:xfrm>
              <a:off x="5687" y="2007"/>
              <a:ext cx="1587" cy="774"/>
            </a:xfrm>
            <a:prstGeom prst="rect">
              <a:avLst/>
            </a:prstGeom>
            <a:solidFill>
              <a:srgbClr val="2D3E50"/>
            </a:solidFill>
          </p:spPr>
          <p:txBody>
            <a:bodyPr wrap="square">
              <a:spAutoFit/>
            </a:bodyPr>
            <a:lstStyle/>
            <a:p>
              <a:pPr algn="ctr" fontAlgn="auto">
                <a:spcBef>
                  <a:spcPts val="0"/>
                </a:spcBef>
                <a:spcAft>
                  <a:spcPts val="0"/>
                </a:spcAft>
                <a:defRPr/>
              </a:pPr>
              <a:r>
                <a:rPr kumimoji="1" lang="zh-CN" altLang="en-US" sz="1300" b="1" dirty="0">
                  <a:solidFill>
                    <a:schemeClr val="bg1"/>
                  </a:solidFill>
                  <a:latin typeface="思源宋体 CN" panose="02020400000000000000" pitchFamily="18" charset="-122"/>
                  <a:ea typeface="思源宋体 CN" panose="02020400000000000000" pitchFamily="18" charset="-122"/>
                </a:rPr>
                <a:t>提高工作</a:t>
              </a:r>
              <a:endParaRPr kumimoji="1" lang="en-US" altLang="zh-CN" sz="1300" b="1" dirty="0">
                <a:solidFill>
                  <a:schemeClr val="bg1"/>
                </a:solidFill>
                <a:latin typeface="思源宋体 CN" panose="02020400000000000000" pitchFamily="18" charset="-122"/>
                <a:ea typeface="思源宋体 CN" panose="02020400000000000000" pitchFamily="18" charset="-122"/>
              </a:endParaRPr>
            </a:p>
            <a:p>
              <a:pPr algn="ctr" fontAlgn="auto">
                <a:spcBef>
                  <a:spcPts val="0"/>
                </a:spcBef>
                <a:spcAft>
                  <a:spcPts val="0"/>
                </a:spcAft>
                <a:defRPr/>
              </a:pPr>
              <a:r>
                <a:rPr kumimoji="1" lang="zh-CN" altLang="en-US" sz="1300" b="1" dirty="0">
                  <a:solidFill>
                    <a:schemeClr val="bg1"/>
                  </a:solidFill>
                  <a:latin typeface="思源宋体 CN" panose="02020400000000000000" pitchFamily="18" charset="-122"/>
                  <a:ea typeface="思源宋体 CN" panose="02020400000000000000" pitchFamily="18" charset="-122"/>
                </a:rPr>
                <a:t>有效性</a:t>
              </a:r>
            </a:p>
          </p:txBody>
        </p:sp>
        <p:sp>
          <p:nvSpPr>
            <p:cNvPr id="16" name="矩形 15"/>
            <p:cNvSpPr/>
            <p:nvPr/>
          </p:nvSpPr>
          <p:spPr>
            <a:xfrm>
              <a:off x="5687" y="3413"/>
              <a:ext cx="1587" cy="774"/>
            </a:xfrm>
            <a:prstGeom prst="rect">
              <a:avLst/>
            </a:prstGeom>
            <a:solidFill>
              <a:srgbClr val="2D3E50"/>
            </a:solidFill>
          </p:spPr>
          <p:txBody>
            <a:bodyPr wrap="square">
              <a:spAutoFit/>
            </a:bodyPr>
            <a:lstStyle/>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提高危险</a:t>
              </a:r>
              <a:endParaRPr kumimoji="1" lang="en-US" altLang="zh-CN" sz="1300" b="1" dirty="0">
                <a:solidFill>
                  <a:schemeClr val="bg1"/>
                </a:solidFill>
                <a:latin typeface="思源宋体 CN" panose="02020400000000000000" pitchFamily="18" charset="-122"/>
                <a:ea typeface="思源宋体 CN" panose="02020400000000000000" pitchFamily="18" charset="-122"/>
              </a:endParaRPr>
            </a:p>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识别力</a:t>
              </a:r>
            </a:p>
          </p:txBody>
        </p:sp>
        <p:sp>
          <p:nvSpPr>
            <p:cNvPr id="17" name="矩形 16"/>
            <p:cNvSpPr/>
            <p:nvPr/>
          </p:nvSpPr>
          <p:spPr>
            <a:xfrm>
              <a:off x="5641" y="4798"/>
              <a:ext cx="1587" cy="774"/>
            </a:xfrm>
            <a:prstGeom prst="rect">
              <a:avLst/>
            </a:prstGeom>
            <a:solidFill>
              <a:srgbClr val="2D3E50"/>
            </a:solidFill>
          </p:spPr>
          <p:txBody>
            <a:bodyPr wrap="square">
              <a:spAutoFit/>
            </a:bodyPr>
            <a:lstStyle/>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使工作</a:t>
              </a:r>
              <a:endParaRPr kumimoji="1" lang="en-US" altLang="zh-CN" sz="1300" b="1" dirty="0">
                <a:solidFill>
                  <a:schemeClr val="bg1"/>
                </a:solidFill>
                <a:latin typeface="思源宋体 CN" panose="02020400000000000000" pitchFamily="18" charset="-122"/>
                <a:ea typeface="思源宋体 CN" panose="02020400000000000000" pitchFamily="18" charset="-122"/>
              </a:endParaRPr>
            </a:p>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持续改进</a:t>
              </a:r>
            </a:p>
          </p:txBody>
        </p:sp>
        <p:sp>
          <p:nvSpPr>
            <p:cNvPr id="18" name="矩形 17"/>
            <p:cNvSpPr/>
            <p:nvPr/>
          </p:nvSpPr>
          <p:spPr>
            <a:xfrm>
              <a:off x="5664" y="6250"/>
              <a:ext cx="1587" cy="774"/>
            </a:xfrm>
            <a:prstGeom prst="rect">
              <a:avLst/>
            </a:prstGeom>
            <a:solidFill>
              <a:srgbClr val="2D3E50"/>
            </a:solidFill>
          </p:spPr>
          <p:txBody>
            <a:bodyPr wrap="square">
              <a:spAutoFit/>
            </a:bodyPr>
            <a:lstStyle/>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提高工作</a:t>
              </a:r>
              <a:endParaRPr kumimoji="1" lang="en-US" altLang="zh-CN" sz="1300" b="1" dirty="0">
                <a:solidFill>
                  <a:schemeClr val="bg1"/>
                </a:solidFill>
                <a:latin typeface="思源宋体 CN" panose="02020400000000000000" pitchFamily="18" charset="-122"/>
                <a:ea typeface="思源宋体 CN" panose="02020400000000000000" pitchFamily="18" charset="-122"/>
              </a:endParaRPr>
            </a:p>
            <a:p>
              <a:pPr algn="ctr"/>
              <a:r>
                <a:rPr kumimoji="1" lang="zh-CN" altLang="en-US" sz="1300" b="1" dirty="0">
                  <a:solidFill>
                    <a:schemeClr val="bg1"/>
                  </a:solidFill>
                  <a:latin typeface="思源宋体 CN" panose="02020400000000000000" pitchFamily="18" charset="-122"/>
                  <a:ea typeface="思源宋体 CN" panose="02020400000000000000" pitchFamily="18" charset="-122"/>
                </a:rPr>
                <a:t>规范性</a:t>
              </a:r>
            </a:p>
          </p:txBody>
        </p:sp>
        <p:sp>
          <p:nvSpPr>
            <p:cNvPr id="19" name="圆角矩形 18"/>
            <p:cNvSpPr/>
            <p:nvPr/>
          </p:nvSpPr>
          <p:spPr>
            <a:xfrm>
              <a:off x="9147" y="1702"/>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20" name="矩形 19"/>
            <p:cNvSpPr/>
            <p:nvPr/>
          </p:nvSpPr>
          <p:spPr>
            <a:xfrm>
              <a:off x="9147" y="1710"/>
              <a:ext cx="1924"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目标管理法</a:t>
              </a:r>
            </a:p>
          </p:txBody>
        </p:sp>
        <p:sp>
          <p:nvSpPr>
            <p:cNvPr id="21" name="圆角矩形 20"/>
            <p:cNvSpPr/>
            <p:nvPr/>
          </p:nvSpPr>
          <p:spPr>
            <a:xfrm>
              <a:off x="9147" y="2157"/>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22" name="圆角矩形 21"/>
            <p:cNvSpPr/>
            <p:nvPr/>
          </p:nvSpPr>
          <p:spPr>
            <a:xfrm>
              <a:off x="9147" y="2617"/>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23" name="矩形 22"/>
            <p:cNvSpPr/>
            <p:nvPr/>
          </p:nvSpPr>
          <p:spPr>
            <a:xfrm>
              <a:off x="9147" y="2157"/>
              <a:ext cx="1924"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动素分析法</a:t>
              </a:r>
            </a:p>
          </p:txBody>
        </p:sp>
        <p:sp>
          <p:nvSpPr>
            <p:cNvPr id="24" name="矩形 23"/>
            <p:cNvSpPr/>
            <p:nvPr/>
          </p:nvSpPr>
          <p:spPr>
            <a:xfrm>
              <a:off x="9147" y="2598"/>
              <a:ext cx="1924"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信息控制法</a:t>
              </a:r>
            </a:p>
          </p:txBody>
        </p:sp>
        <p:sp>
          <p:nvSpPr>
            <p:cNvPr id="25" name="圆角矩形 24"/>
            <p:cNvSpPr/>
            <p:nvPr/>
          </p:nvSpPr>
          <p:spPr>
            <a:xfrm>
              <a:off x="9150" y="3350"/>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26" name="圆角矩形 25"/>
            <p:cNvSpPr/>
            <p:nvPr/>
          </p:nvSpPr>
          <p:spPr>
            <a:xfrm>
              <a:off x="9150" y="3811"/>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27" name="圆角矩形 26"/>
            <p:cNvSpPr/>
            <p:nvPr/>
          </p:nvSpPr>
          <p:spPr>
            <a:xfrm>
              <a:off x="9234" y="3326"/>
              <a:ext cx="1924" cy="509"/>
            </a:xfrm>
            <a:prstGeom prst="round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危险预知法</a:t>
              </a:r>
            </a:p>
          </p:txBody>
        </p:sp>
        <p:sp>
          <p:nvSpPr>
            <p:cNvPr id="28" name="圆角矩形 27"/>
            <p:cNvSpPr/>
            <p:nvPr/>
          </p:nvSpPr>
          <p:spPr>
            <a:xfrm>
              <a:off x="9234" y="3796"/>
              <a:ext cx="1924" cy="509"/>
            </a:xfrm>
            <a:prstGeom prst="round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头脑风爆法</a:t>
              </a:r>
            </a:p>
          </p:txBody>
        </p:sp>
        <p:sp>
          <p:nvSpPr>
            <p:cNvPr id="29" name="圆角矩形 28"/>
            <p:cNvSpPr/>
            <p:nvPr/>
          </p:nvSpPr>
          <p:spPr>
            <a:xfrm>
              <a:off x="9147" y="5009"/>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30" name="矩形 29"/>
            <p:cNvSpPr/>
            <p:nvPr/>
          </p:nvSpPr>
          <p:spPr>
            <a:xfrm>
              <a:off x="9234" y="4992"/>
              <a:ext cx="2176"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PDCA</a:t>
              </a: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循环法</a:t>
              </a:r>
            </a:p>
          </p:txBody>
        </p:sp>
        <p:sp>
          <p:nvSpPr>
            <p:cNvPr id="31" name="圆角矩形 30"/>
            <p:cNvSpPr/>
            <p:nvPr/>
          </p:nvSpPr>
          <p:spPr>
            <a:xfrm>
              <a:off x="9150" y="5659"/>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32" name="圆角矩形 31"/>
            <p:cNvSpPr/>
            <p:nvPr/>
          </p:nvSpPr>
          <p:spPr>
            <a:xfrm>
              <a:off x="9150" y="6119"/>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33" name="圆角矩形 32"/>
            <p:cNvSpPr/>
            <p:nvPr/>
          </p:nvSpPr>
          <p:spPr>
            <a:xfrm>
              <a:off x="9150" y="6580"/>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34" name="圆角矩形 33"/>
            <p:cNvSpPr/>
            <p:nvPr/>
          </p:nvSpPr>
          <p:spPr>
            <a:xfrm>
              <a:off x="9150" y="7041"/>
              <a:ext cx="2565" cy="433"/>
            </a:xfrm>
            <a:prstGeom prst="roundRect">
              <a:avLst>
                <a:gd name="adj" fmla="val 1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bg1"/>
                </a:solidFill>
                <a:latin typeface="思源宋体 CN" panose="02020400000000000000" pitchFamily="18" charset="-122"/>
                <a:ea typeface="思源宋体 CN" panose="02020400000000000000" pitchFamily="18" charset="-122"/>
              </a:endParaRPr>
            </a:p>
          </p:txBody>
        </p:sp>
        <p:sp>
          <p:nvSpPr>
            <p:cNvPr id="35" name="矩形 34"/>
            <p:cNvSpPr/>
            <p:nvPr/>
          </p:nvSpPr>
          <p:spPr>
            <a:xfrm>
              <a:off x="9218" y="5637"/>
              <a:ext cx="1924"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定置管理法</a:t>
              </a:r>
            </a:p>
          </p:txBody>
        </p:sp>
        <p:sp>
          <p:nvSpPr>
            <p:cNvPr id="36" name="矩形 35"/>
            <p:cNvSpPr/>
            <p:nvPr/>
          </p:nvSpPr>
          <p:spPr>
            <a:xfrm>
              <a:off x="9234" y="6114"/>
              <a:ext cx="1642"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5S</a:t>
              </a: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管理法</a:t>
              </a:r>
            </a:p>
          </p:txBody>
        </p:sp>
        <p:sp>
          <p:nvSpPr>
            <p:cNvPr id="37" name="矩形 36"/>
            <p:cNvSpPr/>
            <p:nvPr/>
          </p:nvSpPr>
          <p:spPr>
            <a:xfrm>
              <a:off x="9218" y="6555"/>
              <a:ext cx="1924"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目视管理法</a:t>
              </a:r>
            </a:p>
          </p:txBody>
        </p:sp>
        <p:sp>
          <p:nvSpPr>
            <p:cNvPr id="38" name="矩形 37"/>
            <p:cNvSpPr/>
            <p:nvPr/>
          </p:nvSpPr>
          <p:spPr>
            <a:xfrm>
              <a:off x="9234" y="7004"/>
              <a:ext cx="2260" cy="459"/>
            </a:xfrm>
            <a:prstGeom prst="rect">
              <a:avLst/>
            </a:prstGeom>
            <a:noFill/>
            <a:ln>
              <a:noFill/>
            </a:ln>
            <a:extLst>
              <a:ext uri="{909E8E84-426E-40DD-AFC4-6F175D3DCCD1}">
                <a14:hiddenFill xmlns:a14="http://schemas.microsoft.com/office/drawing/2010/main">
                  <a:solidFill>
                    <a:schemeClr val="tx1">
                      <a:lumMod val="50000"/>
                      <a:lumOff val="50000"/>
                    </a:schemeClr>
                  </a:solidFill>
                </a14:hiddenFill>
              </a:ext>
            </a:extLst>
          </p:spPr>
          <p:txBody>
            <a:bodyPr wrap="square">
              <a:spAutoFit/>
            </a:bodyPr>
            <a:lstStyle/>
            <a:p>
              <a:pPr>
                <a:spcBef>
                  <a:spcPct val="50000"/>
                </a:spcBef>
              </a:pPr>
              <a:r>
                <a:rPr kumimoji="1"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标准化管理法</a:t>
              </a:r>
            </a:p>
          </p:txBody>
        </p:sp>
        <p:sp>
          <p:nvSpPr>
            <p:cNvPr id="39" name="左中括号 38"/>
            <p:cNvSpPr/>
            <p:nvPr/>
          </p:nvSpPr>
          <p:spPr>
            <a:xfrm>
              <a:off x="4714" y="2375"/>
              <a:ext cx="830" cy="4237"/>
            </a:xfrm>
            <a:prstGeom prst="leftBracket">
              <a:avLst>
                <a:gd name="adj" fmla="val 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cxnSp>
          <p:nvCxnSpPr>
            <p:cNvPr id="41" name="直接连接符 40"/>
            <p:cNvCxnSpPr/>
            <p:nvPr/>
          </p:nvCxnSpPr>
          <p:spPr>
            <a:xfrm>
              <a:off x="4714" y="3739"/>
              <a:ext cx="83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714" y="5172"/>
              <a:ext cx="83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2198" y="3758"/>
              <a:ext cx="1857" cy="899"/>
            </a:xfrm>
            <a:prstGeom prst="rect">
              <a:avLst/>
            </a:prstGeom>
          </p:spPr>
          <p:txBody>
            <a:bodyPr wrap="square">
              <a:spAutoFit/>
            </a:bodyPr>
            <a:lstStyle/>
            <a:p>
              <a:pPr algn="ctr" fontAlgn="auto">
                <a:lnSpc>
                  <a:spcPct val="120000"/>
                </a:lnSpc>
                <a:spcBef>
                  <a:spcPts val="0"/>
                </a:spcBef>
                <a:spcAft>
                  <a:spcPts val="0"/>
                </a:spcAft>
                <a:defRPr/>
              </a:pPr>
              <a:r>
                <a:rPr kumimoji="1" lang="zh-CN" altLang="en-US" sz="1300" b="1" dirty="0">
                  <a:solidFill>
                    <a:schemeClr val="bg1"/>
                  </a:solidFill>
                  <a:latin typeface="思源宋体 CN" panose="02020400000000000000" pitchFamily="18" charset="-122"/>
                  <a:ea typeface="思源宋体 CN" panose="02020400000000000000" pitchFamily="18" charset="-122"/>
                </a:rPr>
                <a:t>现场安全管理方法</a:t>
              </a:r>
            </a:p>
          </p:txBody>
        </p:sp>
        <p:sp>
          <p:nvSpPr>
            <p:cNvPr id="46" name="左中括号 45"/>
            <p:cNvSpPr/>
            <p:nvPr/>
          </p:nvSpPr>
          <p:spPr>
            <a:xfrm>
              <a:off x="8119" y="1939"/>
              <a:ext cx="830" cy="853"/>
            </a:xfrm>
            <a:prstGeom prst="leftBracket">
              <a:avLst>
                <a:gd name="adj" fmla="val 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48" name="左中括号 47"/>
            <p:cNvSpPr/>
            <p:nvPr/>
          </p:nvSpPr>
          <p:spPr>
            <a:xfrm>
              <a:off x="8121" y="3548"/>
              <a:ext cx="830" cy="512"/>
            </a:xfrm>
            <a:prstGeom prst="leftBracket">
              <a:avLst>
                <a:gd name="adj" fmla="val 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cxnSp>
          <p:nvCxnSpPr>
            <p:cNvPr id="49" name="直接连接符 48"/>
            <p:cNvCxnSpPr/>
            <p:nvPr/>
          </p:nvCxnSpPr>
          <p:spPr>
            <a:xfrm>
              <a:off x="7443" y="5248"/>
              <a:ext cx="1587"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endCxn id="48" idx="1"/>
            </p:cNvCxnSpPr>
            <p:nvPr/>
          </p:nvCxnSpPr>
          <p:spPr>
            <a:xfrm>
              <a:off x="7421" y="3791"/>
              <a:ext cx="7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左中括号 53"/>
            <p:cNvSpPr/>
            <p:nvPr/>
          </p:nvSpPr>
          <p:spPr>
            <a:xfrm>
              <a:off x="8142" y="5887"/>
              <a:ext cx="830" cy="1407"/>
            </a:xfrm>
            <a:prstGeom prst="leftBracket">
              <a:avLst>
                <a:gd name="adj" fmla="val 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cxnSp>
          <p:nvCxnSpPr>
            <p:cNvPr id="55" name="直接连接符 54"/>
            <p:cNvCxnSpPr/>
            <p:nvPr/>
          </p:nvCxnSpPr>
          <p:spPr>
            <a:xfrm>
              <a:off x="7442" y="6655"/>
              <a:ext cx="7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8142" y="6356"/>
              <a:ext cx="83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8142" y="6798"/>
              <a:ext cx="83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管理要素</a:t>
            </a:r>
          </a:p>
        </p:txBody>
      </p:sp>
      <p:grpSp>
        <p:nvGrpSpPr>
          <p:cNvPr id="32" name="组合 31"/>
          <p:cNvGrpSpPr/>
          <p:nvPr/>
        </p:nvGrpSpPr>
        <p:grpSpPr>
          <a:xfrm>
            <a:off x="3201670" y="1033145"/>
            <a:ext cx="1383030" cy="412750"/>
            <a:chOff x="6197" y="2740"/>
            <a:chExt cx="2178" cy="650"/>
          </a:xfrm>
        </p:grpSpPr>
        <p:sp>
          <p:nvSpPr>
            <p:cNvPr id="5" name="圆角矩形 4"/>
            <p:cNvSpPr/>
            <p:nvPr>
              <p:custDataLst>
                <p:tags r:id="rId10"/>
              </p:custDataLst>
            </p:nvPr>
          </p:nvSpPr>
          <p:spPr>
            <a:xfrm>
              <a:off x="6197" y="2740"/>
              <a:ext cx="2178" cy="650"/>
            </a:xfrm>
            <a:prstGeom prst="roundRect">
              <a:avLst/>
            </a:prstGeom>
            <a:solidFill>
              <a:srgbClr val="FFAE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endParaRPr lang="zh-CN" altLang="en-US" sz="1350" dirty="0">
                <a:latin typeface="思源宋体 CN" panose="02020400000000000000" pitchFamily="18" charset="-122"/>
                <a:ea typeface="思源宋体 CN" panose="02020400000000000000" pitchFamily="18" charset="-122"/>
              </a:endParaRPr>
            </a:p>
          </p:txBody>
        </p:sp>
        <p:sp>
          <p:nvSpPr>
            <p:cNvPr id="9" name="矩形 8"/>
            <p:cNvSpPr/>
            <p:nvPr>
              <p:custDataLst>
                <p:tags r:id="rId11"/>
              </p:custDataLst>
            </p:nvPr>
          </p:nvSpPr>
          <p:spPr>
            <a:xfrm>
              <a:off x="6250" y="2772"/>
              <a:ext cx="1824" cy="587"/>
            </a:xfrm>
            <a:prstGeom prst="rect">
              <a:avLst/>
            </a:prstGeom>
            <a:noFill/>
          </p:spPr>
          <p:txBody>
            <a:bodyPr wrap="square" rtlCol="0" anchor="ctr" anchorCtr="0">
              <a:normAutofit fontScale="57500" lnSpcReduction="20000"/>
            </a:bodyPr>
            <a:lstStyle/>
            <a:p>
              <a:pPr algn="ctr">
                <a:lnSpc>
                  <a:spcPct val="110000"/>
                </a:lnSpc>
                <a:spcAft>
                  <a:spcPts val="0"/>
                </a:spcAft>
              </a:pPr>
              <a:endParaRPr lang="en-US" sz="3300" b="1" kern="1200" dirty="0">
                <a:solidFill>
                  <a:sysClr val="window" lastClr="FFFFFF"/>
                </a:solidFill>
                <a:effectLst/>
                <a:latin typeface="思源宋体 CN" panose="02020400000000000000" pitchFamily="18" charset="-122"/>
                <a:ea typeface="思源宋体 CN" panose="02020400000000000000" pitchFamily="18" charset="-122"/>
              </a:endParaRPr>
            </a:p>
          </p:txBody>
        </p:sp>
        <p:sp>
          <p:nvSpPr>
            <p:cNvPr id="6" name="文本框 5"/>
            <p:cNvSpPr txBox="1"/>
            <p:nvPr/>
          </p:nvSpPr>
          <p:spPr>
            <a:xfrm>
              <a:off x="6250" y="2785"/>
              <a:ext cx="2117"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Machine</a:t>
              </a:r>
            </a:p>
          </p:txBody>
        </p:sp>
      </p:grpSp>
      <p:grpSp>
        <p:nvGrpSpPr>
          <p:cNvPr id="36" name="组合 35"/>
          <p:cNvGrpSpPr/>
          <p:nvPr/>
        </p:nvGrpSpPr>
        <p:grpSpPr>
          <a:xfrm>
            <a:off x="370205" y="1602740"/>
            <a:ext cx="2723515" cy="2589530"/>
            <a:chOff x="1528" y="2794"/>
            <a:chExt cx="4289" cy="4078"/>
          </a:xfrm>
        </p:grpSpPr>
        <p:sp>
          <p:nvSpPr>
            <p:cNvPr id="7" name="任意多边形: 形状 4"/>
            <p:cNvSpPr/>
            <p:nvPr>
              <p:custDataLst>
                <p:tags r:id="rId6"/>
              </p:custDataLst>
            </p:nvPr>
          </p:nvSpPr>
          <p:spPr>
            <a:xfrm>
              <a:off x="1599" y="2794"/>
              <a:ext cx="1840" cy="1841"/>
            </a:xfrm>
            <a:custGeom>
              <a:avLst/>
              <a:gdLst>
                <a:gd name="connsiteX0" fmla="*/ 1954661 w 1954661"/>
                <a:gd name="connsiteY0" fmla="*/ 0 h 1955712"/>
                <a:gd name="connsiteX1" fmla="*/ 1954661 w 1954661"/>
                <a:gd name="connsiteY1" fmla="*/ 873579 h 1955712"/>
                <a:gd name="connsiteX2" fmla="*/ 1903881 w 1954661"/>
                <a:gd name="connsiteY2" fmla="*/ 881329 h 1955712"/>
                <a:gd name="connsiteX3" fmla="*/ 875574 w 1954661"/>
                <a:gd name="connsiteY3" fmla="*/ 1935672 h 1955712"/>
                <a:gd name="connsiteX4" fmla="*/ 872901 w 1954661"/>
                <a:gd name="connsiteY4" fmla="*/ 1955712 h 1955712"/>
                <a:gd name="connsiteX5" fmla="*/ 0 w 1954661"/>
                <a:gd name="connsiteY5" fmla="*/ 1955712 h 1955712"/>
                <a:gd name="connsiteX6" fmla="*/ 28600 w 1954661"/>
                <a:gd name="connsiteY6" fmla="*/ 1755703 h 1955712"/>
                <a:gd name="connsiteX7" fmla="*/ 1945818 w 1954661"/>
                <a:gd name="connsiteY7" fmla="*/ 446 h 195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4661" h="1955712">
                  <a:moveTo>
                    <a:pt x="1954661" y="0"/>
                  </a:moveTo>
                  <a:lnTo>
                    <a:pt x="1954661" y="873579"/>
                  </a:lnTo>
                  <a:lnTo>
                    <a:pt x="1903881" y="881329"/>
                  </a:lnTo>
                  <a:cubicBezTo>
                    <a:pt x="1380139" y="988502"/>
                    <a:pt x="969940" y="1407380"/>
                    <a:pt x="875574" y="1935672"/>
                  </a:cubicBezTo>
                  <a:lnTo>
                    <a:pt x="872901" y="1955712"/>
                  </a:lnTo>
                  <a:lnTo>
                    <a:pt x="0" y="1955712"/>
                  </a:lnTo>
                  <a:lnTo>
                    <a:pt x="28600" y="1755703"/>
                  </a:lnTo>
                  <a:cubicBezTo>
                    <a:pt x="207741" y="820749"/>
                    <a:pt x="984393" y="98084"/>
                    <a:pt x="1945818" y="446"/>
                  </a:cubicBezTo>
                  <a:close/>
                </a:path>
              </a:pathLst>
            </a:custGeom>
            <a:solidFill>
              <a:srgbClr val="FFAE00"/>
            </a:solidFill>
            <a:ln w="12700" cap="flat" cmpd="sng" algn="ctr">
              <a:noFill/>
              <a:prstDash val="solid"/>
              <a:miter lim="800000"/>
            </a:ln>
            <a:effectLst/>
          </p:spPr>
          <p:txBody>
            <a:bodyPr rtlCol="0" anchor="ctr"/>
            <a:lstStyle/>
            <a:p>
              <a:endParaRPr lang="zh-CN" altLang="en-US" sz="3300" dirty="0">
                <a:latin typeface="思源宋体 CN" panose="02020400000000000000" pitchFamily="18" charset="-122"/>
                <a:ea typeface="思源宋体 CN" panose="02020400000000000000" pitchFamily="18" charset="-122"/>
              </a:endParaRPr>
            </a:p>
          </p:txBody>
        </p:sp>
        <p:sp>
          <p:nvSpPr>
            <p:cNvPr id="8" name="任意多边形: 形状 5"/>
            <p:cNvSpPr/>
            <p:nvPr>
              <p:custDataLst>
                <p:tags r:id="rId7"/>
              </p:custDataLst>
            </p:nvPr>
          </p:nvSpPr>
          <p:spPr>
            <a:xfrm rot="5400000">
              <a:off x="3843" y="2795"/>
              <a:ext cx="1840" cy="1841"/>
            </a:xfrm>
            <a:custGeom>
              <a:avLst/>
              <a:gdLst>
                <a:gd name="connsiteX0" fmla="*/ 1954661 w 1954661"/>
                <a:gd name="connsiteY0" fmla="*/ 0 h 1955712"/>
                <a:gd name="connsiteX1" fmla="*/ 1954661 w 1954661"/>
                <a:gd name="connsiteY1" fmla="*/ 873579 h 1955712"/>
                <a:gd name="connsiteX2" fmla="*/ 1903881 w 1954661"/>
                <a:gd name="connsiteY2" fmla="*/ 881329 h 1955712"/>
                <a:gd name="connsiteX3" fmla="*/ 875574 w 1954661"/>
                <a:gd name="connsiteY3" fmla="*/ 1935672 h 1955712"/>
                <a:gd name="connsiteX4" fmla="*/ 872901 w 1954661"/>
                <a:gd name="connsiteY4" fmla="*/ 1955712 h 1955712"/>
                <a:gd name="connsiteX5" fmla="*/ 0 w 1954661"/>
                <a:gd name="connsiteY5" fmla="*/ 1955712 h 1955712"/>
                <a:gd name="connsiteX6" fmla="*/ 28600 w 1954661"/>
                <a:gd name="connsiteY6" fmla="*/ 1755703 h 1955712"/>
                <a:gd name="connsiteX7" fmla="*/ 1945818 w 1954661"/>
                <a:gd name="connsiteY7" fmla="*/ 446 h 195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4661" h="1955712">
                  <a:moveTo>
                    <a:pt x="1954661" y="0"/>
                  </a:moveTo>
                  <a:lnTo>
                    <a:pt x="1954661" y="873579"/>
                  </a:lnTo>
                  <a:lnTo>
                    <a:pt x="1903881" y="881329"/>
                  </a:lnTo>
                  <a:cubicBezTo>
                    <a:pt x="1380139" y="988502"/>
                    <a:pt x="969940" y="1407380"/>
                    <a:pt x="875574" y="1935672"/>
                  </a:cubicBezTo>
                  <a:lnTo>
                    <a:pt x="872901" y="1955712"/>
                  </a:lnTo>
                  <a:lnTo>
                    <a:pt x="0" y="1955712"/>
                  </a:lnTo>
                  <a:lnTo>
                    <a:pt x="28600" y="1755703"/>
                  </a:lnTo>
                  <a:cubicBezTo>
                    <a:pt x="207741" y="820749"/>
                    <a:pt x="984393" y="98084"/>
                    <a:pt x="1945818" y="446"/>
                  </a:cubicBezTo>
                  <a:close/>
                </a:path>
              </a:pathLst>
            </a:custGeom>
            <a:solidFill>
              <a:schemeClr val="accent1">
                <a:lumMod val="75000"/>
              </a:schemeClr>
            </a:solidFill>
            <a:ln w="12700" cap="flat" cmpd="sng" algn="ctr">
              <a:noFill/>
              <a:prstDash val="solid"/>
              <a:miter lim="800000"/>
            </a:ln>
            <a:effectLst/>
          </p:spPr>
          <p:txBody>
            <a:bodyPr rtlCol="0" anchor="ctr"/>
            <a:lstStyle/>
            <a:p>
              <a:endParaRPr lang="zh-CN" altLang="en-US" sz="3300" dirty="0">
                <a:latin typeface="思源宋体 CN" panose="02020400000000000000" pitchFamily="18" charset="-122"/>
                <a:ea typeface="思源宋体 CN" panose="02020400000000000000" pitchFamily="18" charset="-122"/>
              </a:endParaRPr>
            </a:p>
          </p:txBody>
        </p:sp>
        <p:sp>
          <p:nvSpPr>
            <p:cNvPr id="10" name="任意多边形: 形状 6"/>
            <p:cNvSpPr/>
            <p:nvPr>
              <p:custDataLst>
                <p:tags r:id="rId8"/>
              </p:custDataLst>
            </p:nvPr>
          </p:nvSpPr>
          <p:spPr>
            <a:xfrm rot="10800000">
              <a:off x="3843" y="5027"/>
              <a:ext cx="1840" cy="1841"/>
            </a:xfrm>
            <a:custGeom>
              <a:avLst/>
              <a:gdLst>
                <a:gd name="connsiteX0" fmla="*/ 1954661 w 1954661"/>
                <a:gd name="connsiteY0" fmla="*/ 0 h 1955712"/>
                <a:gd name="connsiteX1" fmla="*/ 1954661 w 1954661"/>
                <a:gd name="connsiteY1" fmla="*/ 873579 h 1955712"/>
                <a:gd name="connsiteX2" fmla="*/ 1903881 w 1954661"/>
                <a:gd name="connsiteY2" fmla="*/ 881329 h 1955712"/>
                <a:gd name="connsiteX3" fmla="*/ 875574 w 1954661"/>
                <a:gd name="connsiteY3" fmla="*/ 1935672 h 1955712"/>
                <a:gd name="connsiteX4" fmla="*/ 872901 w 1954661"/>
                <a:gd name="connsiteY4" fmla="*/ 1955712 h 1955712"/>
                <a:gd name="connsiteX5" fmla="*/ 0 w 1954661"/>
                <a:gd name="connsiteY5" fmla="*/ 1955712 h 1955712"/>
                <a:gd name="connsiteX6" fmla="*/ 28600 w 1954661"/>
                <a:gd name="connsiteY6" fmla="*/ 1755703 h 1955712"/>
                <a:gd name="connsiteX7" fmla="*/ 1945818 w 1954661"/>
                <a:gd name="connsiteY7" fmla="*/ 446 h 195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4661" h="1955712">
                  <a:moveTo>
                    <a:pt x="1954661" y="0"/>
                  </a:moveTo>
                  <a:lnTo>
                    <a:pt x="1954661" y="873579"/>
                  </a:lnTo>
                  <a:lnTo>
                    <a:pt x="1903881" y="881329"/>
                  </a:lnTo>
                  <a:cubicBezTo>
                    <a:pt x="1380139" y="988502"/>
                    <a:pt x="969940" y="1407380"/>
                    <a:pt x="875574" y="1935672"/>
                  </a:cubicBezTo>
                  <a:lnTo>
                    <a:pt x="872901" y="1955712"/>
                  </a:lnTo>
                  <a:lnTo>
                    <a:pt x="0" y="1955712"/>
                  </a:lnTo>
                  <a:lnTo>
                    <a:pt x="28600" y="1755703"/>
                  </a:lnTo>
                  <a:cubicBezTo>
                    <a:pt x="207741" y="820749"/>
                    <a:pt x="984393" y="98084"/>
                    <a:pt x="1945818" y="446"/>
                  </a:cubicBezTo>
                  <a:close/>
                </a:path>
              </a:pathLst>
            </a:custGeom>
            <a:solidFill>
              <a:schemeClr val="accent1">
                <a:lumMod val="60000"/>
                <a:lumOff val="40000"/>
              </a:schemeClr>
            </a:solidFill>
            <a:ln w="12700" cap="flat" cmpd="sng" algn="ctr">
              <a:noFill/>
              <a:prstDash val="solid"/>
              <a:miter lim="800000"/>
            </a:ln>
            <a:effectLst/>
          </p:spPr>
          <p:txBody>
            <a:bodyPr rtlCol="0" anchor="ctr"/>
            <a:lstStyle/>
            <a:p>
              <a:endParaRPr lang="zh-CN" altLang="en-US" sz="3300" dirty="0">
                <a:latin typeface="思源宋体 CN" panose="02020400000000000000" pitchFamily="18" charset="-122"/>
                <a:ea typeface="思源宋体 CN" panose="02020400000000000000" pitchFamily="18" charset="-122"/>
              </a:endParaRPr>
            </a:p>
          </p:txBody>
        </p:sp>
        <p:sp>
          <p:nvSpPr>
            <p:cNvPr id="11" name="任意多边形: 形状 7"/>
            <p:cNvSpPr/>
            <p:nvPr>
              <p:custDataLst>
                <p:tags r:id="rId9"/>
              </p:custDataLst>
            </p:nvPr>
          </p:nvSpPr>
          <p:spPr>
            <a:xfrm rot="16200000">
              <a:off x="1594" y="5032"/>
              <a:ext cx="1840" cy="1841"/>
            </a:xfrm>
            <a:custGeom>
              <a:avLst/>
              <a:gdLst>
                <a:gd name="connsiteX0" fmla="*/ 1954661 w 1954661"/>
                <a:gd name="connsiteY0" fmla="*/ 0 h 1955712"/>
                <a:gd name="connsiteX1" fmla="*/ 1954661 w 1954661"/>
                <a:gd name="connsiteY1" fmla="*/ 873579 h 1955712"/>
                <a:gd name="connsiteX2" fmla="*/ 1903881 w 1954661"/>
                <a:gd name="connsiteY2" fmla="*/ 881329 h 1955712"/>
                <a:gd name="connsiteX3" fmla="*/ 875574 w 1954661"/>
                <a:gd name="connsiteY3" fmla="*/ 1935672 h 1955712"/>
                <a:gd name="connsiteX4" fmla="*/ 872901 w 1954661"/>
                <a:gd name="connsiteY4" fmla="*/ 1955712 h 1955712"/>
                <a:gd name="connsiteX5" fmla="*/ 0 w 1954661"/>
                <a:gd name="connsiteY5" fmla="*/ 1955712 h 1955712"/>
                <a:gd name="connsiteX6" fmla="*/ 28600 w 1954661"/>
                <a:gd name="connsiteY6" fmla="*/ 1755703 h 1955712"/>
                <a:gd name="connsiteX7" fmla="*/ 1945818 w 1954661"/>
                <a:gd name="connsiteY7" fmla="*/ 446 h 1955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4661" h="1955712">
                  <a:moveTo>
                    <a:pt x="1954661" y="0"/>
                  </a:moveTo>
                  <a:lnTo>
                    <a:pt x="1954661" y="873579"/>
                  </a:lnTo>
                  <a:lnTo>
                    <a:pt x="1903881" y="881329"/>
                  </a:lnTo>
                  <a:cubicBezTo>
                    <a:pt x="1380139" y="988502"/>
                    <a:pt x="969940" y="1407380"/>
                    <a:pt x="875574" y="1935672"/>
                  </a:cubicBezTo>
                  <a:lnTo>
                    <a:pt x="872901" y="1955712"/>
                  </a:lnTo>
                  <a:lnTo>
                    <a:pt x="0" y="1955712"/>
                  </a:lnTo>
                  <a:lnTo>
                    <a:pt x="28600" y="1755703"/>
                  </a:lnTo>
                  <a:cubicBezTo>
                    <a:pt x="207741" y="820749"/>
                    <a:pt x="984393" y="98084"/>
                    <a:pt x="1945818" y="446"/>
                  </a:cubicBezTo>
                  <a:close/>
                </a:path>
              </a:pathLst>
            </a:custGeom>
            <a:solidFill>
              <a:schemeClr val="accent1">
                <a:lumMod val="40000"/>
                <a:lumOff val="60000"/>
              </a:schemeClr>
            </a:solidFill>
            <a:ln w="12700" cap="flat" cmpd="sng" algn="ctr">
              <a:noFill/>
              <a:prstDash val="solid"/>
              <a:miter lim="800000"/>
            </a:ln>
            <a:effectLst/>
          </p:spPr>
          <p:txBody>
            <a:bodyPr rtlCol="0" anchor="ctr"/>
            <a:lstStyle/>
            <a:p>
              <a:endParaRPr lang="zh-CN" altLang="en-US" sz="3300" dirty="0">
                <a:latin typeface="思源宋体 CN" panose="02020400000000000000" pitchFamily="18" charset="-122"/>
                <a:ea typeface="思源宋体 CN" panose="02020400000000000000" pitchFamily="18" charset="-122"/>
              </a:endParaRPr>
            </a:p>
          </p:txBody>
        </p:sp>
        <p:sp>
          <p:nvSpPr>
            <p:cNvPr id="31" name="文本框 30"/>
            <p:cNvSpPr txBox="1"/>
            <p:nvPr/>
          </p:nvSpPr>
          <p:spPr>
            <a:xfrm>
              <a:off x="3070" y="4530"/>
              <a:ext cx="1195" cy="628"/>
            </a:xfrm>
            <a:prstGeom prst="rect">
              <a:avLst/>
            </a:prstGeom>
            <a:noFill/>
          </p:spPr>
          <p:txBody>
            <a:bodyPr wrap="square" rtlCol="0" anchor="t">
              <a:spAutoFit/>
            </a:bodyPr>
            <a:lstStyle/>
            <a:p>
              <a:pPr algn="ctr"/>
              <a:r>
                <a:rPr lang="zh-CN" altLang="en-US" sz="2000" b="1" dirty="0">
                  <a:solidFill>
                    <a:schemeClr val="tx1">
                      <a:lumMod val="75000"/>
                      <a:lumOff val="25000"/>
                    </a:schemeClr>
                  </a:solidFill>
                  <a:latin typeface="思源宋体 CN" panose="02020400000000000000" pitchFamily="18" charset="-122"/>
                  <a:ea typeface="思源宋体 CN" panose="02020400000000000000" pitchFamily="18" charset="-122"/>
                </a:rPr>
                <a:t>4M</a:t>
              </a:r>
            </a:p>
          </p:txBody>
        </p:sp>
        <p:sp>
          <p:nvSpPr>
            <p:cNvPr id="33" name="文本框 32"/>
            <p:cNvSpPr txBox="1"/>
            <p:nvPr/>
          </p:nvSpPr>
          <p:spPr>
            <a:xfrm rot="19140000">
              <a:off x="1580" y="3375"/>
              <a:ext cx="1970"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机器设备</a:t>
              </a:r>
            </a:p>
          </p:txBody>
        </p:sp>
        <p:sp>
          <p:nvSpPr>
            <p:cNvPr id="34" name="文本框 33"/>
            <p:cNvSpPr txBox="1"/>
            <p:nvPr/>
          </p:nvSpPr>
          <p:spPr>
            <a:xfrm rot="2160000">
              <a:off x="3811" y="3427"/>
              <a:ext cx="1970"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材料</a:t>
              </a:r>
            </a:p>
          </p:txBody>
        </p:sp>
        <p:sp>
          <p:nvSpPr>
            <p:cNvPr id="35" name="文本框 34"/>
            <p:cNvSpPr txBox="1"/>
            <p:nvPr/>
          </p:nvSpPr>
          <p:spPr>
            <a:xfrm rot="19140000">
              <a:off x="3847" y="5594"/>
              <a:ext cx="1970"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方法</a:t>
              </a:r>
            </a:p>
          </p:txBody>
        </p:sp>
        <p:sp>
          <p:nvSpPr>
            <p:cNvPr id="37" name="文本框 36"/>
            <p:cNvSpPr txBox="1"/>
            <p:nvPr/>
          </p:nvSpPr>
          <p:spPr>
            <a:xfrm rot="2160000">
              <a:off x="1528" y="5681"/>
              <a:ext cx="1970"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人力</a:t>
              </a:r>
            </a:p>
          </p:txBody>
        </p:sp>
      </p:grpSp>
      <p:grpSp>
        <p:nvGrpSpPr>
          <p:cNvPr id="38" name="组合 37"/>
          <p:cNvGrpSpPr/>
          <p:nvPr/>
        </p:nvGrpSpPr>
        <p:grpSpPr>
          <a:xfrm>
            <a:off x="3201670" y="2099945"/>
            <a:ext cx="1383030" cy="412750"/>
            <a:chOff x="6197" y="3910"/>
            <a:chExt cx="2178" cy="650"/>
          </a:xfrm>
        </p:grpSpPr>
        <p:sp>
          <p:nvSpPr>
            <p:cNvPr id="39" name="圆角矩形 38"/>
            <p:cNvSpPr/>
            <p:nvPr>
              <p:custDataLst>
                <p:tags r:id="rId4"/>
              </p:custDataLst>
            </p:nvPr>
          </p:nvSpPr>
          <p:spPr>
            <a:xfrm>
              <a:off x="6197" y="3910"/>
              <a:ext cx="2178" cy="650"/>
            </a:xfrm>
            <a:prstGeom prst="roundRect">
              <a:avLst/>
            </a:prstGeom>
            <a:solidFill>
              <a:srgbClr val="BF83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sz="1350" dirty="0">
                <a:latin typeface="思源宋体 CN" panose="02020400000000000000" pitchFamily="18" charset="-122"/>
                <a:ea typeface="思源宋体 CN" panose="02020400000000000000" pitchFamily="18" charset="-122"/>
              </a:endParaRPr>
            </a:p>
          </p:txBody>
        </p:sp>
        <p:sp>
          <p:nvSpPr>
            <p:cNvPr id="40" name="矩形 39"/>
            <p:cNvSpPr/>
            <p:nvPr>
              <p:custDataLst>
                <p:tags r:id="rId5"/>
              </p:custDataLst>
            </p:nvPr>
          </p:nvSpPr>
          <p:spPr>
            <a:xfrm>
              <a:off x="6249" y="3941"/>
              <a:ext cx="1830" cy="589"/>
            </a:xfrm>
            <a:prstGeom prst="rect">
              <a:avLst/>
            </a:prstGeom>
            <a:noFill/>
          </p:spPr>
          <p:txBody>
            <a:bodyPr wrap="square" rtlCol="0" anchor="ctr" anchorCtr="0">
              <a:normAutofit fontScale="67500" lnSpcReduction="20000"/>
            </a:bodyPr>
            <a:lstStyle/>
            <a:p>
              <a:pPr algn="ctr">
                <a:spcAft>
                  <a:spcPts val="0"/>
                </a:spcAft>
              </a:pPr>
              <a:endParaRPr lang="en-US" sz="3300" b="1" kern="1200" dirty="0">
                <a:solidFill>
                  <a:sysClr val="window" lastClr="FFFFFF"/>
                </a:solidFill>
                <a:effectLst/>
                <a:latin typeface="思源宋体 CN" panose="02020400000000000000" pitchFamily="18" charset="-122"/>
                <a:ea typeface="思源宋体 CN" panose="02020400000000000000" pitchFamily="18" charset="-122"/>
              </a:endParaRPr>
            </a:p>
          </p:txBody>
        </p:sp>
        <p:sp>
          <p:nvSpPr>
            <p:cNvPr id="41" name="文本框 40"/>
            <p:cNvSpPr txBox="1"/>
            <p:nvPr/>
          </p:nvSpPr>
          <p:spPr>
            <a:xfrm>
              <a:off x="6249" y="3941"/>
              <a:ext cx="2117"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Material</a:t>
              </a:r>
            </a:p>
          </p:txBody>
        </p:sp>
      </p:grpSp>
      <p:grpSp>
        <p:nvGrpSpPr>
          <p:cNvPr id="42" name="组合 41"/>
          <p:cNvGrpSpPr/>
          <p:nvPr/>
        </p:nvGrpSpPr>
        <p:grpSpPr>
          <a:xfrm>
            <a:off x="3201670" y="3166745"/>
            <a:ext cx="1386840" cy="412750"/>
            <a:chOff x="6197" y="5013"/>
            <a:chExt cx="2184" cy="650"/>
          </a:xfrm>
        </p:grpSpPr>
        <p:sp>
          <p:nvSpPr>
            <p:cNvPr id="43" name="圆角矩形 42"/>
            <p:cNvSpPr/>
            <p:nvPr>
              <p:custDataLst>
                <p:tags r:id="rId3"/>
              </p:custDataLst>
            </p:nvPr>
          </p:nvSpPr>
          <p:spPr>
            <a:xfrm>
              <a:off x="6197" y="5013"/>
              <a:ext cx="2178" cy="650"/>
            </a:xfrm>
            <a:prstGeom prst="roundRect">
              <a:avLst/>
            </a:prstGeom>
            <a:solidFill>
              <a:srgbClr val="FFCE66"/>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sz="1350" dirty="0">
                <a:latin typeface="思源宋体 CN" panose="02020400000000000000" pitchFamily="18" charset="-122"/>
                <a:ea typeface="思源宋体 CN" panose="02020400000000000000" pitchFamily="18" charset="-122"/>
              </a:endParaRPr>
            </a:p>
          </p:txBody>
        </p:sp>
        <p:sp>
          <p:nvSpPr>
            <p:cNvPr id="44" name="文本框 43"/>
            <p:cNvSpPr txBox="1"/>
            <p:nvPr/>
          </p:nvSpPr>
          <p:spPr>
            <a:xfrm>
              <a:off x="6265" y="5073"/>
              <a:ext cx="2117"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Method</a:t>
              </a:r>
            </a:p>
          </p:txBody>
        </p:sp>
      </p:grpSp>
      <p:grpSp>
        <p:nvGrpSpPr>
          <p:cNvPr id="45" name="组合 44"/>
          <p:cNvGrpSpPr/>
          <p:nvPr/>
        </p:nvGrpSpPr>
        <p:grpSpPr>
          <a:xfrm>
            <a:off x="3201670" y="4233545"/>
            <a:ext cx="1383030" cy="412750"/>
            <a:chOff x="6197" y="6144"/>
            <a:chExt cx="2178" cy="650"/>
          </a:xfrm>
        </p:grpSpPr>
        <p:sp>
          <p:nvSpPr>
            <p:cNvPr id="46" name="圆角矩形 45"/>
            <p:cNvSpPr/>
            <p:nvPr>
              <p:custDataLst>
                <p:tags r:id="rId1"/>
              </p:custDataLst>
            </p:nvPr>
          </p:nvSpPr>
          <p:spPr>
            <a:xfrm>
              <a:off x="6197" y="6144"/>
              <a:ext cx="2178" cy="650"/>
            </a:xfrm>
            <a:prstGeom prst="roundRect">
              <a:avLst/>
            </a:prstGeom>
            <a:solidFill>
              <a:schemeClr val="accent1">
                <a:lumMod val="40000"/>
                <a:lumOff val="60000"/>
              </a:scheme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lstStyle/>
            <a:p>
              <a:pPr algn="ctr"/>
              <a:endParaRPr lang="zh-CN" altLang="en-US" sz="1350" dirty="0">
                <a:latin typeface="思源宋体 CN" panose="02020400000000000000" pitchFamily="18" charset="-122"/>
                <a:ea typeface="思源宋体 CN" panose="02020400000000000000" pitchFamily="18" charset="-122"/>
              </a:endParaRPr>
            </a:p>
          </p:txBody>
        </p:sp>
        <p:sp>
          <p:nvSpPr>
            <p:cNvPr id="47" name="圆角矩形 46"/>
            <p:cNvSpPr/>
            <p:nvPr>
              <p:custDataLst>
                <p:tags r:id="rId2"/>
              </p:custDataLst>
            </p:nvPr>
          </p:nvSpPr>
          <p:spPr>
            <a:xfrm>
              <a:off x="6249" y="6174"/>
              <a:ext cx="1830" cy="589"/>
            </a:xfrm>
            <a:prstGeom prst="roundRect">
              <a:avLst/>
            </a:prstGeom>
            <a:noFill/>
          </p:spPr>
          <p:txBody>
            <a:bodyPr wrap="square" rtlCol="0" anchor="ctr" anchorCtr="0">
              <a:normAutofit fontScale="57500" lnSpcReduction="20000"/>
            </a:bodyPr>
            <a:lstStyle/>
            <a:p>
              <a:pPr algn="ctr">
                <a:spcAft>
                  <a:spcPts val="0"/>
                </a:spcAft>
              </a:pPr>
              <a:endParaRPr lang="en-US" sz="3300" b="1" kern="1200" dirty="0">
                <a:solidFill>
                  <a:sysClr val="window" lastClr="FFFFFF"/>
                </a:solidFill>
                <a:effectLst/>
                <a:latin typeface="思源宋体 CN" panose="02020400000000000000" pitchFamily="18" charset="-122"/>
                <a:ea typeface="思源宋体 CN" panose="02020400000000000000" pitchFamily="18" charset="-122"/>
              </a:endParaRPr>
            </a:p>
          </p:txBody>
        </p:sp>
        <p:sp>
          <p:nvSpPr>
            <p:cNvPr id="48" name="文本框 47"/>
            <p:cNvSpPr txBox="1"/>
            <p:nvPr/>
          </p:nvSpPr>
          <p:spPr>
            <a:xfrm>
              <a:off x="6224" y="6203"/>
              <a:ext cx="2117"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Manpower</a:t>
              </a:r>
            </a:p>
          </p:txBody>
        </p:sp>
      </p:grpSp>
      <p:sp>
        <p:nvSpPr>
          <p:cNvPr id="49" name="文本框 48"/>
          <p:cNvSpPr txBox="1"/>
          <p:nvPr/>
        </p:nvSpPr>
        <p:spPr>
          <a:xfrm>
            <a:off x="4845050" y="845185"/>
            <a:ext cx="3996055" cy="613822"/>
          </a:xfrm>
          <a:prstGeom prst="rect">
            <a:avLst/>
          </a:prstGeom>
          <a:noFill/>
        </p:spPr>
        <p:txBody>
          <a:bodyPr wrap="square" rtlCol="0" anchor="t">
            <a:spAutoFit/>
          </a:bodyPr>
          <a:lstStyle/>
          <a:p>
            <a:pPr>
              <a:lnSpc>
                <a:spcPct val="150000"/>
              </a:lnSpc>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rPr>
              <a:t>机器设备、工装夹具是生产现场的利刃，充分利用是管理者的职责之一。</a:t>
            </a:r>
          </a:p>
        </p:txBody>
      </p:sp>
      <p:sp>
        <p:nvSpPr>
          <p:cNvPr id="50" name="文本框 49"/>
          <p:cNvSpPr txBox="1"/>
          <p:nvPr/>
        </p:nvSpPr>
        <p:spPr>
          <a:xfrm>
            <a:off x="4845050" y="1952625"/>
            <a:ext cx="3996055" cy="613822"/>
          </a:xfrm>
          <a:prstGeom prst="rect">
            <a:avLst/>
          </a:prstGeom>
          <a:noFill/>
        </p:spPr>
        <p:txBody>
          <a:bodyPr wrap="square" rtlCol="0" anchor="t">
            <a:spAutoFit/>
          </a:bodyPr>
          <a:lstStyle/>
          <a:p>
            <a:pPr>
              <a:lnSpc>
                <a:spcPct val="150000"/>
              </a:lnSpc>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rPr>
              <a:t>材料是企业生产的重要资源，大多数企业中，材料成本是产品成本的主要成分，因此材料应作为管理的重要要素。</a:t>
            </a:r>
          </a:p>
        </p:txBody>
      </p:sp>
      <p:sp>
        <p:nvSpPr>
          <p:cNvPr id="51" name="文本框 50"/>
          <p:cNvSpPr txBox="1"/>
          <p:nvPr/>
        </p:nvSpPr>
        <p:spPr>
          <a:xfrm>
            <a:off x="4845050" y="2717165"/>
            <a:ext cx="3996055" cy="1198880"/>
          </a:xfrm>
          <a:prstGeom prst="rect">
            <a:avLst/>
          </a:prstGeom>
          <a:noFill/>
        </p:spPr>
        <p:txBody>
          <a:bodyPr wrap="square" rtlCol="0" anchor="t">
            <a:spAutoFit/>
          </a:bodyPr>
          <a:lstStyle/>
          <a:p>
            <a:pPr>
              <a:lnSpc>
                <a:spcPct val="150000"/>
              </a:lnSpc>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rPr>
              <a:t>企业中的技术手段、工艺水准至关重要。企业文化、行事原则、标准规范、制度流程等与技术手段一起构成企业的Know—How,可以统一归入“方法”这一资源之中，成为企业在同行竞争中取胜的法宝。</a:t>
            </a:r>
          </a:p>
        </p:txBody>
      </p:sp>
      <p:sp>
        <p:nvSpPr>
          <p:cNvPr id="52" name="文本框 51"/>
          <p:cNvSpPr txBox="1"/>
          <p:nvPr/>
        </p:nvSpPr>
        <p:spPr>
          <a:xfrm>
            <a:off x="4845050" y="4091305"/>
            <a:ext cx="3996055" cy="613822"/>
          </a:xfrm>
          <a:prstGeom prst="rect">
            <a:avLst/>
          </a:prstGeom>
          <a:noFill/>
        </p:spPr>
        <p:txBody>
          <a:bodyPr wrap="square" rtlCol="0" anchor="t">
            <a:spAutoFit/>
          </a:bodyPr>
          <a:lstStyle/>
          <a:p>
            <a:pPr>
              <a:lnSpc>
                <a:spcPct val="150000"/>
              </a:lnSpc>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rPr>
              <a:t>员工是企业最大的财富，也是最重要的资源，如何选人、用人、育人、留人，是企业管理核心的课程</a:t>
            </a:r>
          </a:p>
        </p:txBody>
      </p:sp>
      <p:sp>
        <p:nvSpPr>
          <p:cNvPr id="53" name="文本框 52"/>
          <p:cNvSpPr txBox="1"/>
          <p:nvPr/>
        </p:nvSpPr>
        <p:spPr>
          <a:xfrm>
            <a:off x="468630" y="983615"/>
            <a:ext cx="2540000" cy="352425"/>
          </a:xfrm>
          <a:prstGeom prst="rect">
            <a:avLst/>
          </a:prstGeom>
          <a:noFill/>
        </p:spPr>
        <p:txBody>
          <a:bodyPr wrap="square" rtlCol="0" anchor="t">
            <a:spAutoFit/>
          </a:bodyPr>
          <a:lstStyle/>
          <a:p>
            <a:r>
              <a:rPr lang="zh-CN" altLang="en-US" sz="1700" b="1" dirty="0">
                <a:solidFill>
                  <a:schemeClr val="tx1">
                    <a:lumMod val="75000"/>
                    <a:lumOff val="25000"/>
                  </a:schemeClr>
                </a:solidFill>
                <a:latin typeface="思源宋体 CN" panose="02020400000000000000" pitchFamily="18" charset="-122"/>
                <a:ea typeface="思源宋体 CN" panose="02020400000000000000" pitchFamily="18" charset="-122"/>
              </a:rPr>
              <a:t>现场管理的要素4M1E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管理要素</a:t>
            </a:r>
          </a:p>
        </p:txBody>
      </p:sp>
      <p:sp>
        <p:nvSpPr>
          <p:cNvPr id="41" name="文本框 40"/>
          <p:cNvSpPr txBox="1"/>
          <p:nvPr/>
        </p:nvSpPr>
        <p:spPr>
          <a:xfrm>
            <a:off x="1340485" y="1138555"/>
            <a:ext cx="1731010" cy="583565"/>
          </a:xfrm>
          <a:prstGeom prst="rect">
            <a:avLst/>
          </a:prstGeom>
          <a:noFill/>
        </p:spPr>
        <p:txBody>
          <a:bodyPr wrap="square" rtlCol="0" anchor="t">
            <a:spAutoFit/>
          </a:bodyPr>
          <a:lstStyle/>
          <a:p>
            <a:pPr algn="ctr"/>
            <a:r>
              <a:rPr lang="zh-CN" altLang="en-US" sz="1600" b="1" dirty="0">
                <a:solidFill>
                  <a:srgbClr val="FFAE00"/>
                </a:solidFill>
                <a:latin typeface="思源宋体 CN" panose="02020400000000000000" pitchFamily="18" charset="-122"/>
                <a:ea typeface="思源宋体 CN" panose="02020400000000000000" pitchFamily="18" charset="-122"/>
              </a:rPr>
              <a:t>环境</a:t>
            </a:r>
          </a:p>
          <a:p>
            <a:pPr algn="ctr"/>
            <a:r>
              <a:rPr lang="zh-CN" altLang="en-US" sz="1600" b="1" dirty="0">
                <a:solidFill>
                  <a:srgbClr val="FFAE00"/>
                </a:solidFill>
                <a:latin typeface="思源宋体 CN" panose="02020400000000000000" pitchFamily="18" charset="-122"/>
                <a:ea typeface="思源宋体 CN" panose="02020400000000000000" pitchFamily="18" charset="-122"/>
              </a:rPr>
              <a:t>Environment</a:t>
            </a:r>
          </a:p>
        </p:txBody>
      </p:sp>
      <p:sp>
        <p:nvSpPr>
          <p:cNvPr id="42" name="文本框 41"/>
          <p:cNvSpPr txBox="1"/>
          <p:nvPr/>
        </p:nvSpPr>
        <p:spPr>
          <a:xfrm>
            <a:off x="4730750" y="2218690"/>
            <a:ext cx="3206115" cy="1060450"/>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良好的工作环境、整洁的作业现场、融洽的团队氛围，有助于提升员工的工作热情，从而提高达成目标的机会。</a:t>
            </a:r>
          </a:p>
        </p:txBody>
      </p:sp>
      <p:grpSp>
        <p:nvGrpSpPr>
          <p:cNvPr id="43" name="组合 42"/>
          <p:cNvGrpSpPr/>
          <p:nvPr/>
        </p:nvGrpSpPr>
        <p:grpSpPr>
          <a:xfrm>
            <a:off x="63500" y="1813560"/>
            <a:ext cx="4313555" cy="2525395"/>
            <a:chOff x="1100779" y="1704066"/>
            <a:chExt cx="6550653" cy="3835716"/>
          </a:xfrm>
        </p:grpSpPr>
        <p:pic>
          <p:nvPicPr>
            <p:cNvPr id="44" name="Picture 59" descr="New Macbook Silver.png"/>
            <p:cNvPicPr>
              <a:picLocks noChangeAspect="1"/>
            </p:cNvPicPr>
            <p:nvPr/>
          </p:nvPicPr>
          <p:blipFill>
            <a:blip r:embed="rId2" cstate="print">
              <a:duotone>
                <a:prstClr val="black"/>
                <a:srgbClr val="2D3E50">
                  <a:tint val="45000"/>
                  <a:satMod val="400000"/>
                </a:srgbClr>
              </a:duotone>
              <a:extLst>
                <a:ext uri="{28A0092B-C50C-407E-A947-70E740481C1C}">
                  <a14:useLocalDpi xmlns:a14="http://schemas.microsoft.com/office/drawing/2010/main" val="0"/>
                </a:ext>
              </a:extLst>
            </a:blip>
            <a:stretch>
              <a:fillRect/>
            </a:stretch>
          </p:blipFill>
          <p:spPr>
            <a:xfrm>
              <a:off x="1100779" y="1704066"/>
              <a:ext cx="6550653" cy="3835716"/>
            </a:xfrm>
            <a:prstGeom prst="rect">
              <a:avLst/>
            </a:prstGeom>
          </p:spPr>
        </p:pic>
        <p:pic>
          <p:nvPicPr>
            <p:cNvPr id="45" name="图片 44"/>
            <p:cNvPicPr>
              <a:picLocks noChangeAspect="1"/>
            </p:cNvPicPr>
            <p:nvPr/>
          </p:nvPicPr>
          <p:blipFill rotWithShape="1">
            <a:blip r:embed="rId3" cstate="print">
              <a:extLst>
                <a:ext uri="{28A0092B-C50C-407E-A947-70E740481C1C}">
                  <a14:useLocalDpi xmlns:a14="http://schemas.microsoft.com/office/drawing/2010/main" val="0"/>
                </a:ext>
              </a:extLst>
            </a:blip>
            <a:srcRect t="-1" b="-368"/>
            <a:stretch>
              <a:fillRect/>
            </a:stretch>
          </p:blipFill>
          <p:spPr>
            <a:xfrm>
              <a:off x="1850667" y="1868746"/>
              <a:ext cx="5007333" cy="3350504"/>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38300" y="1818005"/>
            <a:ext cx="1247775" cy="922020"/>
          </a:xfrm>
          <a:prstGeom prst="rect">
            <a:avLst/>
          </a:prstGeom>
          <a:noFill/>
        </p:spPr>
        <p:txBody>
          <a:bodyPr wrap="square" rtlCol="0">
            <a:spAutoFit/>
          </a:bodyPr>
          <a:lstStyle/>
          <a:p>
            <a:pPr algn="ctr"/>
            <a:r>
              <a:rPr lang="en-US" altLang="zh-CN" sz="5400" b="1" dirty="0">
                <a:solidFill>
                  <a:schemeClr val="bg1"/>
                </a:solidFill>
                <a:latin typeface="思源宋体 CN" panose="02020400000000000000" pitchFamily="18" charset="-122"/>
                <a:ea typeface="思源宋体 CN" panose="02020400000000000000" pitchFamily="18" charset="-122"/>
              </a:rPr>
              <a:t>02</a:t>
            </a:r>
          </a:p>
        </p:txBody>
      </p:sp>
      <p:sp>
        <p:nvSpPr>
          <p:cNvPr id="3" name="文本框 2"/>
          <p:cNvSpPr txBox="1"/>
          <p:nvPr/>
        </p:nvSpPr>
        <p:spPr>
          <a:xfrm>
            <a:off x="3054350" y="2218690"/>
            <a:ext cx="5264150" cy="706755"/>
          </a:xfrm>
          <a:prstGeom prst="rect">
            <a:avLst/>
          </a:prstGeom>
          <a:noFill/>
        </p:spPr>
        <p:txBody>
          <a:bodyPr wrap="square" rtlCol="0" anchor="t">
            <a:spAutoFit/>
          </a:bodyPr>
          <a:lstStyle/>
          <a:p>
            <a:pPr algn="ctr"/>
            <a:r>
              <a:rPr lang="zh-CN" altLang="en-US" sz="4000" b="1" dirty="0">
                <a:solidFill>
                  <a:schemeClr val="tx1">
                    <a:lumMod val="75000"/>
                    <a:lumOff val="25000"/>
                  </a:schemeClr>
                </a:solidFill>
                <a:latin typeface="思源宋体 CN" panose="02020400000000000000" pitchFamily="18" charset="-122"/>
                <a:ea typeface="思源宋体 CN" panose="02020400000000000000" pitchFamily="18" charset="-122"/>
              </a:rPr>
              <a:t>现场安全管理主要方法</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5S现场管理</a:t>
            </a:r>
          </a:p>
        </p:txBody>
      </p:sp>
      <p:sp>
        <p:nvSpPr>
          <p:cNvPr id="23" name="ísḷiḑé"/>
          <p:cNvSpPr/>
          <p:nvPr/>
        </p:nvSpPr>
        <p:spPr bwMode="auto">
          <a:xfrm flipH="1">
            <a:off x="-1270" y="4504690"/>
            <a:ext cx="9154795" cy="643255"/>
          </a:xfrm>
          <a:custGeom>
            <a:avLst/>
            <a:gdLst>
              <a:gd name="T0" fmla="*/ 0 w 3200"/>
              <a:gd name="T1" fmla="*/ 29 h 762"/>
              <a:gd name="T2" fmla="*/ 1413 w 3200"/>
              <a:gd name="T3" fmla="*/ 352 h 762"/>
              <a:gd name="T4" fmla="*/ 3200 w 3200"/>
              <a:gd name="T5" fmla="*/ 545 h 762"/>
              <a:gd name="T6" fmla="*/ 3200 w 3200"/>
              <a:gd name="T7" fmla="*/ 762 h 762"/>
              <a:gd name="T8" fmla="*/ 0 w 3200"/>
              <a:gd name="T9" fmla="*/ 762 h 762"/>
              <a:gd name="T10" fmla="*/ 0 w 3200"/>
              <a:gd name="T11" fmla="*/ 29 h 762"/>
              <a:gd name="connsiteX0" fmla="*/ 0 w 10415"/>
              <a:gd name="connsiteY0" fmla="*/ 1710 h 11329"/>
              <a:gd name="connsiteX1" fmla="*/ 4396 w 10415"/>
              <a:gd name="connsiteY1" fmla="*/ 2182 h 11329"/>
              <a:gd name="connsiteX2" fmla="*/ 10000 w 10415"/>
              <a:gd name="connsiteY2" fmla="*/ 8481 h 11329"/>
              <a:gd name="connsiteX3" fmla="*/ 10000 w 10415"/>
              <a:gd name="connsiteY3" fmla="*/ 11329 h 11329"/>
              <a:gd name="connsiteX4" fmla="*/ 0 w 10415"/>
              <a:gd name="connsiteY4" fmla="*/ 11329 h 11329"/>
              <a:gd name="connsiteX5" fmla="*/ 0 w 10415"/>
              <a:gd name="connsiteY5" fmla="*/ 1710 h 1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15" h="11329">
                <a:moveTo>
                  <a:pt x="0" y="1710"/>
                </a:moveTo>
                <a:cubicBezTo>
                  <a:pt x="0" y="1710"/>
                  <a:pt x="2049" y="-2437"/>
                  <a:pt x="4396" y="2182"/>
                </a:cubicBezTo>
                <a:cubicBezTo>
                  <a:pt x="6743" y="6815"/>
                  <a:pt x="9066" y="6957"/>
                  <a:pt x="10000" y="8481"/>
                </a:cubicBezTo>
                <a:cubicBezTo>
                  <a:pt x="10934" y="10005"/>
                  <a:pt x="10000" y="11329"/>
                  <a:pt x="10000" y="11329"/>
                </a:cubicBezTo>
                <a:lnTo>
                  <a:pt x="0" y="11329"/>
                </a:lnTo>
                <a:lnTo>
                  <a:pt x="0" y="1710"/>
                </a:lnTo>
                <a:close/>
              </a:path>
            </a:pathLst>
          </a:custGeom>
          <a:solidFill>
            <a:schemeClr val="accent3">
              <a:lumMod val="75000"/>
            </a:schemeClr>
          </a:solidFill>
          <a:ln>
            <a:noFill/>
          </a:ln>
        </p:spPr>
        <p:txBody>
          <a:bodyPr wrap="square" lIns="91440" tIns="45720" rIns="91440" bIns="45720" anchor="ctr">
            <a:normAutofit/>
          </a:bodyPr>
          <a:lstStyle/>
          <a:p>
            <a:pPr algn="ctr"/>
            <a:endParaRPr/>
          </a:p>
        </p:txBody>
      </p:sp>
      <p:sp>
        <p:nvSpPr>
          <p:cNvPr id="24" name="ïSlïḑé"/>
          <p:cNvSpPr/>
          <p:nvPr/>
        </p:nvSpPr>
        <p:spPr bwMode="auto">
          <a:xfrm flipH="1">
            <a:off x="-1270" y="4555490"/>
            <a:ext cx="9154795" cy="592455"/>
          </a:xfrm>
          <a:custGeom>
            <a:avLst/>
            <a:gdLst>
              <a:gd name="T0" fmla="*/ 3200 w 3200"/>
              <a:gd name="T1" fmla="*/ 66 h 423"/>
              <a:gd name="T2" fmla="*/ 1743 w 3200"/>
              <a:gd name="T3" fmla="*/ 212 h 423"/>
              <a:gd name="T4" fmla="*/ 0 w 3200"/>
              <a:gd name="T5" fmla="*/ 175 h 423"/>
              <a:gd name="T6" fmla="*/ 0 w 3200"/>
              <a:gd name="T7" fmla="*/ 404 h 423"/>
              <a:gd name="T8" fmla="*/ 3200 w 3200"/>
              <a:gd name="T9" fmla="*/ 404 h 423"/>
              <a:gd name="T10" fmla="*/ 3200 w 3200"/>
              <a:gd name="T11" fmla="*/ 66 h 423"/>
              <a:gd name="connsiteX0" fmla="*/ 10400 w 10400"/>
              <a:gd name="connsiteY0" fmla="*/ 1185 h 9176"/>
              <a:gd name="connsiteX1" fmla="*/ 5806 w 10400"/>
              <a:gd name="connsiteY1" fmla="*/ 2704 h 9176"/>
              <a:gd name="connsiteX2" fmla="*/ 400 w 10400"/>
              <a:gd name="connsiteY2" fmla="*/ 3762 h 9176"/>
              <a:gd name="connsiteX3" fmla="*/ 400 w 10400"/>
              <a:gd name="connsiteY3" fmla="*/ 9176 h 9176"/>
              <a:gd name="connsiteX4" fmla="*/ 10400 w 10400"/>
              <a:gd name="connsiteY4" fmla="*/ 9176 h 9176"/>
              <a:gd name="connsiteX5" fmla="*/ 10400 w 10400"/>
              <a:gd name="connsiteY5" fmla="*/ 1185 h 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00" h="9176">
                <a:moveTo>
                  <a:pt x="10400" y="1185"/>
                </a:moveTo>
                <a:cubicBezTo>
                  <a:pt x="10400" y="1185"/>
                  <a:pt x="9206" y="-2308"/>
                  <a:pt x="5806" y="2704"/>
                </a:cubicBezTo>
                <a:cubicBezTo>
                  <a:pt x="2406" y="7692"/>
                  <a:pt x="1301" y="2683"/>
                  <a:pt x="400" y="3762"/>
                </a:cubicBezTo>
                <a:cubicBezTo>
                  <a:pt x="-501" y="4841"/>
                  <a:pt x="400" y="9176"/>
                  <a:pt x="400" y="9176"/>
                </a:cubicBezTo>
                <a:lnTo>
                  <a:pt x="10400" y="9176"/>
                </a:lnTo>
                <a:lnTo>
                  <a:pt x="10400" y="1185"/>
                </a:lnTo>
                <a:close/>
              </a:path>
            </a:pathLst>
          </a:custGeom>
          <a:solidFill>
            <a:schemeClr val="accent3">
              <a:lumMod val="50000"/>
            </a:schemeClr>
          </a:solidFill>
          <a:ln>
            <a:noFill/>
          </a:ln>
        </p:spPr>
        <p:txBody>
          <a:bodyPr wrap="square" lIns="91440" tIns="45720" rIns="91440" bIns="45720" anchor="ctr">
            <a:normAutofit/>
          </a:bodyPr>
          <a:lstStyle/>
          <a:p>
            <a:pPr algn="ctr"/>
            <a:endParaRPr/>
          </a:p>
        </p:txBody>
      </p:sp>
      <p:grpSp>
        <p:nvGrpSpPr>
          <p:cNvPr id="33" name="组合 32"/>
          <p:cNvGrpSpPr/>
          <p:nvPr/>
        </p:nvGrpSpPr>
        <p:grpSpPr>
          <a:xfrm>
            <a:off x="165100" y="925830"/>
            <a:ext cx="4351020" cy="4155440"/>
            <a:chOff x="4145" y="2536"/>
            <a:chExt cx="5833" cy="5571"/>
          </a:xfrm>
        </p:grpSpPr>
        <p:sp>
          <p:nvSpPr>
            <p:cNvPr id="25" name="î$ľiḍè"/>
            <p:cNvSpPr/>
            <p:nvPr/>
          </p:nvSpPr>
          <p:spPr bwMode="auto">
            <a:xfrm flipH="1">
              <a:off x="6084" y="4966"/>
              <a:ext cx="1956" cy="3141"/>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bg1">
                <a:lumMod val="85000"/>
              </a:schemeClr>
            </a:solidFill>
            <a:ln>
              <a:noFill/>
            </a:ln>
          </p:spPr>
          <p:txBody>
            <a:bodyPr wrap="square" lIns="91440" tIns="45720" rIns="91440" bIns="45720" anchor="ctr">
              <a:normAutofit/>
            </a:bodyPr>
            <a:lstStyle/>
            <a:p>
              <a:pPr algn="ctr"/>
              <a:endParaRPr/>
            </a:p>
          </p:txBody>
        </p:sp>
        <p:sp>
          <p:nvSpPr>
            <p:cNvPr id="26" name="iṧḷîḑe"/>
            <p:cNvSpPr/>
            <p:nvPr/>
          </p:nvSpPr>
          <p:spPr bwMode="auto">
            <a:xfrm rot="1883109">
              <a:off x="4145" y="3691"/>
              <a:ext cx="2197" cy="2189"/>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p:spPr>
          <p:txBody>
            <a:bodyPr wrap="square" lIns="91440" tIns="45720" rIns="91440" bIns="45720" anchor="ctr">
              <a:normAutofit/>
            </a:bodyPr>
            <a:lstStyle/>
            <a:p>
              <a:pPr algn="ctr"/>
              <a:endParaRPr/>
            </a:p>
          </p:txBody>
        </p:sp>
        <p:sp>
          <p:nvSpPr>
            <p:cNvPr id="27" name="íṧḻíḋe"/>
            <p:cNvSpPr/>
            <p:nvPr/>
          </p:nvSpPr>
          <p:spPr bwMode="auto">
            <a:xfrm rot="4961872">
              <a:off x="5109" y="2540"/>
              <a:ext cx="2665" cy="265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p:spPr>
          <p:txBody>
            <a:bodyPr wrap="square" lIns="91440" tIns="45720" rIns="91440" bIns="45720" anchor="ctr">
              <a:normAutofit/>
            </a:bodyPr>
            <a:lstStyle/>
            <a:p>
              <a:pPr algn="ctr"/>
              <a:endParaRPr/>
            </a:p>
          </p:txBody>
        </p:sp>
        <p:sp>
          <p:nvSpPr>
            <p:cNvPr id="28" name="iṡļíḑê"/>
            <p:cNvSpPr/>
            <p:nvPr/>
          </p:nvSpPr>
          <p:spPr bwMode="auto">
            <a:xfrm rot="7696777">
              <a:off x="6755" y="2698"/>
              <a:ext cx="2348" cy="234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p:spPr>
          <p:txBody>
            <a:bodyPr wrap="square" lIns="91440" tIns="45720" rIns="91440" bIns="45720" anchor="ctr">
              <a:normAutofit/>
            </a:bodyPr>
            <a:lstStyle/>
            <a:p>
              <a:pPr algn="ctr"/>
              <a:endParaRPr/>
            </a:p>
          </p:txBody>
        </p:sp>
        <p:sp>
          <p:nvSpPr>
            <p:cNvPr id="29" name="ïṧľïde"/>
            <p:cNvSpPr/>
            <p:nvPr/>
          </p:nvSpPr>
          <p:spPr bwMode="auto">
            <a:xfrm rot="10345882">
              <a:off x="7842" y="3901"/>
              <a:ext cx="2136" cy="2129"/>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p:spPr>
          <p:txBody>
            <a:bodyPr wrap="square" lIns="91440" tIns="45720" rIns="91440" bIns="45720" anchor="ctr">
              <a:normAutofit/>
            </a:bodyPr>
            <a:lstStyle/>
            <a:p>
              <a:pPr algn="ctr"/>
              <a:endParaRPr/>
            </a:p>
          </p:txBody>
        </p:sp>
        <p:sp>
          <p:nvSpPr>
            <p:cNvPr id="30" name="文本框 29"/>
            <p:cNvSpPr txBox="1"/>
            <p:nvPr/>
          </p:nvSpPr>
          <p:spPr>
            <a:xfrm>
              <a:off x="4375" y="4322"/>
              <a:ext cx="940" cy="782"/>
            </a:xfrm>
            <a:prstGeom prst="rect">
              <a:avLst/>
            </a:prstGeom>
            <a:no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客户</a:t>
              </a:r>
            </a:p>
            <a:p>
              <a:r>
                <a:rPr lang="zh-CN" altLang="en-US" sz="1600" b="1" dirty="0">
                  <a:solidFill>
                    <a:schemeClr val="bg1"/>
                  </a:solidFill>
                  <a:latin typeface="思源宋体 CN" panose="02020400000000000000" pitchFamily="18" charset="-122"/>
                  <a:ea typeface="思源宋体 CN" panose="02020400000000000000" pitchFamily="18" charset="-122"/>
                </a:rPr>
                <a:t>满意</a:t>
              </a:r>
            </a:p>
          </p:txBody>
        </p:sp>
        <p:sp>
          <p:nvSpPr>
            <p:cNvPr id="31" name="文本框 30"/>
            <p:cNvSpPr txBox="1"/>
            <p:nvPr/>
          </p:nvSpPr>
          <p:spPr>
            <a:xfrm>
              <a:off x="5571" y="3046"/>
              <a:ext cx="1142" cy="782"/>
            </a:xfrm>
            <a:prstGeom prst="rect">
              <a:avLst/>
            </a:prstGeom>
            <a:noFill/>
          </p:spPr>
          <p:txBody>
            <a:bodyPr wrap="square" rtlCol="0" anchor="t">
              <a:spAutoFit/>
            </a:bodyPr>
            <a:lstStyle/>
            <a:p>
              <a:pPr algn="ctr"/>
              <a:r>
                <a:rPr lang="zh-CN" altLang="en-US" sz="1600" b="1" dirty="0">
                  <a:solidFill>
                    <a:schemeClr val="bg1"/>
                  </a:solidFill>
                  <a:latin typeface="思源宋体 CN" panose="02020400000000000000" pitchFamily="18" charset="-122"/>
                  <a:ea typeface="思源宋体 CN" panose="02020400000000000000" pitchFamily="18" charset="-122"/>
                </a:rPr>
                <a:t>投资者满意</a:t>
              </a:r>
            </a:p>
          </p:txBody>
        </p:sp>
        <p:sp>
          <p:nvSpPr>
            <p:cNvPr id="32" name="文本框 31"/>
            <p:cNvSpPr txBox="1"/>
            <p:nvPr/>
          </p:nvSpPr>
          <p:spPr>
            <a:xfrm>
              <a:off x="7664" y="2938"/>
              <a:ext cx="940" cy="782"/>
            </a:xfrm>
            <a:prstGeom prst="rect">
              <a:avLst/>
            </a:prstGeom>
            <a:no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员工满意</a:t>
              </a:r>
            </a:p>
          </p:txBody>
        </p:sp>
        <p:sp>
          <p:nvSpPr>
            <p:cNvPr id="34" name="文本框 33"/>
            <p:cNvSpPr txBox="1"/>
            <p:nvPr/>
          </p:nvSpPr>
          <p:spPr>
            <a:xfrm>
              <a:off x="8869" y="4296"/>
              <a:ext cx="940" cy="782"/>
            </a:xfrm>
            <a:prstGeom prst="rect">
              <a:avLst/>
            </a:prstGeom>
            <a:no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社会满意</a:t>
              </a:r>
            </a:p>
          </p:txBody>
        </p:sp>
      </p:grpSp>
      <p:grpSp>
        <p:nvGrpSpPr>
          <p:cNvPr id="35" name="组合 34"/>
          <p:cNvGrpSpPr/>
          <p:nvPr/>
        </p:nvGrpSpPr>
        <p:grpSpPr>
          <a:xfrm>
            <a:off x="4910455" y="1809115"/>
            <a:ext cx="3455670" cy="680085"/>
            <a:chOff x="7748" y="3269"/>
            <a:chExt cx="5442" cy="1745"/>
          </a:xfrm>
        </p:grpSpPr>
        <p:cxnSp>
          <p:nvCxnSpPr>
            <p:cNvPr id="36" name="直接连接符 35"/>
            <p:cNvCxnSpPr/>
            <p:nvPr/>
          </p:nvCxnSpPr>
          <p:spPr>
            <a:xfrm>
              <a:off x="7748" y="3269"/>
              <a:ext cx="5443"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748" y="5014"/>
              <a:ext cx="5443"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4789170" y="136398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优秀员工</a:t>
            </a:r>
          </a:p>
        </p:txBody>
      </p:sp>
      <p:sp>
        <p:nvSpPr>
          <p:cNvPr id="39" name="文本框 38"/>
          <p:cNvSpPr txBox="1"/>
          <p:nvPr/>
        </p:nvSpPr>
        <p:spPr>
          <a:xfrm>
            <a:off x="6024880" y="136398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核心竞争力</a:t>
            </a:r>
          </a:p>
        </p:txBody>
      </p:sp>
      <p:sp>
        <p:nvSpPr>
          <p:cNvPr id="40" name="文本框 39"/>
          <p:cNvSpPr txBox="1"/>
          <p:nvPr/>
        </p:nvSpPr>
        <p:spPr>
          <a:xfrm>
            <a:off x="7260590" y="136398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优质环境</a:t>
            </a:r>
          </a:p>
        </p:txBody>
      </p:sp>
      <p:sp>
        <p:nvSpPr>
          <p:cNvPr id="41" name="文本框 40"/>
          <p:cNvSpPr txBox="1"/>
          <p:nvPr/>
        </p:nvSpPr>
        <p:spPr>
          <a:xfrm>
            <a:off x="4818380" y="1999615"/>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安全生产</a:t>
            </a:r>
          </a:p>
        </p:txBody>
      </p:sp>
      <p:sp>
        <p:nvSpPr>
          <p:cNvPr id="42" name="文本框 41"/>
          <p:cNvSpPr txBox="1"/>
          <p:nvPr/>
        </p:nvSpPr>
        <p:spPr>
          <a:xfrm>
            <a:off x="6054090" y="1999615"/>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强执行力</a:t>
            </a:r>
          </a:p>
        </p:txBody>
      </p:sp>
      <p:sp>
        <p:nvSpPr>
          <p:cNvPr id="43" name="文本框 42"/>
          <p:cNvSpPr txBox="1"/>
          <p:nvPr/>
        </p:nvSpPr>
        <p:spPr>
          <a:xfrm>
            <a:off x="7296785" y="1999615"/>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消除浪费</a:t>
            </a:r>
          </a:p>
        </p:txBody>
      </p:sp>
      <p:sp>
        <p:nvSpPr>
          <p:cNvPr id="44" name="文本框 43"/>
          <p:cNvSpPr txBox="1"/>
          <p:nvPr/>
        </p:nvSpPr>
        <p:spPr>
          <a:xfrm>
            <a:off x="4825365" y="259461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高效率</a:t>
            </a:r>
          </a:p>
        </p:txBody>
      </p:sp>
      <p:sp>
        <p:nvSpPr>
          <p:cNvPr id="45" name="文本框 44"/>
          <p:cNvSpPr txBox="1"/>
          <p:nvPr/>
        </p:nvSpPr>
        <p:spPr>
          <a:xfrm>
            <a:off x="6061075" y="259461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低成本</a:t>
            </a:r>
          </a:p>
        </p:txBody>
      </p:sp>
      <p:sp>
        <p:nvSpPr>
          <p:cNvPr id="46" name="文本框 45"/>
          <p:cNvSpPr txBox="1"/>
          <p:nvPr/>
        </p:nvSpPr>
        <p:spPr>
          <a:xfrm>
            <a:off x="7296785" y="2594610"/>
            <a:ext cx="1149350" cy="306705"/>
          </a:xfrm>
          <a:prstGeom prst="rect">
            <a:avLst/>
          </a:prstGeom>
          <a:noFill/>
        </p:spPr>
        <p:txBody>
          <a:bodyPr wrap="square" rtlCol="0" anchor="t">
            <a:spAutoFit/>
          </a:bodyPr>
          <a:lstStyle/>
          <a:p>
            <a:pPr algn="ct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纳期短</a:t>
            </a:r>
          </a:p>
        </p:txBody>
      </p:sp>
      <p:cxnSp>
        <p:nvCxnSpPr>
          <p:cNvPr id="47" name="直接连接符 46"/>
          <p:cNvCxnSpPr/>
          <p:nvPr/>
        </p:nvCxnSpPr>
        <p:spPr>
          <a:xfrm>
            <a:off x="3578225" y="3088005"/>
            <a:ext cx="47880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3898900" y="3265805"/>
            <a:ext cx="4479290" cy="700769"/>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优秀的企业是管理出来的，而5S是企业管理的基础，它不断地为企业的成长输入养分，让企业之树长青。</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整 理</a:t>
            </a:r>
          </a:p>
        </p:txBody>
      </p:sp>
      <p:sp>
        <p:nvSpPr>
          <p:cNvPr id="36" name="任意多边形 35"/>
          <p:cNvSpPr/>
          <p:nvPr>
            <p:custDataLst>
              <p:tags r:id="rId2"/>
            </p:custDataLst>
          </p:nvPr>
        </p:nvSpPr>
        <p:spPr>
          <a:xfrm>
            <a:off x="1672590" y="214503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just">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将混乱的状态收拾成井然有序的状态</a:t>
            </a:r>
          </a:p>
        </p:txBody>
      </p:sp>
      <p:sp>
        <p:nvSpPr>
          <p:cNvPr id="40" name="任意多边形 39"/>
          <p:cNvSpPr/>
          <p:nvPr>
            <p:custDataLst>
              <p:tags r:id="rId3"/>
            </p:custDataLst>
          </p:nvPr>
        </p:nvSpPr>
        <p:spPr>
          <a:xfrm>
            <a:off x="2530475" y="172402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A</a:t>
            </a:r>
          </a:p>
        </p:txBody>
      </p:sp>
      <p:sp>
        <p:nvSpPr>
          <p:cNvPr id="43" name="任意多边形 42"/>
          <p:cNvSpPr/>
          <p:nvPr>
            <p:custDataLst>
              <p:tags r:id="rId4"/>
            </p:custDataLst>
          </p:nvPr>
        </p:nvSpPr>
        <p:spPr>
          <a:xfrm>
            <a:off x="5006340" y="214503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消除不安全因素</a:t>
            </a:r>
          </a:p>
        </p:txBody>
      </p:sp>
      <p:sp>
        <p:nvSpPr>
          <p:cNvPr id="44" name="任意多边形 43"/>
          <p:cNvSpPr/>
          <p:nvPr>
            <p:custDataLst>
              <p:tags r:id="rId5"/>
            </p:custDataLst>
          </p:nvPr>
        </p:nvSpPr>
        <p:spPr>
          <a:xfrm>
            <a:off x="5864225" y="172402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B</a:t>
            </a:r>
          </a:p>
        </p:txBody>
      </p:sp>
      <p:sp>
        <p:nvSpPr>
          <p:cNvPr id="10" name="任意多边形 9"/>
          <p:cNvSpPr/>
          <p:nvPr>
            <p:custDataLst>
              <p:tags r:id="rId6"/>
            </p:custDataLst>
          </p:nvPr>
        </p:nvSpPr>
        <p:spPr>
          <a:xfrm>
            <a:off x="1672590" y="393700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整理是为了改善企业的体质</a:t>
            </a:r>
          </a:p>
        </p:txBody>
      </p:sp>
      <p:sp>
        <p:nvSpPr>
          <p:cNvPr id="11" name="任意多边形 10"/>
          <p:cNvSpPr/>
          <p:nvPr>
            <p:custDataLst>
              <p:tags r:id="rId7"/>
            </p:custDataLst>
          </p:nvPr>
        </p:nvSpPr>
        <p:spPr>
          <a:xfrm>
            <a:off x="2530475" y="351599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C</a:t>
            </a:r>
          </a:p>
        </p:txBody>
      </p:sp>
      <p:sp>
        <p:nvSpPr>
          <p:cNvPr id="13" name="任意多边形 12"/>
          <p:cNvSpPr/>
          <p:nvPr>
            <p:custDataLst>
              <p:tags r:id="rId8"/>
            </p:custDataLst>
          </p:nvPr>
        </p:nvSpPr>
        <p:spPr>
          <a:xfrm>
            <a:off x="5006340" y="393700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just">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文件、材料 、零部件、车台柜架等各种物品都应纳入整理范围 </a:t>
            </a:r>
          </a:p>
        </p:txBody>
      </p:sp>
      <p:sp>
        <p:nvSpPr>
          <p:cNvPr id="14" name="任意多边形 13"/>
          <p:cNvSpPr/>
          <p:nvPr>
            <p:custDataLst>
              <p:tags r:id="rId9"/>
            </p:custDataLst>
          </p:nvPr>
        </p:nvSpPr>
        <p:spPr>
          <a:xfrm>
            <a:off x="5864225" y="351599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D</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整 顿</a:t>
            </a:r>
          </a:p>
        </p:txBody>
      </p:sp>
      <p:sp>
        <p:nvSpPr>
          <p:cNvPr id="36" name="任意多边形 35"/>
          <p:cNvSpPr/>
          <p:nvPr>
            <p:custDataLst>
              <p:tags r:id="rId2"/>
            </p:custDataLst>
          </p:nvPr>
        </p:nvSpPr>
        <p:spPr>
          <a:xfrm>
            <a:off x="1672590" y="214503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just">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整顿就是将寻找东西的时间减少为“零”</a:t>
            </a:r>
          </a:p>
        </p:txBody>
      </p:sp>
      <p:sp>
        <p:nvSpPr>
          <p:cNvPr id="40" name="任意多边形 39"/>
          <p:cNvSpPr/>
          <p:nvPr>
            <p:custDataLst>
              <p:tags r:id="rId3"/>
            </p:custDataLst>
          </p:nvPr>
        </p:nvSpPr>
        <p:spPr>
          <a:xfrm>
            <a:off x="2530475" y="172402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A</a:t>
            </a:r>
          </a:p>
        </p:txBody>
      </p:sp>
      <p:sp>
        <p:nvSpPr>
          <p:cNvPr id="43" name="任意多边形 42"/>
          <p:cNvSpPr/>
          <p:nvPr>
            <p:custDataLst>
              <p:tags r:id="rId4"/>
            </p:custDataLst>
          </p:nvPr>
        </p:nvSpPr>
        <p:spPr>
          <a:xfrm>
            <a:off x="5006340" y="214503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just">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能在30秒内找到要找的东西，免除“寻找”的时间浪费，把要用的东西以最简便的方式放好</a:t>
            </a:r>
          </a:p>
        </p:txBody>
      </p:sp>
      <p:sp>
        <p:nvSpPr>
          <p:cNvPr id="44" name="任意多边形 43"/>
          <p:cNvSpPr/>
          <p:nvPr>
            <p:custDataLst>
              <p:tags r:id="rId5"/>
            </p:custDataLst>
          </p:nvPr>
        </p:nvSpPr>
        <p:spPr>
          <a:xfrm>
            <a:off x="5864225" y="172402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B</a:t>
            </a:r>
          </a:p>
        </p:txBody>
      </p:sp>
      <p:sp>
        <p:nvSpPr>
          <p:cNvPr id="10" name="任意多边形 9"/>
          <p:cNvSpPr/>
          <p:nvPr>
            <p:custDataLst>
              <p:tags r:id="rId6"/>
            </p:custDataLst>
          </p:nvPr>
        </p:nvSpPr>
        <p:spPr>
          <a:xfrm>
            <a:off x="1672590" y="393700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just">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 一目了然、 能迅速取出、 能立即使用</a:t>
            </a:r>
          </a:p>
        </p:txBody>
      </p:sp>
      <p:sp>
        <p:nvSpPr>
          <p:cNvPr id="11" name="任意多边形 10"/>
          <p:cNvSpPr/>
          <p:nvPr>
            <p:custDataLst>
              <p:tags r:id="rId7"/>
            </p:custDataLst>
          </p:nvPr>
        </p:nvSpPr>
        <p:spPr>
          <a:xfrm>
            <a:off x="2530475" y="351599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C</a:t>
            </a:r>
          </a:p>
        </p:txBody>
      </p:sp>
      <p:sp>
        <p:nvSpPr>
          <p:cNvPr id="13" name="任意多边形 12"/>
          <p:cNvSpPr/>
          <p:nvPr>
            <p:custDataLst>
              <p:tags r:id="rId8"/>
            </p:custDataLst>
          </p:nvPr>
        </p:nvSpPr>
        <p:spPr>
          <a:xfrm>
            <a:off x="5006340" y="3937000"/>
            <a:ext cx="2671445" cy="833755"/>
          </a:xfrm>
          <a:custGeom>
            <a:avLst/>
            <a:gdLst>
              <a:gd name="connsiteX0" fmla="*/ 0 w 2260600"/>
              <a:gd name="connsiteY0" fmla="*/ 1098800 h 1117600"/>
              <a:gd name="connsiteX1" fmla="*/ 2260600 w 2260600"/>
              <a:gd name="connsiteY1" fmla="*/ 1098800 h 1117600"/>
              <a:gd name="connsiteX2" fmla="*/ 2260600 w 2260600"/>
              <a:gd name="connsiteY2" fmla="*/ 1117600 h 1117600"/>
              <a:gd name="connsiteX3" fmla="*/ 0 w 2260600"/>
              <a:gd name="connsiteY3" fmla="*/ 1117600 h 1117600"/>
              <a:gd name="connsiteX4" fmla="*/ 0 w 2260600"/>
              <a:gd name="connsiteY4" fmla="*/ 0 h 1117600"/>
              <a:gd name="connsiteX5" fmla="*/ 2260600 w 2260600"/>
              <a:gd name="connsiteY5" fmla="*/ 0 h 1117600"/>
              <a:gd name="connsiteX6" fmla="*/ 2260600 w 2260600"/>
              <a:gd name="connsiteY6" fmla="*/ 18800 h 1117600"/>
              <a:gd name="connsiteX7" fmla="*/ 0 w 2260600"/>
              <a:gd name="connsiteY7" fmla="*/ 188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0600" h="1117600">
                <a:moveTo>
                  <a:pt x="0" y="1098800"/>
                </a:moveTo>
                <a:lnTo>
                  <a:pt x="2260600" y="1098800"/>
                </a:lnTo>
                <a:lnTo>
                  <a:pt x="2260600" y="1117600"/>
                </a:lnTo>
                <a:lnTo>
                  <a:pt x="0" y="1117600"/>
                </a:lnTo>
                <a:close/>
                <a:moveTo>
                  <a:pt x="0" y="0"/>
                </a:moveTo>
                <a:lnTo>
                  <a:pt x="2260600" y="0"/>
                </a:lnTo>
                <a:lnTo>
                  <a:pt x="2260600" y="18800"/>
                </a:lnTo>
                <a:lnTo>
                  <a:pt x="0" y="188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处于节约的状态</a:t>
            </a:r>
          </a:p>
        </p:txBody>
      </p:sp>
      <p:sp>
        <p:nvSpPr>
          <p:cNvPr id="14" name="任意多边形 13"/>
          <p:cNvSpPr/>
          <p:nvPr>
            <p:custDataLst>
              <p:tags r:id="rId9"/>
            </p:custDataLst>
          </p:nvPr>
        </p:nvSpPr>
        <p:spPr>
          <a:xfrm>
            <a:off x="5864225" y="3515995"/>
            <a:ext cx="955675" cy="389890"/>
          </a:xfrm>
          <a:custGeom>
            <a:avLst/>
            <a:gdLst>
              <a:gd name="connsiteX0" fmla="*/ 0 w 808755"/>
              <a:gd name="connsiteY0" fmla="*/ 0 h 423333"/>
              <a:gd name="connsiteX1" fmla="*/ 808755 w 808755"/>
              <a:gd name="connsiteY1" fmla="*/ 0 h 423333"/>
              <a:gd name="connsiteX2" fmla="*/ 404378 w 808755"/>
              <a:gd name="connsiteY2" fmla="*/ 423333 h 423333"/>
            </a:gdLst>
            <a:ahLst/>
            <a:cxnLst>
              <a:cxn ang="0">
                <a:pos x="connsiteX0" y="connsiteY0"/>
              </a:cxn>
              <a:cxn ang="0">
                <a:pos x="connsiteX1" y="connsiteY1"/>
              </a:cxn>
              <a:cxn ang="0">
                <a:pos x="connsiteX2" y="connsiteY2"/>
              </a:cxn>
            </a:cxnLst>
            <a:rect l="l" t="t" r="r" b="b"/>
            <a:pathLst>
              <a:path w="808755" h="423333">
                <a:moveTo>
                  <a:pt x="0" y="0"/>
                </a:moveTo>
                <a:lnTo>
                  <a:pt x="808755" y="0"/>
                </a:lnTo>
                <a:lnTo>
                  <a:pt x="404378" y="42333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D</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清 扫</a:t>
            </a:r>
          </a:p>
        </p:txBody>
      </p:sp>
      <p:grpSp>
        <p:nvGrpSpPr>
          <p:cNvPr id="9" name="组合 8"/>
          <p:cNvGrpSpPr/>
          <p:nvPr>
            <p:custDataLst>
              <p:tags r:id="rId2"/>
            </p:custDataLst>
          </p:nvPr>
        </p:nvGrpSpPr>
        <p:grpSpPr>
          <a:xfrm rot="19800000">
            <a:off x="1735455" y="1432560"/>
            <a:ext cx="870585" cy="440055"/>
            <a:chOff x="1149101" y="1257300"/>
            <a:chExt cx="1080000" cy="546100"/>
          </a:xfrm>
        </p:grpSpPr>
        <p:sp>
          <p:nvSpPr>
            <p:cNvPr id="12" name="任意多边形 11"/>
            <p:cNvSpPr/>
            <p:nvPr>
              <p:custDataLst>
                <p:tags r:id="rId12"/>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1"/>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01</a:t>
              </a:r>
            </a:p>
          </p:txBody>
        </p:sp>
        <p:pic>
          <p:nvPicPr>
            <p:cNvPr id="15" name="图片 14"/>
            <p:cNvPicPr>
              <a:picLocks noChangeAspect="1"/>
            </p:cNvPicPr>
            <p:nvPr>
              <p:custDataLst>
                <p:tags r:id="rId13"/>
              </p:custDataLst>
            </p:nvPr>
          </p:nvPicPr>
          <p:blipFill>
            <a:blip r:embed="rId15"/>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16" name="矩形 15"/>
          <p:cNvSpPr/>
          <p:nvPr>
            <p:custDataLst>
              <p:tags r:id="rId3"/>
            </p:custDataLst>
          </p:nvPr>
        </p:nvSpPr>
        <p:spPr>
          <a:xfrm>
            <a:off x="2658110" y="1710055"/>
            <a:ext cx="2460625" cy="965835"/>
          </a:xfrm>
          <a:prstGeom prst="rect">
            <a:avLst/>
          </a:prstGeom>
        </p:spPr>
        <p:txBody>
          <a:bodyPr wrap="square" anchor="ctr" anchorCtr="0">
            <a:normAutofit/>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“清扫”，就是经常打扫，常保清洁。将岗位保持在无垃圾、无灰尘、干净整洁的状态</a:t>
            </a:r>
          </a:p>
        </p:txBody>
      </p:sp>
      <p:grpSp>
        <p:nvGrpSpPr>
          <p:cNvPr id="17" name="组合 16"/>
          <p:cNvGrpSpPr/>
          <p:nvPr>
            <p:custDataLst>
              <p:tags r:id="rId4"/>
            </p:custDataLst>
          </p:nvPr>
        </p:nvGrpSpPr>
        <p:grpSpPr>
          <a:xfrm rot="19800000">
            <a:off x="1735455" y="3176270"/>
            <a:ext cx="870585" cy="440055"/>
            <a:chOff x="1149101" y="1257300"/>
            <a:chExt cx="1080000" cy="546100"/>
          </a:xfrm>
        </p:grpSpPr>
        <p:sp>
          <p:nvSpPr>
            <p:cNvPr id="18" name="任意多边形 17"/>
            <p:cNvSpPr/>
            <p:nvPr>
              <p:custDataLst>
                <p:tags r:id="rId10"/>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3"/>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03</a:t>
              </a:r>
            </a:p>
          </p:txBody>
        </p:sp>
        <p:pic>
          <p:nvPicPr>
            <p:cNvPr id="27" name="图片 26"/>
            <p:cNvPicPr>
              <a:picLocks noChangeAspect="1"/>
            </p:cNvPicPr>
            <p:nvPr>
              <p:custDataLst>
                <p:tags r:id="rId11"/>
              </p:custDataLst>
            </p:nvPr>
          </p:nvPicPr>
          <p:blipFill>
            <a:blip r:embed="rId15"/>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28" name="矩形 27"/>
          <p:cNvSpPr/>
          <p:nvPr>
            <p:custDataLst>
              <p:tags r:id="rId5"/>
            </p:custDataLst>
          </p:nvPr>
        </p:nvSpPr>
        <p:spPr>
          <a:xfrm>
            <a:off x="2658110" y="3453765"/>
            <a:ext cx="2460625" cy="965835"/>
          </a:xfrm>
          <a:prstGeom prst="rect">
            <a:avLst/>
          </a:prstGeom>
        </p:spPr>
        <p:txBody>
          <a:bodyPr wrap="square" anchor="ctr" anchorCtr="0">
            <a:normAutofit fontScale="92500"/>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机器、工具等设备设施，达到“漆见本色铁见光”，监测测量等用具达到精度准确，可靠有效</a:t>
            </a:r>
          </a:p>
        </p:txBody>
      </p:sp>
      <p:grpSp>
        <p:nvGrpSpPr>
          <p:cNvPr id="29" name="组合 28"/>
          <p:cNvGrpSpPr/>
          <p:nvPr>
            <p:custDataLst>
              <p:tags r:id="rId6"/>
            </p:custDataLst>
          </p:nvPr>
        </p:nvGrpSpPr>
        <p:grpSpPr>
          <a:xfrm rot="19800000">
            <a:off x="5148580" y="2411095"/>
            <a:ext cx="870585" cy="440055"/>
            <a:chOff x="1149101" y="1257300"/>
            <a:chExt cx="1080000" cy="546100"/>
          </a:xfrm>
        </p:grpSpPr>
        <p:sp>
          <p:nvSpPr>
            <p:cNvPr id="30" name="任意多边形 29"/>
            <p:cNvSpPr/>
            <p:nvPr>
              <p:custDataLst>
                <p:tags r:id="rId8"/>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2"/>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02</a:t>
              </a:r>
            </a:p>
          </p:txBody>
        </p:sp>
        <p:pic>
          <p:nvPicPr>
            <p:cNvPr id="31" name="图片 30"/>
            <p:cNvPicPr>
              <a:picLocks noChangeAspect="1"/>
            </p:cNvPicPr>
            <p:nvPr>
              <p:custDataLst>
                <p:tags r:id="rId9"/>
              </p:custDataLst>
            </p:nvPr>
          </p:nvPicPr>
          <p:blipFill>
            <a:blip r:embed="rId15"/>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32" name="矩形 31"/>
          <p:cNvSpPr/>
          <p:nvPr>
            <p:custDataLst>
              <p:tags r:id="rId7"/>
            </p:custDataLst>
          </p:nvPr>
        </p:nvSpPr>
        <p:spPr>
          <a:xfrm>
            <a:off x="6070600" y="2688590"/>
            <a:ext cx="2460625" cy="965835"/>
          </a:xfrm>
          <a:prstGeom prst="rect">
            <a:avLst/>
          </a:prstGeom>
        </p:spPr>
        <p:txBody>
          <a:bodyPr wrap="square" anchor="ctr" anchorCtr="0">
            <a:normAutofit/>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清扫的对象：地板、天花板、墙壁、工具架、橱柜等现场存放的各种物品，达到“六面光”</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清 洁</a:t>
            </a:r>
          </a:p>
        </p:txBody>
      </p:sp>
      <p:grpSp>
        <p:nvGrpSpPr>
          <p:cNvPr id="9" name="组合 8"/>
          <p:cNvGrpSpPr/>
          <p:nvPr>
            <p:custDataLst>
              <p:tags r:id="rId2"/>
            </p:custDataLst>
          </p:nvPr>
        </p:nvGrpSpPr>
        <p:grpSpPr>
          <a:xfrm rot="19800000">
            <a:off x="1735455" y="1432560"/>
            <a:ext cx="870585" cy="440055"/>
            <a:chOff x="1149101" y="1257300"/>
            <a:chExt cx="1080000" cy="546100"/>
          </a:xfrm>
        </p:grpSpPr>
        <p:sp>
          <p:nvSpPr>
            <p:cNvPr id="12" name="任意多边形 11"/>
            <p:cNvSpPr/>
            <p:nvPr>
              <p:custDataLst>
                <p:tags r:id="rId12"/>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1"/>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01</a:t>
              </a:r>
            </a:p>
          </p:txBody>
        </p:sp>
        <p:pic>
          <p:nvPicPr>
            <p:cNvPr id="15" name="图片 14"/>
            <p:cNvPicPr>
              <a:picLocks noChangeAspect="1"/>
            </p:cNvPicPr>
            <p:nvPr>
              <p:custDataLst>
                <p:tags r:id="rId13"/>
              </p:custDataLst>
            </p:nvPr>
          </p:nvPicPr>
          <p:blipFill>
            <a:blip r:embed="rId16"/>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16" name="矩形 15"/>
          <p:cNvSpPr/>
          <p:nvPr>
            <p:custDataLst>
              <p:tags r:id="rId3"/>
            </p:custDataLst>
          </p:nvPr>
        </p:nvSpPr>
        <p:spPr>
          <a:xfrm>
            <a:off x="2658110" y="1710055"/>
            <a:ext cx="2460625" cy="965835"/>
          </a:xfrm>
          <a:prstGeom prst="rect">
            <a:avLst/>
          </a:prstGeom>
        </p:spPr>
        <p:txBody>
          <a:bodyPr wrap="square" anchor="ctr" anchorCtr="0">
            <a:normAutofit/>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“清洁”，即维持整理、整顿、清扫成果</a:t>
            </a:r>
          </a:p>
        </p:txBody>
      </p:sp>
      <p:grpSp>
        <p:nvGrpSpPr>
          <p:cNvPr id="17" name="组合 16"/>
          <p:cNvGrpSpPr/>
          <p:nvPr>
            <p:custDataLst>
              <p:tags r:id="rId4"/>
            </p:custDataLst>
          </p:nvPr>
        </p:nvGrpSpPr>
        <p:grpSpPr>
          <a:xfrm rot="19800000">
            <a:off x="1735455" y="3176270"/>
            <a:ext cx="870585" cy="440055"/>
            <a:chOff x="1149101" y="1257300"/>
            <a:chExt cx="1080000" cy="546100"/>
          </a:xfrm>
        </p:grpSpPr>
        <p:sp>
          <p:nvSpPr>
            <p:cNvPr id="18" name="任意多边形 17"/>
            <p:cNvSpPr/>
            <p:nvPr>
              <p:custDataLst>
                <p:tags r:id="rId10"/>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3"/>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03</a:t>
              </a:r>
            </a:p>
          </p:txBody>
        </p:sp>
        <p:pic>
          <p:nvPicPr>
            <p:cNvPr id="27" name="图片 26"/>
            <p:cNvPicPr>
              <a:picLocks noChangeAspect="1"/>
            </p:cNvPicPr>
            <p:nvPr>
              <p:custDataLst>
                <p:tags r:id="rId11"/>
              </p:custDataLst>
            </p:nvPr>
          </p:nvPicPr>
          <p:blipFill>
            <a:blip r:embed="rId16"/>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28" name="矩形 27"/>
          <p:cNvSpPr/>
          <p:nvPr>
            <p:custDataLst>
              <p:tags r:id="rId5"/>
            </p:custDataLst>
          </p:nvPr>
        </p:nvSpPr>
        <p:spPr>
          <a:xfrm>
            <a:off x="2658110" y="3453765"/>
            <a:ext cx="2460625" cy="718185"/>
          </a:xfrm>
          <a:prstGeom prst="rect">
            <a:avLst/>
          </a:prstGeom>
        </p:spPr>
        <p:txBody>
          <a:bodyPr wrap="square" anchor="ctr" anchorCtr="0">
            <a:normAutofit/>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就是制度化、规范化、标准化；  管理公开化，透明化</a:t>
            </a:r>
          </a:p>
        </p:txBody>
      </p:sp>
      <p:grpSp>
        <p:nvGrpSpPr>
          <p:cNvPr id="29" name="组合 28"/>
          <p:cNvGrpSpPr/>
          <p:nvPr>
            <p:custDataLst>
              <p:tags r:id="rId6"/>
            </p:custDataLst>
          </p:nvPr>
        </p:nvGrpSpPr>
        <p:grpSpPr>
          <a:xfrm rot="19800000">
            <a:off x="5148580" y="2411095"/>
            <a:ext cx="870585" cy="440055"/>
            <a:chOff x="1149101" y="1257300"/>
            <a:chExt cx="1080000" cy="546100"/>
          </a:xfrm>
        </p:grpSpPr>
        <p:sp>
          <p:nvSpPr>
            <p:cNvPr id="30" name="任意多边形 29"/>
            <p:cNvSpPr/>
            <p:nvPr>
              <p:custDataLst>
                <p:tags r:id="rId8"/>
              </p:custDataLst>
            </p:nvPr>
          </p:nvSpPr>
          <p:spPr>
            <a:xfrm>
              <a:off x="1244600" y="1257300"/>
              <a:ext cx="889000" cy="546100"/>
            </a:xfrm>
            <a:custGeom>
              <a:avLst/>
              <a:gdLst>
                <a:gd name="connsiteX0" fmla="*/ 444500 w 889000"/>
                <a:gd name="connsiteY0" fmla="*/ 0 h 546100"/>
                <a:gd name="connsiteX1" fmla="*/ 889000 w 889000"/>
                <a:gd name="connsiteY1" fmla="*/ 444500 h 546100"/>
                <a:gd name="connsiteX2" fmla="*/ 879969 w 889000"/>
                <a:gd name="connsiteY2" fmla="*/ 534082 h 546100"/>
                <a:gd name="connsiteX3" fmla="*/ 876239 w 889000"/>
                <a:gd name="connsiteY3" fmla="*/ 546100 h 546100"/>
                <a:gd name="connsiteX4" fmla="*/ 12761 w 889000"/>
                <a:gd name="connsiteY4" fmla="*/ 546100 h 546100"/>
                <a:gd name="connsiteX5" fmla="*/ 9031 w 889000"/>
                <a:gd name="connsiteY5" fmla="*/ 534082 h 546100"/>
                <a:gd name="connsiteX6" fmla="*/ 0 w 889000"/>
                <a:gd name="connsiteY6" fmla="*/ 444500 h 546100"/>
                <a:gd name="connsiteX7" fmla="*/ 444500 w 889000"/>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000" h="546100">
                  <a:moveTo>
                    <a:pt x="444500" y="0"/>
                  </a:moveTo>
                  <a:cubicBezTo>
                    <a:pt x="689991" y="0"/>
                    <a:pt x="889000" y="199009"/>
                    <a:pt x="889000" y="444500"/>
                  </a:cubicBezTo>
                  <a:cubicBezTo>
                    <a:pt x="889000" y="475186"/>
                    <a:pt x="885891" y="505147"/>
                    <a:pt x="879969" y="534082"/>
                  </a:cubicBezTo>
                  <a:lnTo>
                    <a:pt x="876239" y="546100"/>
                  </a:lnTo>
                  <a:lnTo>
                    <a:pt x="12761" y="546100"/>
                  </a:lnTo>
                  <a:lnTo>
                    <a:pt x="9031" y="534082"/>
                  </a:lnTo>
                  <a:cubicBezTo>
                    <a:pt x="3110" y="505147"/>
                    <a:pt x="0" y="475186"/>
                    <a:pt x="0" y="444500"/>
                  </a:cubicBezTo>
                  <a:cubicBezTo>
                    <a:pt x="0" y="199009"/>
                    <a:pt x="199009" y="0"/>
                    <a:pt x="444500" y="0"/>
                  </a:cubicBezTo>
                  <a:close/>
                </a:path>
              </a:pathLst>
            </a:custGeom>
            <a:solidFill>
              <a:schemeClr val="accent2"/>
            </a:solidFill>
          </p:spPr>
          <p:txBody>
            <a:bodyPr rot="0" spcFirstLastPara="0" vertOverflow="overflow" horzOverflow="overflow" vert="horz" wrap="square" lIns="68580" tIns="34290" rIns="68580" bIns="34290" numCol="1" spcCol="0" rtlCol="0" fromWordArt="0" anchor="ctr" anchorCtr="0" forceAA="0" compatLnSpc="1">
              <a:normAutofit/>
            </a:bodyPr>
            <a:lstStyle/>
            <a:p>
              <a:pPr algn="ctr">
                <a:lnSpc>
                  <a:spcPct val="130000"/>
                </a:lnSpc>
              </a:pPr>
              <a:r>
                <a:rPr lang="en-US" altLang="zh-CN"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02</a:t>
              </a:r>
            </a:p>
          </p:txBody>
        </p:sp>
        <p:pic>
          <p:nvPicPr>
            <p:cNvPr id="31" name="图片 30"/>
            <p:cNvPicPr>
              <a:picLocks noChangeAspect="1"/>
            </p:cNvPicPr>
            <p:nvPr>
              <p:custDataLst>
                <p:tags r:id="rId9"/>
              </p:custDataLst>
            </p:nvPr>
          </p:nvPicPr>
          <p:blipFill>
            <a:blip r:embed="rId16"/>
            <a:srcRect l="50449"/>
            <a:stretch>
              <a:fillRect/>
            </a:stretch>
          </p:blipFill>
          <p:spPr>
            <a:xfrm rot="16200000" flipV="1">
              <a:off x="1658457" y="1232756"/>
              <a:ext cx="61287" cy="1080000"/>
            </a:xfrm>
            <a:custGeom>
              <a:avLst/>
              <a:gdLst>
                <a:gd name="connsiteX0" fmla="*/ 0 w 4806245"/>
                <a:gd name="connsiteY0" fmla="*/ 0 h 9705673"/>
                <a:gd name="connsiteX1" fmla="*/ 4806245 w 4806245"/>
                <a:gd name="connsiteY1" fmla="*/ 0 h 9705673"/>
                <a:gd name="connsiteX2" fmla="*/ 4806245 w 4806245"/>
                <a:gd name="connsiteY2" fmla="*/ 9705673 h 9705673"/>
                <a:gd name="connsiteX3" fmla="*/ 0 w 4806245"/>
                <a:gd name="connsiteY3" fmla="*/ 9705673 h 9705673"/>
              </a:gdLst>
              <a:ahLst/>
              <a:cxnLst>
                <a:cxn ang="0">
                  <a:pos x="connsiteX0" y="connsiteY0"/>
                </a:cxn>
                <a:cxn ang="0">
                  <a:pos x="connsiteX1" y="connsiteY1"/>
                </a:cxn>
                <a:cxn ang="0">
                  <a:pos x="connsiteX2" y="connsiteY2"/>
                </a:cxn>
                <a:cxn ang="0">
                  <a:pos x="connsiteX3" y="connsiteY3"/>
                </a:cxn>
              </a:cxnLst>
              <a:rect l="l" t="t" r="r" b="b"/>
              <a:pathLst>
                <a:path w="4806245" h="9705673">
                  <a:moveTo>
                    <a:pt x="0" y="0"/>
                  </a:moveTo>
                  <a:lnTo>
                    <a:pt x="4806245" y="0"/>
                  </a:lnTo>
                  <a:lnTo>
                    <a:pt x="4806245" y="9705673"/>
                  </a:lnTo>
                  <a:lnTo>
                    <a:pt x="0" y="9705673"/>
                  </a:lnTo>
                  <a:close/>
                </a:path>
              </a:pathLst>
            </a:custGeom>
          </p:spPr>
        </p:pic>
      </p:grpSp>
      <p:sp>
        <p:nvSpPr>
          <p:cNvPr id="32" name="矩形 31"/>
          <p:cNvSpPr/>
          <p:nvPr>
            <p:custDataLst>
              <p:tags r:id="rId7"/>
            </p:custDataLst>
          </p:nvPr>
        </p:nvSpPr>
        <p:spPr>
          <a:xfrm>
            <a:off x="6070600" y="2688590"/>
            <a:ext cx="2460625" cy="965835"/>
          </a:xfrm>
          <a:prstGeom prst="rect">
            <a:avLst/>
          </a:prstGeom>
        </p:spPr>
        <p:txBody>
          <a:bodyPr wrap="square" anchor="ctr" anchorCtr="0">
            <a:normAutofit/>
          </a:bodyPr>
          <a:lstStyle/>
          <a:p>
            <a:pPr marL="0" lvl="0" indent="0" algn="l">
              <a:lnSpc>
                <a:spcPct val="130000"/>
              </a:lnSpc>
              <a:spcBef>
                <a:spcPts val="0"/>
              </a:spcBef>
              <a:spcAft>
                <a:spcPts val="0"/>
              </a:spcAft>
              <a:buSzPct val="100000"/>
            </a:pPr>
            <a:r>
              <a:rPr lang="zh-CN" altLang="en-US" sz="1300" b="1" kern="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优美的环境必须大家来维持、保护，因此，必须将整理、整顿、清扫活动进行到底</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清 洁</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28" name="组合 27"/>
          <p:cNvGrpSpPr/>
          <p:nvPr/>
        </p:nvGrpSpPr>
        <p:grpSpPr>
          <a:xfrm>
            <a:off x="844550" y="1836420"/>
            <a:ext cx="7670027" cy="2632824"/>
            <a:chOff x="2733" y="2292"/>
            <a:chExt cx="10243" cy="3516"/>
          </a:xfrm>
        </p:grpSpPr>
        <p:sp>
          <p:nvSpPr>
            <p:cNvPr id="7" name="矩形 6"/>
            <p:cNvSpPr/>
            <p:nvPr>
              <p:custDataLst>
                <p:tags r:id="rId2"/>
              </p:custDataLst>
            </p:nvPr>
          </p:nvSpPr>
          <p:spPr>
            <a:xfrm>
              <a:off x="2733" y="2292"/>
              <a:ext cx="792" cy="7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8" name="矩形 7"/>
            <p:cNvSpPr/>
            <p:nvPr>
              <p:custDataLst>
                <p:tags r:id="rId3"/>
              </p:custDataLst>
            </p:nvPr>
          </p:nvSpPr>
          <p:spPr>
            <a:xfrm>
              <a:off x="3524" y="2292"/>
              <a:ext cx="9452" cy="741"/>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9" name="加号 8"/>
            <p:cNvSpPr/>
            <p:nvPr>
              <p:custDataLst>
                <p:tags r:id="rId4"/>
              </p:custDataLst>
            </p:nvPr>
          </p:nvSpPr>
          <p:spPr>
            <a:xfrm>
              <a:off x="2903" y="2437"/>
              <a:ext cx="452" cy="452"/>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7" name="文本框 16"/>
            <p:cNvSpPr txBox="1"/>
            <p:nvPr>
              <p:custDataLst>
                <p:tags r:id="rId5"/>
              </p:custDataLst>
            </p:nvPr>
          </p:nvSpPr>
          <p:spPr>
            <a:xfrm>
              <a:off x="3775" y="2392"/>
              <a:ext cx="5766" cy="542"/>
            </a:xfrm>
            <a:prstGeom prst="rect">
              <a:avLst/>
            </a:prstGeom>
          </p:spPr>
          <p:txBody>
            <a:bodyPr wrap="square" lIns="67500" tIns="35100" rIns="67500" bIns="35100" anchor="ctr" anchorCtr="0">
              <a:noAutofit/>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修养就是养成遵守既定事项的习惯</a:t>
              </a:r>
            </a:p>
          </p:txBody>
        </p:sp>
        <p:sp>
          <p:nvSpPr>
            <p:cNvPr id="14" name="矩形 13"/>
            <p:cNvSpPr/>
            <p:nvPr>
              <p:custDataLst>
                <p:tags r:id="rId6"/>
              </p:custDataLst>
            </p:nvPr>
          </p:nvSpPr>
          <p:spPr>
            <a:xfrm>
              <a:off x="2733" y="3217"/>
              <a:ext cx="792" cy="7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5" name="矩形 14"/>
            <p:cNvSpPr/>
            <p:nvPr>
              <p:custDataLst>
                <p:tags r:id="rId7"/>
              </p:custDataLst>
            </p:nvPr>
          </p:nvSpPr>
          <p:spPr>
            <a:xfrm>
              <a:off x="3524" y="3217"/>
              <a:ext cx="9452" cy="741"/>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6" name="加号 15"/>
            <p:cNvSpPr/>
            <p:nvPr>
              <p:custDataLst>
                <p:tags r:id="rId8"/>
              </p:custDataLst>
            </p:nvPr>
          </p:nvSpPr>
          <p:spPr>
            <a:xfrm>
              <a:off x="2903" y="3362"/>
              <a:ext cx="452" cy="452"/>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8" name="文本框 17"/>
            <p:cNvSpPr txBox="1"/>
            <p:nvPr>
              <p:custDataLst>
                <p:tags r:id="rId9"/>
              </p:custDataLst>
            </p:nvPr>
          </p:nvSpPr>
          <p:spPr>
            <a:xfrm>
              <a:off x="3775" y="3317"/>
              <a:ext cx="5766" cy="542"/>
            </a:xfrm>
            <a:prstGeom prst="rect">
              <a:avLst/>
            </a:prstGeom>
          </p:spPr>
          <p:txBody>
            <a:bodyPr wrap="square" lIns="67500" tIns="35100" rIns="67500" bIns="35100" anchor="ctr" anchorCtr="0">
              <a:noAutofit/>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认真遵守执行规定，保持自身之美，就是修养</a:t>
              </a:r>
            </a:p>
          </p:txBody>
        </p:sp>
        <p:sp>
          <p:nvSpPr>
            <p:cNvPr id="19" name="矩形 18"/>
            <p:cNvSpPr/>
            <p:nvPr>
              <p:custDataLst>
                <p:tags r:id="rId10"/>
              </p:custDataLst>
            </p:nvPr>
          </p:nvSpPr>
          <p:spPr>
            <a:xfrm>
              <a:off x="2733" y="4142"/>
              <a:ext cx="792" cy="7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0" name="矩形 19"/>
            <p:cNvSpPr/>
            <p:nvPr>
              <p:custDataLst>
                <p:tags r:id="rId11"/>
              </p:custDataLst>
            </p:nvPr>
          </p:nvSpPr>
          <p:spPr>
            <a:xfrm>
              <a:off x="3524" y="4142"/>
              <a:ext cx="9452" cy="741"/>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1" name="加号 20"/>
            <p:cNvSpPr/>
            <p:nvPr>
              <p:custDataLst>
                <p:tags r:id="rId12"/>
              </p:custDataLst>
            </p:nvPr>
          </p:nvSpPr>
          <p:spPr>
            <a:xfrm>
              <a:off x="2903" y="4286"/>
              <a:ext cx="452" cy="452"/>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2" name="文本框 21"/>
            <p:cNvSpPr txBox="1"/>
            <p:nvPr>
              <p:custDataLst>
                <p:tags r:id="rId13"/>
              </p:custDataLst>
            </p:nvPr>
          </p:nvSpPr>
          <p:spPr>
            <a:xfrm>
              <a:off x="3775" y="4242"/>
              <a:ext cx="5688" cy="542"/>
            </a:xfrm>
            <a:prstGeom prst="rect">
              <a:avLst/>
            </a:prstGeom>
          </p:spPr>
          <p:txBody>
            <a:bodyPr wrap="square" lIns="67500" tIns="35100" rIns="67500" bIns="35100" anchor="ctr" anchorCtr="0">
              <a:noAutofit/>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养成良好的5S管理的习惯，愉快、舒适地工作</a:t>
              </a:r>
            </a:p>
          </p:txBody>
        </p:sp>
        <p:sp>
          <p:nvSpPr>
            <p:cNvPr id="23" name="矩形 22"/>
            <p:cNvSpPr/>
            <p:nvPr>
              <p:custDataLst>
                <p:tags r:id="rId14"/>
              </p:custDataLst>
            </p:nvPr>
          </p:nvSpPr>
          <p:spPr>
            <a:xfrm>
              <a:off x="2733" y="5067"/>
              <a:ext cx="792" cy="7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5" name="矩形 24"/>
            <p:cNvSpPr/>
            <p:nvPr>
              <p:custDataLst>
                <p:tags r:id="rId15"/>
              </p:custDataLst>
            </p:nvPr>
          </p:nvSpPr>
          <p:spPr>
            <a:xfrm>
              <a:off x="3524" y="5067"/>
              <a:ext cx="9452" cy="741"/>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6" name="加号 25"/>
            <p:cNvSpPr/>
            <p:nvPr>
              <p:custDataLst>
                <p:tags r:id="rId16"/>
              </p:custDataLst>
            </p:nvPr>
          </p:nvSpPr>
          <p:spPr>
            <a:xfrm>
              <a:off x="2903" y="5211"/>
              <a:ext cx="452" cy="452"/>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7" name="文本框 26"/>
            <p:cNvSpPr txBox="1"/>
            <p:nvPr>
              <p:custDataLst>
                <p:tags r:id="rId17"/>
              </p:custDataLst>
            </p:nvPr>
          </p:nvSpPr>
          <p:spPr>
            <a:xfrm>
              <a:off x="3775" y="5128"/>
              <a:ext cx="8933" cy="542"/>
            </a:xfrm>
            <a:prstGeom prst="rect">
              <a:avLst/>
            </a:prstGeom>
          </p:spPr>
          <p:txBody>
            <a:bodyPr wrap="square" lIns="67500" tIns="35100" rIns="67500" bIns="35100" anchor="ctr" anchorCtr="0"/>
            <a:lstStyle>
              <a:defPPr>
                <a:defRPr lang="zh-CN"/>
              </a:defPPr>
              <a:lvl1pPr>
                <a:defRPr sz="1400">
                  <a:solidFill>
                    <a:prstClr val="white"/>
                  </a:solidFill>
                </a:defRPr>
              </a:lvl1pPr>
            </a:lstStyle>
            <a:p>
              <a:pPr marL="0" lvl="0" indent="0" algn="l">
                <a:lnSpc>
                  <a:spcPct val="13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求礼貌谦让、相互关心，遵章守纪、严守标准，强调责任意识、团队精神、诚信和信守承诺；提倡“讲良言，禁恶语”，讲的是以身作则,人人向上</a:t>
              </a:r>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0250" y="1206500"/>
            <a:ext cx="825500"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安 全</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41" name="组合 40"/>
          <p:cNvGrpSpPr/>
          <p:nvPr/>
        </p:nvGrpSpPr>
        <p:grpSpPr>
          <a:xfrm>
            <a:off x="1682750" y="1689100"/>
            <a:ext cx="2749550" cy="2984500"/>
            <a:chOff x="1330" y="2810"/>
            <a:chExt cx="4330" cy="4700"/>
          </a:xfrm>
        </p:grpSpPr>
        <p:sp>
          <p:nvSpPr>
            <p:cNvPr id="11" name="矩形 10"/>
            <p:cNvSpPr/>
            <p:nvPr>
              <p:custDataLst>
                <p:tags r:id="rId4"/>
              </p:custDataLst>
            </p:nvPr>
          </p:nvSpPr>
          <p:spPr>
            <a:xfrm>
              <a:off x="1330" y="3068"/>
              <a:ext cx="4330" cy="444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81000" tIns="297000" rIns="81000" rtlCol="0" anchor="ctr">
              <a:normAutofit/>
            </a:bodyPr>
            <a:lstStyle/>
            <a:p>
              <a:pPr marL="0" lvl="0" indent="0" algn="just" fontAlgn="auto">
                <a:lnSpc>
                  <a:spcPct val="14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安全就是要“以人为本”，遵照“安全责任制”的要求认真落实安全生产责任制，保证员工身心健康和企业经营的高速发展；</a:t>
              </a:r>
            </a:p>
          </p:txBody>
        </p:sp>
        <p:sp>
          <p:nvSpPr>
            <p:cNvPr id="12" name="任意多边形 11"/>
            <p:cNvSpPr/>
            <p:nvPr>
              <p:custDataLst>
                <p:tags r:id="rId5"/>
              </p:custDataLst>
            </p:nvPr>
          </p:nvSpPr>
          <p:spPr>
            <a:xfrm>
              <a:off x="1924" y="2810"/>
              <a:ext cx="3141" cy="1068"/>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20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1</a:t>
              </a:r>
            </a:p>
          </p:txBody>
        </p:sp>
      </p:grpSp>
      <p:grpSp>
        <p:nvGrpSpPr>
          <p:cNvPr id="40" name="组合 39"/>
          <p:cNvGrpSpPr/>
          <p:nvPr/>
        </p:nvGrpSpPr>
        <p:grpSpPr>
          <a:xfrm>
            <a:off x="4920615" y="1689100"/>
            <a:ext cx="2749550" cy="2984500"/>
            <a:chOff x="9999" y="2810"/>
            <a:chExt cx="4330" cy="4700"/>
          </a:xfrm>
        </p:grpSpPr>
        <p:sp>
          <p:nvSpPr>
            <p:cNvPr id="13" name="矩形 12"/>
            <p:cNvSpPr/>
            <p:nvPr>
              <p:custDataLst>
                <p:tags r:id="rId2"/>
              </p:custDataLst>
            </p:nvPr>
          </p:nvSpPr>
          <p:spPr>
            <a:xfrm>
              <a:off x="9999" y="3068"/>
              <a:ext cx="4330" cy="4442"/>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1000" tIns="297000" rIns="81000" rtlCol="0" anchor="ctr">
              <a:normAutofit/>
            </a:bodyPr>
            <a:lstStyle/>
            <a:p>
              <a:pPr marL="0" lvl="0" indent="0" algn="just" fontAlgn="auto">
                <a:lnSpc>
                  <a:spcPct val="14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安全就是避免不可承受风险的伤害；安全就是要消除不安全因素，改善不安全状态，克服不安全行为。排除各种隐患和险情，使所有职工免遭不可接受风险的伤害，创建安全、舒适、健康的作业环境。</a:t>
              </a:r>
            </a:p>
          </p:txBody>
        </p:sp>
        <p:sp>
          <p:nvSpPr>
            <p:cNvPr id="24" name="任意多边形 23"/>
            <p:cNvSpPr/>
            <p:nvPr>
              <p:custDataLst>
                <p:tags r:id="rId3"/>
              </p:custDataLst>
            </p:nvPr>
          </p:nvSpPr>
          <p:spPr>
            <a:xfrm>
              <a:off x="10593" y="2810"/>
              <a:ext cx="3141" cy="1068"/>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20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2</a:t>
              </a:r>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aphicFrame>
        <p:nvGraphicFramePr>
          <p:cNvPr id="2" name="表格 1"/>
          <p:cNvGraphicFramePr>
            <a:graphicFrameLocks noGrp="1"/>
          </p:cNvGraphicFramePr>
          <p:nvPr/>
        </p:nvGraphicFramePr>
        <p:xfrm>
          <a:off x="863600" y="892175"/>
          <a:ext cx="7649845" cy="4182110"/>
        </p:xfrm>
        <a:graphic>
          <a:graphicData uri="http://schemas.openxmlformats.org/drawingml/2006/table">
            <a:tbl>
              <a:tblPr firstRow="1" bandRow="1">
                <a:tableStyleId>{5C22544A-7EE6-4342-B048-85BDC9FD1C3A}</a:tableStyleId>
              </a:tblPr>
              <a:tblGrid>
                <a:gridCol w="505460">
                  <a:extLst>
                    <a:ext uri="{9D8B030D-6E8A-4147-A177-3AD203B41FA5}">
                      <a16:colId xmlns:a16="http://schemas.microsoft.com/office/drawing/2014/main" val="20000"/>
                    </a:ext>
                  </a:extLst>
                </a:gridCol>
                <a:gridCol w="1318895">
                  <a:extLst>
                    <a:ext uri="{9D8B030D-6E8A-4147-A177-3AD203B41FA5}">
                      <a16:colId xmlns:a16="http://schemas.microsoft.com/office/drawing/2014/main" val="20001"/>
                    </a:ext>
                  </a:extLst>
                </a:gridCol>
                <a:gridCol w="2829560">
                  <a:extLst>
                    <a:ext uri="{9D8B030D-6E8A-4147-A177-3AD203B41FA5}">
                      <a16:colId xmlns:a16="http://schemas.microsoft.com/office/drawing/2014/main" val="20002"/>
                    </a:ext>
                  </a:extLst>
                </a:gridCol>
                <a:gridCol w="2995930">
                  <a:extLst>
                    <a:ext uri="{9D8B030D-6E8A-4147-A177-3AD203B41FA5}">
                      <a16:colId xmlns:a16="http://schemas.microsoft.com/office/drawing/2014/main" val="20003"/>
                    </a:ext>
                  </a:extLst>
                </a:gridCol>
              </a:tblGrid>
              <a:tr h="345440">
                <a:tc>
                  <a:txBody>
                    <a:body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zh-CN" altLang="zh-CN"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endParaRP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cs typeface="微软雅黑" panose="020B0503020204020204" pitchFamily="34" charset="-122"/>
                        </a:rPr>
                        <a:t> </a:t>
                      </a:r>
                      <a:r>
                        <a:rPr kumimoji="0" lang="zh-CN" altLang="en-US"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cs typeface="微软雅黑" panose="020B0503020204020204" pitchFamily="34" charset="-122"/>
                        </a:rPr>
                        <a:t>概     要</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en-US" altLang="zh-CN"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cs typeface="微软雅黑" panose="020B0503020204020204" pitchFamily="34" charset="-122"/>
                        </a:rPr>
                        <a:t> </a:t>
                      </a:r>
                      <a:r>
                        <a:rPr kumimoji="0" lang="zh-CN" altLang="en-US"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cs typeface="微软雅黑" panose="020B0503020204020204" pitchFamily="34" charset="-122"/>
                        </a:rPr>
                        <a:t>目      的</a:t>
                      </a:r>
                    </a:p>
                  </a:txBody>
                  <a:tcPr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4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cs typeface="微软雅黑" panose="020B0503020204020204" pitchFamily="34" charset="-122"/>
                        </a:rPr>
                        <a:t>活 动示例</a:t>
                      </a:r>
                    </a:p>
                  </a:txBody>
                  <a:tcPr anchor="ctr" horzOverflow="overflow"/>
                </a:tc>
                <a:extLst>
                  <a:ext uri="{0D108BD9-81ED-4DB2-BD59-A6C34878D82A}">
                    <a16:rowId xmlns:a16="http://schemas.microsoft.com/office/drawing/2014/main" val="10000"/>
                  </a:ext>
                </a:extLst>
              </a:tr>
              <a:tr h="1041400">
                <a:tc>
                  <a:txBody>
                    <a:bodyPr/>
                    <a:lstStyle/>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整理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发生源对策</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层别管理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没有无用品、多余的物品</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尽可能地减少半成品的库存数量</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减少架子、箱子、盒子等</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清除无用品，采取发生源对策</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明确原则，果断消除无用的物品</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防止污染源的发生</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确保空间并逐渐扩大 </a:t>
                      </a:r>
                    </a:p>
                  </a:txBody>
                  <a:tcPr anchor="ctr" horzOverflow="overflow"/>
                </a:tc>
                <a:extLst>
                  <a:ext uri="{0D108BD9-81ED-4DB2-BD59-A6C34878D82A}">
                    <a16:rowId xmlns:a16="http://schemas.microsoft.com/office/drawing/2014/main" val="10001"/>
                  </a:ext>
                </a:extLst>
              </a:tr>
              <a:tr h="1516380">
                <a:tc>
                  <a:txBody>
                    <a:bodyPr/>
                    <a:lstStyle/>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pPr>
                      <a:endPar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endParaRPr>
                    </a:p>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整顿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有效、整齐地保管物品</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无寻找时间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做到必要时能立即取出需要的物品</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决定正确的存放布局，充分利用狭窄的场所</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在提高工作效率的同时创造安全的工作环境</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高效地保管和布局 </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创造整洁的工作环境，创造高效的</a:t>
                      </a:r>
                      <a:r>
                        <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a:t>
                      </a: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质量、效率、安全</a:t>
                      </a:r>
                      <a:r>
                        <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a:t>
                      </a: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物品存放的方法和布局</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彻底进行定点存放管理，减少寻找物品的时间</a:t>
                      </a:r>
                    </a:p>
                  </a:txBody>
                  <a:tcPr anchor="ctr" horzOverflow="overflow"/>
                </a:tc>
                <a:extLst>
                  <a:ext uri="{0D108BD9-81ED-4DB2-BD59-A6C34878D82A}">
                    <a16:rowId xmlns:a16="http://schemas.microsoft.com/office/drawing/2014/main" val="10002"/>
                  </a:ext>
                </a:extLst>
              </a:tr>
              <a:tr h="1278890">
                <a:tc>
                  <a:txBody>
                    <a:bodyPr/>
                    <a:lstStyle/>
                    <a:p>
                      <a:pPr marL="0" marR="0" lvl="0" indent="0" algn="just"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清扫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清扫、点检 </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环境的近况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维护设备的精度，减少故障的发生 </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创造清洁工作场所，提前发现设备的不完善 </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及时采取措施的体制 </a:t>
                      </a:r>
                    </a:p>
                  </a:txBody>
                  <a:tcPr anchor="ctr" horzOverflow="overflow"/>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实现无垃圾，无污垢</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维持设备的高效率，提高产品质量</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强化对污染源的处置对策</a:t>
                      </a:r>
                    </a:p>
                  </a:txBody>
                  <a:tcPr anchor="ctr" horzOverflow="overflow"/>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aphicFrame>
        <p:nvGraphicFramePr>
          <p:cNvPr id="2" name="表格 1"/>
          <p:cNvGraphicFramePr>
            <a:graphicFrameLocks noGrp="1"/>
          </p:cNvGraphicFramePr>
          <p:nvPr/>
        </p:nvGraphicFramePr>
        <p:xfrm>
          <a:off x="1030605" y="936625"/>
          <a:ext cx="7083425" cy="4031489"/>
        </p:xfrm>
        <a:graphic>
          <a:graphicData uri="http://schemas.openxmlformats.org/drawingml/2006/table">
            <a:tbl>
              <a:tblPr firstRow="1" bandRow="1">
                <a:tableStyleId>{5C22544A-7EE6-4342-B048-85BDC9FD1C3A}</a:tableStyleId>
              </a:tblPr>
              <a:tblGrid>
                <a:gridCol w="495300">
                  <a:extLst>
                    <a:ext uri="{9D8B030D-6E8A-4147-A177-3AD203B41FA5}">
                      <a16:colId xmlns:a16="http://schemas.microsoft.com/office/drawing/2014/main" val="20000"/>
                    </a:ext>
                  </a:extLst>
                </a:gridCol>
                <a:gridCol w="1439545">
                  <a:extLst>
                    <a:ext uri="{9D8B030D-6E8A-4147-A177-3AD203B41FA5}">
                      <a16:colId xmlns:a16="http://schemas.microsoft.com/office/drawing/2014/main" val="20001"/>
                    </a:ext>
                  </a:extLst>
                </a:gridCol>
                <a:gridCol w="2374265">
                  <a:extLst>
                    <a:ext uri="{9D8B030D-6E8A-4147-A177-3AD203B41FA5}">
                      <a16:colId xmlns:a16="http://schemas.microsoft.com/office/drawing/2014/main" val="20002"/>
                    </a:ext>
                  </a:extLst>
                </a:gridCol>
                <a:gridCol w="2774315">
                  <a:extLst>
                    <a:ext uri="{9D8B030D-6E8A-4147-A177-3AD203B41FA5}">
                      <a16:colId xmlns:a16="http://schemas.microsoft.com/office/drawing/2014/main" val="20003"/>
                    </a:ext>
                  </a:extLst>
                </a:gridCol>
              </a:tblGrid>
              <a:tr h="1042035">
                <a:tc>
                  <a:txBody>
                    <a:bodyPr/>
                    <a:lstStyle/>
                    <a:p>
                      <a:pPr marL="0" marR="0" lvl="0" indent="0" algn="ctr" defTabSz="914400" rtl="0" eaLnBrk="1" fontAlgn="base" latinLnBrk="0" hangingPunct="1">
                        <a:lnSpc>
                          <a:spcPct val="130000"/>
                        </a:lnSpc>
                        <a:spcBef>
                          <a:spcPts val="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清洁 </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一目了然管理 </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标准化管理 </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创造一个舒适的工作环境</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持续彻底地整理、整顿，</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清扫，以保持或保障安全、卫生 </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强化功用设备的维护和管理</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努力使异常现象明显化，并通过观察进行管理</a:t>
                      </a:r>
                    </a:p>
                  </a:txBody>
                  <a:tcPr anchor="ctr" horzOverflow="overflow">
                    <a:solidFill>
                      <a:srgbClr val="FFF2E7"/>
                    </a:solidFill>
                  </a:tcPr>
                </a:tc>
                <a:extLst>
                  <a:ext uri="{0D108BD9-81ED-4DB2-BD59-A6C34878D82A}">
                    <a16:rowId xmlns:a16="http://schemas.microsoft.com/office/drawing/2014/main" val="10000"/>
                  </a:ext>
                </a:extLst>
              </a:tr>
              <a:tr h="693655">
                <a:tc>
                  <a:txBody>
                    <a:bodyPr/>
                    <a:lstStyle/>
                    <a:p>
                      <a:pPr marL="0" marR="0" lvl="0" indent="0" algn="ctr" defTabSz="914400" rtl="0" eaLnBrk="1" fontAlgn="base" latinLnBrk="0" hangingPunct="1">
                        <a:lnSpc>
                          <a:spcPct val="130000"/>
                        </a:lnSpc>
                        <a:spcBef>
                          <a:spcPts val="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修养 </a:t>
                      </a:r>
                    </a:p>
                  </a:txBody>
                  <a:tcPr anchor="ctr" horzOverflow="overflow">
                    <a:solidFill>
                      <a:srgbClr val="FFE3CB"/>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培养良好的习惯 </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创造有规律的工作环境 </a:t>
                      </a:r>
                    </a:p>
                  </a:txBody>
                  <a:tcPr anchor="ctr" horzOverflow="overflow">
                    <a:solidFill>
                      <a:srgbClr val="FFE3CB"/>
                    </a:solidFill>
                  </a:tcPr>
                </a:tc>
                <a:tc>
                  <a:txBody>
                    <a:bodyPr/>
                    <a:lstStyle/>
                    <a:p>
                      <a:pPr marL="0" marR="0" lvl="0" indent="0" algn="just" defTabSz="914400" rtl="0" eaLnBrk="1" fontAlgn="base" latinLnBrk="0" hangingPunct="1">
                        <a:lnSpc>
                          <a:spcPct val="130000"/>
                        </a:lnSpc>
                        <a:spcBef>
                          <a:spcPts val="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创造能赢得顾客信赖的关系</a:t>
                      </a:r>
                    </a:p>
                  </a:txBody>
                  <a:tcPr anchor="ctr" horzOverflow="overflow">
                    <a:solidFill>
                      <a:srgbClr val="FFE3CB"/>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创造纪律良好的工作场所</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培养各种良好的礼节，</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养成遵守集体决定事项的习惯</a:t>
                      </a:r>
                    </a:p>
                  </a:txBody>
                  <a:tcPr anchor="ctr" horzOverflow="overflow">
                    <a:solidFill>
                      <a:srgbClr val="FFE3CB"/>
                    </a:solidFill>
                  </a:tcPr>
                </a:tc>
                <a:extLst>
                  <a:ext uri="{0D108BD9-81ED-4DB2-BD59-A6C34878D82A}">
                    <a16:rowId xmlns:a16="http://schemas.microsoft.com/office/drawing/2014/main" val="10001"/>
                  </a:ext>
                </a:extLst>
              </a:tr>
              <a:tr h="1221089">
                <a:tc>
                  <a:txBody>
                    <a:bodyPr/>
                    <a:lstStyle/>
                    <a:p>
                      <a:pPr marL="0" marR="0" lvl="0" indent="0" algn="ctr" defTabSz="914400" rtl="0" eaLnBrk="1" fontAlgn="base" latinLnBrk="0" hangingPunct="1">
                        <a:lnSpc>
                          <a:spcPct val="130000"/>
                        </a:lnSpc>
                        <a:spcBef>
                          <a:spcPts val="0"/>
                        </a:spcBef>
                        <a:spcAft>
                          <a:spcPct val="0"/>
                        </a:spcAft>
                        <a:buClrTx/>
                        <a:buSzTx/>
                        <a:buFont typeface="Wingdings" panose="05000000000000000000" pitchFamily="2" charset="2"/>
                        <a:buNone/>
                      </a:pPr>
                      <a:endPar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endParaRPr>
                    </a:p>
                    <a:p>
                      <a:pPr marL="0" marR="0" lvl="0" indent="0" algn="ctr" defTabSz="914400" rtl="0" eaLnBrk="1" fontAlgn="base" latinLnBrk="0" hangingPunct="1">
                        <a:lnSpc>
                          <a:spcPct val="130000"/>
                        </a:lnSpc>
                        <a:spcBef>
                          <a:spcPts val="0"/>
                        </a:spcBef>
                        <a:spcAft>
                          <a:spcPct val="0"/>
                        </a:spcAft>
                        <a:buClrTx/>
                        <a:buSzTx/>
                        <a:buFont typeface="Wingdings" panose="05000000000000000000" pitchFamily="2" charset="2"/>
                        <a:buNone/>
                      </a:pPr>
                      <a:endParaRPr kumimoji="0" lang="en-US" altLang="zh-CN"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endParaRPr>
                    </a:p>
                    <a:p>
                      <a:pPr marL="0" marR="0" lvl="0" indent="0" algn="ctr" defTabSz="914400" rtl="0" eaLnBrk="1" fontAlgn="base" latinLnBrk="0" hangingPunct="1">
                        <a:lnSpc>
                          <a:spcPct val="130000"/>
                        </a:lnSpc>
                        <a:spcBef>
                          <a:spcPts val="0"/>
                        </a:spcBef>
                        <a:spcAft>
                          <a:spcPct val="0"/>
                        </a:spcAft>
                        <a:buClrTx/>
                        <a:buSzTx/>
                        <a:buFont typeface="Wingdings" panose="05000000000000000000" pitchFamily="2" charset="2"/>
                        <a:buNone/>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安全 </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以人为本</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“安全第一、预防为主” </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“不伤害自己、不伤害他人、不被他人伤害”</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增强人员安全意识</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进行危险源辩识、风险评估、风险控制，消除不可承受的风险 </a:t>
                      </a:r>
                    </a:p>
                  </a:txBody>
                  <a:tcPr anchor="ctr" horzOverflow="overflow">
                    <a:solidFill>
                      <a:srgbClr val="FFF2E7"/>
                    </a:solidFill>
                  </a:tcPr>
                </a:tc>
                <a:tc>
                  <a:txBody>
                    <a:bodyPr/>
                    <a:lstStyle/>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以安全生产责任制为核心，完善各项规章制度和各种操作规程，做到有章可循</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强化安全教育，遵章守纪，安全上岗作业</a:t>
                      </a:r>
                    </a:p>
                    <a:p>
                      <a:pPr marL="285750" marR="0" lvl="0" indent="-285750" algn="just"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查隐患，抓治理，消除不安全状态</a:t>
                      </a:r>
                    </a:p>
                    <a:p>
                      <a:pPr marL="285750" marR="0" lvl="0" indent="-285750" algn="l" defTabSz="914400" rtl="0" eaLnBrk="1" fontAlgn="base" latinLnBrk="0" hangingPunct="1">
                        <a:lnSpc>
                          <a:spcPct val="130000"/>
                        </a:lnSpc>
                        <a:spcBef>
                          <a:spcPts val="0"/>
                        </a:spcBef>
                        <a:spcAft>
                          <a:spcPct val="0"/>
                        </a:spcAft>
                        <a:buClrTx/>
                        <a:buSzTx/>
                        <a:buFont typeface="Wingdings" panose="05000000000000000000" pitchFamily="2" charset="2"/>
                        <a:buChar char="Ø"/>
                      </a:pPr>
                      <a:r>
                        <a:rPr kumimoji="0" lang="zh-CN" altLang="en-US" sz="12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微软雅黑" panose="020B0503020204020204" pitchFamily="34" charset="-122"/>
                        </a:rPr>
                        <a:t>突发事件的消除，达到伤亡事故为零的目的 </a:t>
                      </a:r>
                    </a:p>
                  </a:txBody>
                  <a:tcPr anchor="ctr" horzOverflow="overflow">
                    <a:solidFill>
                      <a:srgbClr val="FFF2E7"/>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4525" y="1082675"/>
            <a:ext cx="2367915"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定置管理“三要素”</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8" name="组合 7"/>
          <p:cNvGrpSpPr/>
          <p:nvPr/>
        </p:nvGrpSpPr>
        <p:grpSpPr>
          <a:xfrm>
            <a:off x="1615440" y="2072005"/>
            <a:ext cx="6036310" cy="1762760"/>
            <a:chOff x="2544" y="3263"/>
            <a:chExt cx="9506" cy="2776"/>
          </a:xfrm>
        </p:grpSpPr>
        <p:sp>
          <p:nvSpPr>
            <p:cNvPr id="28" name="单圆角矩形 27"/>
            <p:cNvSpPr/>
            <p:nvPr>
              <p:custDataLst>
                <p:tags r:id="rId2"/>
              </p:custDataLst>
            </p:nvPr>
          </p:nvSpPr>
          <p:spPr>
            <a:xfrm>
              <a:off x="2544" y="3263"/>
              <a:ext cx="2194" cy="1418"/>
            </a:xfrm>
            <a:prstGeom prst="round1Rect">
              <a:avLst>
                <a:gd name="adj" fmla="val 2619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摆放整齐、有条不紊</a:t>
              </a:r>
            </a:p>
          </p:txBody>
        </p:sp>
        <p:sp>
          <p:nvSpPr>
            <p:cNvPr id="29" name="任意多边形 28"/>
            <p:cNvSpPr/>
            <p:nvPr>
              <p:custDataLst>
                <p:tags r:id="rId3"/>
              </p:custDataLst>
            </p:nvPr>
          </p:nvSpPr>
          <p:spPr>
            <a:xfrm>
              <a:off x="2545" y="4681"/>
              <a:ext cx="825" cy="412"/>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30" name="任意多边形 29"/>
            <p:cNvSpPr/>
            <p:nvPr>
              <p:custDataLst>
                <p:tags r:id="rId4"/>
              </p:custDataLst>
            </p:nvPr>
          </p:nvSpPr>
          <p:spPr>
            <a:xfrm>
              <a:off x="2908" y="4749"/>
              <a:ext cx="468" cy="530"/>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chemeClr val="accent2">
                <a:lumMod val="40000"/>
                <a:lumOff val="6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31" name="任意多边形 30"/>
            <p:cNvSpPr/>
            <p:nvPr>
              <p:custDataLst>
                <p:tags r:id="rId5"/>
              </p:custDataLst>
            </p:nvPr>
          </p:nvSpPr>
          <p:spPr>
            <a:xfrm rot="20761422">
              <a:off x="2713" y="5098"/>
              <a:ext cx="550" cy="592"/>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2D3E5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32" name="同心圆 31"/>
            <p:cNvSpPr/>
            <p:nvPr>
              <p:custDataLst>
                <p:tags r:id="rId6"/>
              </p:custDataLst>
            </p:nvPr>
          </p:nvSpPr>
          <p:spPr>
            <a:xfrm>
              <a:off x="3259" y="5535"/>
              <a:ext cx="504" cy="504"/>
            </a:xfrm>
            <a:prstGeom prst="donut">
              <a:avLst>
                <a:gd name="adj" fmla="val 37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chemeClr val="accent2"/>
                  </a:solidFill>
                  <a:latin typeface="思源宋体 CN" panose="02020400000000000000" pitchFamily="18" charset="-122"/>
                  <a:ea typeface="思源宋体 CN" panose="02020400000000000000" pitchFamily="18" charset="-122"/>
                </a:rPr>
                <a:t>A</a:t>
              </a:r>
            </a:p>
          </p:txBody>
        </p:sp>
        <p:sp>
          <p:nvSpPr>
            <p:cNvPr id="23" name="单圆角矩形 22"/>
            <p:cNvSpPr/>
            <p:nvPr>
              <p:custDataLst>
                <p:tags r:id="rId7"/>
              </p:custDataLst>
            </p:nvPr>
          </p:nvSpPr>
          <p:spPr>
            <a:xfrm>
              <a:off x="6200" y="3263"/>
              <a:ext cx="2194" cy="1418"/>
            </a:xfrm>
            <a:prstGeom prst="round1Rect">
              <a:avLst>
                <a:gd name="adj" fmla="val 2619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明确物品放置场所</a:t>
              </a:r>
            </a:p>
          </p:txBody>
        </p:sp>
        <p:sp>
          <p:nvSpPr>
            <p:cNvPr id="24" name="任意多边形 23"/>
            <p:cNvSpPr/>
            <p:nvPr>
              <p:custDataLst>
                <p:tags r:id="rId8"/>
              </p:custDataLst>
            </p:nvPr>
          </p:nvSpPr>
          <p:spPr>
            <a:xfrm>
              <a:off x="6201" y="4681"/>
              <a:ext cx="825" cy="412"/>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5" name="任意多边形 24"/>
            <p:cNvSpPr/>
            <p:nvPr>
              <p:custDataLst>
                <p:tags r:id="rId9"/>
              </p:custDataLst>
            </p:nvPr>
          </p:nvSpPr>
          <p:spPr>
            <a:xfrm>
              <a:off x="6564" y="4749"/>
              <a:ext cx="468" cy="530"/>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chemeClr val="accent2">
                <a:lumMod val="40000"/>
                <a:lumOff val="6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6" name="任意多边形 25"/>
            <p:cNvSpPr/>
            <p:nvPr>
              <p:custDataLst>
                <p:tags r:id="rId10"/>
              </p:custDataLst>
            </p:nvPr>
          </p:nvSpPr>
          <p:spPr>
            <a:xfrm rot="20761422">
              <a:off x="6369" y="5098"/>
              <a:ext cx="550" cy="592"/>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2D3E5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7" name="同心圆 26"/>
            <p:cNvSpPr/>
            <p:nvPr>
              <p:custDataLst>
                <p:tags r:id="rId11"/>
              </p:custDataLst>
            </p:nvPr>
          </p:nvSpPr>
          <p:spPr>
            <a:xfrm>
              <a:off x="6915" y="5535"/>
              <a:ext cx="504" cy="504"/>
            </a:xfrm>
            <a:prstGeom prst="donut">
              <a:avLst>
                <a:gd name="adj" fmla="val 37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chemeClr val="accent2"/>
                  </a:solidFill>
                  <a:latin typeface="思源宋体 CN" panose="02020400000000000000" pitchFamily="18" charset="-122"/>
                  <a:ea typeface="思源宋体 CN" panose="02020400000000000000" pitchFamily="18" charset="-122"/>
                </a:rPr>
                <a:t>B</a:t>
              </a:r>
            </a:p>
          </p:txBody>
        </p:sp>
        <p:sp>
          <p:nvSpPr>
            <p:cNvPr id="18" name="单圆角矩形 17"/>
            <p:cNvSpPr/>
            <p:nvPr>
              <p:custDataLst>
                <p:tags r:id="rId12"/>
              </p:custDataLst>
            </p:nvPr>
          </p:nvSpPr>
          <p:spPr>
            <a:xfrm>
              <a:off x="9856" y="3263"/>
              <a:ext cx="2194" cy="1418"/>
            </a:xfrm>
            <a:prstGeom prst="round1Rect">
              <a:avLst>
                <a:gd name="adj" fmla="val 2619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地板划线定位、明确标识</a:t>
              </a:r>
            </a:p>
          </p:txBody>
        </p:sp>
        <p:sp>
          <p:nvSpPr>
            <p:cNvPr id="19" name="任意多边形 18"/>
            <p:cNvSpPr/>
            <p:nvPr>
              <p:custDataLst>
                <p:tags r:id="rId13"/>
              </p:custDataLst>
            </p:nvPr>
          </p:nvSpPr>
          <p:spPr>
            <a:xfrm>
              <a:off x="9857" y="4681"/>
              <a:ext cx="825" cy="412"/>
            </a:xfrm>
            <a:custGeom>
              <a:avLst/>
              <a:gdLst>
                <a:gd name="connsiteX0" fmla="*/ 932810 w 1028663"/>
                <a:gd name="connsiteY0" fmla="*/ 513800 h 514350"/>
                <a:gd name="connsiteX1" fmla="*/ 932649 w 1028663"/>
                <a:gd name="connsiteY1" fmla="*/ 514350 h 514350"/>
                <a:gd name="connsiteX2" fmla="*/ 932511 w 1028663"/>
                <a:gd name="connsiteY2" fmla="*/ 514274 h 514350"/>
                <a:gd name="connsiteX3" fmla="*/ 0 w 1028663"/>
                <a:gd name="connsiteY3" fmla="*/ 0 h 514350"/>
                <a:gd name="connsiteX4" fmla="*/ 942548 w 1028663"/>
                <a:gd name="connsiteY4" fmla="*/ 0 h 514350"/>
                <a:gd name="connsiteX5" fmla="*/ 1028663 w 1028663"/>
                <a:gd name="connsiteY5" fmla="*/ 102137 h 514350"/>
                <a:gd name="connsiteX6" fmla="*/ 680712 w 1028663"/>
                <a:gd name="connsiteY6" fmla="*/ 375260 h 514350"/>
                <a:gd name="connsiteX7" fmla="*/ 18249 w 1028663"/>
                <a:gd name="connsiteY7" fmla="*/ 9525 h 514350"/>
                <a:gd name="connsiteX8" fmla="*/ 10742 w 1028663"/>
                <a:gd name="connsiteY8" fmla="*/ 5689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663" h="514350">
                  <a:moveTo>
                    <a:pt x="932810" y="513800"/>
                  </a:moveTo>
                  <a:lnTo>
                    <a:pt x="932649" y="514350"/>
                  </a:lnTo>
                  <a:lnTo>
                    <a:pt x="932511" y="514274"/>
                  </a:lnTo>
                  <a:close/>
                  <a:moveTo>
                    <a:pt x="0" y="0"/>
                  </a:moveTo>
                  <a:lnTo>
                    <a:pt x="942548" y="0"/>
                  </a:lnTo>
                  <a:lnTo>
                    <a:pt x="1028663" y="102137"/>
                  </a:lnTo>
                  <a:lnTo>
                    <a:pt x="680712" y="375260"/>
                  </a:lnTo>
                  <a:lnTo>
                    <a:pt x="18249" y="9525"/>
                  </a:lnTo>
                  <a:cubicBezTo>
                    <a:pt x="18249" y="9525"/>
                    <a:pt x="15376" y="8085"/>
                    <a:pt x="10742" y="5689"/>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lnSpcReduction="100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0" name="任意多边形 19"/>
            <p:cNvSpPr/>
            <p:nvPr>
              <p:custDataLst>
                <p:tags r:id="rId14"/>
              </p:custDataLst>
            </p:nvPr>
          </p:nvSpPr>
          <p:spPr>
            <a:xfrm>
              <a:off x="10220" y="4749"/>
              <a:ext cx="468" cy="530"/>
            </a:xfrm>
            <a:custGeom>
              <a:avLst/>
              <a:gdLst>
                <a:gd name="connsiteX0" fmla="*/ 584399 w 584399"/>
                <a:gd name="connsiteY0" fmla="*/ 0 h 661422"/>
                <a:gd name="connsiteX1" fmla="*/ 167286 w 584399"/>
                <a:gd name="connsiteY1" fmla="*/ 661422 h 661422"/>
                <a:gd name="connsiteX2" fmla="*/ 0 w 584399"/>
                <a:gd name="connsiteY2" fmla="*/ 458722 h 661422"/>
              </a:gdLst>
              <a:ahLst/>
              <a:cxnLst>
                <a:cxn ang="0">
                  <a:pos x="connsiteX0" y="connsiteY0"/>
                </a:cxn>
                <a:cxn ang="0">
                  <a:pos x="connsiteX1" y="connsiteY1"/>
                </a:cxn>
                <a:cxn ang="0">
                  <a:pos x="connsiteX2" y="connsiteY2"/>
                </a:cxn>
              </a:cxnLst>
              <a:rect l="l" t="t" r="r" b="b"/>
              <a:pathLst>
                <a:path w="584399" h="661422">
                  <a:moveTo>
                    <a:pt x="584399" y="0"/>
                  </a:moveTo>
                  <a:lnTo>
                    <a:pt x="167286" y="661422"/>
                  </a:lnTo>
                  <a:lnTo>
                    <a:pt x="0" y="458722"/>
                  </a:lnTo>
                  <a:close/>
                </a:path>
              </a:pathLst>
            </a:custGeom>
            <a:solidFill>
              <a:schemeClr val="accent2">
                <a:lumMod val="40000"/>
                <a:lumOff val="60000"/>
              </a:schemeClr>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1" name="任意多边形 20"/>
            <p:cNvSpPr/>
            <p:nvPr>
              <p:custDataLst>
                <p:tags r:id="rId15"/>
              </p:custDataLst>
            </p:nvPr>
          </p:nvSpPr>
          <p:spPr>
            <a:xfrm rot="20761422">
              <a:off x="10025" y="5098"/>
              <a:ext cx="550" cy="592"/>
            </a:xfrm>
            <a:custGeom>
              <a:avLst/>
              <a:gdLst>
                <a:gd name="connsiteX0" fmla="*/ 0 w 647700"/>
                <a:gd name="connsiteY0" fmla="*/ 228600 h 1000125"/>
                <a:gd name="connsiteX1" fmla="*/ 647700 w 647700"/>
                <a:gd name="connsiteY1" fmla="*/ 1000125 h 1000125"/>
                <a:gd name="connsiteX2" fmla="*/ 314325 w 647700"/>
                <a:gd name="connsiteY2" fmla="*/ 0 h 1000125"/>
                <a:gd name="connsiteX3" fmla="*/ 0 w 647700"/>
                <a:gd name="connsiteY3" fmla="*/ 228600 h 1000125"/>
              </a:gdLst>
              <a:ahLst/>
              <a:cxnLst>
                <a:cxn ang="0">
                  <a:pos x="connsiteX0" y="connsiteY0"/>
                </a:cxn>
                <a:cxn ang="0">
                  <a:pos x="connsiteX1" y="connsiteY1"/>
                </a:cxn>
                <a:cxn ang="0">
                  <a:pos x="connsiteX2" y="connsiteY2"/>
                </a:cxn>
                <a:cxn ang="0">
                  <a:pos x="connsiteX3" y="connsiteY3"/>
                </a:cxn>
              </a:cxnLst>
              <a:rect l="l" t="t" r="r" b="b"/>
              <a:pathLst>
                <a:path w="647700" h="1000125">
                  <a:moveTo>
                    <a:pt x="0" y="228600"/>
                  </a:moveTo>
                  <a:lnTo>
                    <a:pt x="647700" y="1000125"/>
                  </a:lnTo>
                  <a:lnTo>
                    <a:pt x="314325" y="0"/>
                  </a:lnTo>
                  <a:lnTo>
                    <a:pt x="0" y="228600"/>
                  </a:lnTo>
                  <a:close/>
                </a:path>
              </a:pathLst>
            </a:custGeom>
            <a:solidFill>
              <a:srgbClr val="2D3E50"/>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2" name="同心圆 21"/>
            <p:cNvSpPr/>
            <p:nvPr>
              <p:custDataLst>
                <p:tags r:id="rId16"/>
              </p:custDataLst>
            </p:nvPr>
          </p:nvSpPr>
          <p:spPr>
            <a:xfrm>
              <a:off x="10571" y="5535"/>
              <a:ext cx="504" cy="504"/>
            </a:xfrm>
            <a:prstGeom prst="donut">
              <a:avLst>
                <a:gd name="adj" fmla="val 37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b="1" dirty="0">
                  <a:solidFill>
                    <a:schemeClr val="accent2"/>
                  </a:solidFill>
                  <a:latin typeface="思源宋体 CN" panose="02020400000000000000" pitchFamily="18" charset="-122"/>
                  <a:ea typeface="思源宋体 CN" panose="02020400000000000000" pitchFamily="18" charset="-122"/>
                </a:rPr>
                <a:t>C</a:t>
              </a:r>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82625" y="1101725"/>
            <a:ext cx="1777365"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确定放置场所</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5" name="任意多边形 4"/>
          <p:cNvSpPr/>
          <p:nvPr>
            <p:custDataLst>
              <p:tags r:id="rId2"/>
            </p:custDataLst>
          </p:nvPr>
        </p:nvSpPr>
        <p:spPr>
          <a:xfrm>
            <a:off x="1755140" y="1792605"/>
            <a:ext cx="918845" cy="918845"/>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6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A</a:t>
            </a:r>
          </a:p>
        </p:txBody>
      </p:sp>
      <p:sp>
        <p:nvSpPr>
          <p:cNvPr id="7" name="任意多边形 6"/>
          <p:cNvSpPr/>
          <p:nvPr>
            <p:custDataLst>
              <p:tags r:id="rId3"/>
            </p:custDataLst>
          </p:nvPr>
        </p:nvSpPr>
        <p:spPr>
          <a:xfrm>
            <a:off x="1536700" y="2454910"/>
            <a:ext cx="1355090" cy="240030"/>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000" b="1" dirty="0">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4" name="矩形 13"/>
          <p:cNvSpPr/>
          <p:nvPr>
            <p:custDataLst>
              <p:tags r:id="rId4"/>
            </p:custDataLst>
          </p:nvPr>
        </p:nvSpPr>
        <p:spPr>
          <a:xfrm>
            <a:off x="1270635" y="2847340"/>
            <a:ext cx="1886585" cy="1757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放在岗位上的哪一个位置比较方便？进行布局研讨；制作一个模型（1/50）</a:t>
            </a:r>
          </a:p>
        </p:txBody>
      </p:sp>
      <p:sp>
        <p:nvSpPr>
          <p:cNvPr id="18" name="任意多边形 17"/>
          <p:cNvSpPr/>
          <p:nvPr>
            <p:custDataLst>
              <p:tags r:id="rId5"/>
            </p:custDataLst>
          </p:nvPr>
        </p:nvSpPr>
        <p:spPr>
          <a:xfrm>
            <a:off x="4112895" y="1792605"/>
            <a:ext cx="918845" cy="918845"/>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6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B</a:t>
            </a:r>
          </a:p>
        </p:txBody>
      </p:sp>
      <p:sp>
        <p:nvSpPr>
          <p:cNvPr id="24" name="任意多边形 23"/>
          <p:cNvSpPr/>
          <p:nvPr>
            <p:custDataLst>
              <p:tags r:id="rId6"/>
            </p:custDataLst>
          </p:nvPr>
        </p:nvSpPr>
        <p:spPr>
          <a:xfrm>
            <a:off x="3894455" y="2454910"/>
            <a:ext cx="1355090" cy="240030"/>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000" b="1" dirty="0">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5" name="矩形 24"/>
          <p:cNvSpPr/>
          <p:nvPr>
            <p:custDataLst>
              <p:tags r:id="rId7"/>
            </p:custDataLst>
          </p:nvPr>
        </p:nvSpPr>
        <p:spPr>
          <a:xfrm>
            <a:off x="3628390" y="2847340"/>
            <a:ext cx="1886585" cy="1757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便于布局规划；将经常使用的物品放在工段的最近处；特殊物品、危险品设</a:t>
            </a:r>
          </a:p>
        </p:txBody>
      </p:sp>
      <p:sp>
        <p:nvSpPr>
          <p:cNvPr id="27" name="任意多边形 26"/>
          <p:cNvSpPr/>
          <p:nvPr>
            <p:custDataLst>
              <p:tags r:id="rId8"/>
            </p:custDataLst>
          </p:nvPr>
        </p:nvSpPr>
        <p:spPr>
          <a:xfrm>
            <a:off x="6471920" y="1792605"/>
            <a:ext cx="918845" cy="918845"/>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6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C</a:t>
            </a:r>
          </a:p>
        </p:txBody>
      </p:sp>
      <p:sp>
        <p:nvSpPr>
          <p:cNvPr id="28" name="任意多边形 27"/>
          <p:cNvSpPr/>
          <p:nvPr>
            <p:custDataLst>
              <p:tags r:id="rId9"/>
            </p:custDataLst>
          </p:nvPr>
        </p:nvSpPr>
        <p:spPr>
          <a:xfrm>
            <a:off x="6253480" y="2454910"/>
            <a:ext cx="1355090" cy="240030"/>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000" b="1" dirty="0">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9" name="矩形 28"/>
          <p:cNvSpPr/>
          <p:nvPr>
            <p:custDataLst>
              <p:tags r:id="rId10"/>
            </p:custDataLst>
          </p:nvPr>
        </p:nvSpPr>
        <p:spPr>
          <a:xfrm>
            <a:off x="5988050" y="2847340"/>
            <a:ext cx="1886585" cy="17570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a:bodyPr>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置专门场所进行保管；物品放置100％定位。</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63575" y="1120775"/>
            <a:ext cx="2825115" cy="368300"/>
          </a:xfrm>
          <a:prstGeom prst="rect">
            <a:avLst/>
          </a:prstGeom>
          <a:noFill/>
        </p:spPr>
        <p:txBody>
          <a:bodyPr wrap="square" rtlCol="0" anchor="t">
            <a:spAutoFit/>
          </a:bodyPr>
          <a:lstStyle/>
          <a:p>
            <a:r>
              <a:rPr lang="zh-CN" altLang="en-US" b="1" dirty="0">
                <a:solidFill>
                  <a:schemeClr val="tx1">
                    <a:lumMod val="75000"/>
                    <a:lumOff val="25000"/>
                  </a:schemeClr>
                </a:solidFill>
                <a:latin typeface="思源宋体 CN" panose="02020400000000000000" pitchFamily="18" charset="-122"/>
                <a:ea typeface="思源宋体 CN" panose="02020400000000000000" pitchFamily="18" charset="-122"/>
              </a:rPr>
              <a:t>规定摆放方法（三定）</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10" name="组合 9"/>
          <p:cNvGrpSpPr/>
          <p:nvPr/>
        </p:nvGrpSpPr>
        <p:grpSpPr>
          <a:xfrm>
            <a:off x="3940175" y="1920875"/>
            <a:ext cx="4645025" cy="2756535"/>
            <a:chOff x="6295" y="2650"/>
            <a:chExt cx="7315" cy="4341"/>
          </a:xfrm>
        </p:grpSpPr>
        <p:sp>
          <p:nvSpPr>
            <p:cNvPr id="2" name="文本框 1"/>
            <p:cNvSpPr txBox="1"/>
            <p:nvPr/>
          </p:nvSpPr>
          <p:spPr>
            <a:xfrm>
              <a:off x="6295" y="2650"/>
              <a:ext cx="1135" cy="531"/>
            </a:xfrm>
            <a:prstGeom prst="rect">
              <a:avLst/>
            </a:prstGeom>
            <a:solidFill>
              <a:srgbClr val="FFAE00"/>
            </a:solidFill>
          </p:spPr>
          <p:txBody>
            <a:bodyPr wrap="square" rtlCol="0" anchor="t">
              <a:spAutoFit/>
            </a:bodyPr>
            <a:lstStyle/>
            <a:p>
              <a:pPr algn="ctr"/>
              <a:r>
                <a:rPr lang="zh-CN" altLang="en-US" sz="1600" b="1" dirty="0">
                  <a:solidFill>
                    <a:schemeClr val="bg1"/>
                  </a:solidFill>
                  <a:latin typeface="思源宋体 CN" panose="02020400000000000000" pitchFamily="18" charset="-122"/>
                  <a:ea typeface="思源宋体 CN" panose="02020400000000000000" pitchFamily="18" charset="-122"/>
                </a:rPr>
                <a:t>定 点</a:t>
              </a:r>
            </a:p>
          </p:txBody>
        </p:sp>
        <p:sp>
          <p:nvSpPr>
            <p:cNvPr id="5" name="文本框 4"/>
            <p:cNvSpPr txBox="1"/>
            <p:nvPr/>
          </p:nvSpPr>
          <p:spPr>
            <a:xfrm>
              <a:off x="6295" y="4478"/>
              <a:ext cx="1135" cy="531"/>
            </a:xfrm>
            <a:prstGeom prst="rect">
              <a:avLst/>
            </a:prstGeom>
            <a:solidFill>
              <a:srgbClr val="2D3E50"/>
            </a:solidFill>
          </p:spPr>
          <p:txBody>
            <a:bodyPr wrap="square" rtlCol="0" anchor="t">
              <a:spAutoFit/>
            </a:bodyPr>
            <a:lstStyle/>
            <a:p>
              <a:pPr algn="ctr"/>
              <a:r>
                <a:rPr lang="zh-CN" altLang="en-US" sz="1600" b="1" dirty="0">
                  <a:solidFill>
                    <a:schemeClr val="bg1"/>
                  </a:solidFill>
                  <a:latin typeface="思源宋体 CN" panose="02020400000000000000" pitchFamily="18" charset="-122"/>
                  <a:ea typeface="思源宋体 CN" panose="02020400000000000000" pitchFamily="18" charset="-122"/>
                </a:rPr>
                <a:t>定 类</a:t>
              </a:r>
            </a:p>
          </p:txBody>
        </p:sp>
        <p:sp>
          <p:nvSpPr>
            <p:cNvPr id="6" name="文本框 5"/>
            <p:cNvSpPr txBox="1"/>
            <p:nvPr/>
          </p:nvSpPr>
          <p:spPr>
            <a:xfrm>
              <a:off x="6295" y="5797"/>
              <a:ext cx="1135" cy="531"/>
            </a:xfrm>
            <a:prstGeom prst="rect">
              <a:avLst/>
            </a:prstGeom>
            <a:solidFill>
              <a:schemeClr val="bg1">
                <a:lumMod val="50000"/>
              </a:schemeClr>
            </a:solidFill>
          </p:spPr>
          <p:txBody>
            <a:bodyPr wrap="square" rtlCol="0" anchor="t">
              <a:spAutoFit/>
            </a:bodyPr>
            <a:lstStyle/>
            <a:p>
              <a:pPr algn="ctr"/>
              <a:r>
                <a:rPr lang="zh-CN" altLang="en-US" sz="1600" b="1" dirty="0">
                  <a:solidFill>
                    <a:schemeClr val="bg1"/>
                  </a:solidFill>
                  <a:latin typeface="思源宋体 CN" panose="02020400000000000000" pitchFamily="18" charset="-122"/>
                  <a:ea typeface="思源宋体 CN" panose="02020400000000000000" pitchFamily="18" charset="-122"/>
                </a:rPr>
                <a:t>定 量</a:t>
              </a:r>
            </a:p>
          </p:txBody>
        </p:sp>
        <p:sp>
          <p:nvSpPr>
            <p:cNvPr id="7" name="文本框 6"/>
            <p:cNvSpPr txBox="1"/>
            <p:nvPr/>
          </p:nvSpPr>
          <p:spPr>
            <a:xfrm>
              <a:off x="6295" y="3249"/>
              <a:ext cx="6670" cy="1104"/>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确定摆放方法，例如：架式、箱内、工具柜固定放置，充分利用空间</a:t>
              </a:r>
            </a:p>
          </p:txBody>
        </p:sp>
        <p:sp>
          <p:nvSpPr>
            <p:cNvPr id="8" name="文本框 7"/>
            <p:cNvSpPr txBox="1"/>
            <p:nvPr/>
          </p:nvSpPr>
          <p:spPr>
            <a:xfrm>
              <a:off x="6295" y="5077"/>
              <a:ext cx="7210" cy="595"/>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产品按机能或按种类区分放置；便于拿取和先进先出。</a:t>
              </a:r>
            </a:p>
          </p:txBody>
        </p:sp>
        <p:sp>
          <p:nvSpPr>
            <p:cNvPr id="9" name="文本框 8"/>
            <p:cNvSpPr txBox="1"/>
            <p:nvPr/>
          </p:nvSpPr>
          <p:spPr>
            <a:xfrm>
              <a:off x="6295" y="6396"/>
              <a:ext cx="7315" cy="595"/>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确定使用数量；做好防潮、防尘、防锈、防撞等措施。</a:t>
              </a:r>
            </a:p>
          </p:txBody>
        </p:sp>
      </p:grpSp>
      <p:grpSp>
        <p:nvGrpSpPr>
          <p:cNvPr id="398" name="îṧļíḓ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flipH="1">
            <a:off x="710565" y="1711325"/>
            <a:ext cx="2498090" cy="3061335"/>
            <a:chOff x="4233863" y="1146176"/>
            <a:chExt cx="3724276" cy="4564062"/>
          </a:xfrm>
        </p:grpSpPr>
        <p:sp>
          <p:nvSpPr>
            <p:cNvPr id="399" name="íṩliḑè"/>
            <p:cNvSpPr/>
            <p:nvPr/>
          </p:nvSpPr>
          <p:spPr bwMode="auto">
            <a:xfrm>
              <a:off x="4400551" y="5380038"/>
              <a:ext cx="3557588" cy="330200"/>
            </a:xfrm>
            <a:custGeom>
              <a:avLst/>
              <a:gdLst>
                <a:gd name="T0" fmla="*/ 1872 w 3060"/>
                <a:gd name="T1" fmla="*/ 0 h 284"/>
                <a:gd name="T2" fmla="*/ 1234 w 3060"/>
                <a:gd name="T3" fmla="*/ 156 h 284"/>
                <a:gd name="T4" fmla="*/ 643 w 3060"/>
                <a:gd name="T5" fmla="*/ 23 h 284"/>
                <a:gd name="T6" fmla="*/ 0 w 3060"/>
                <a:gd name="T7" fmla="*/ 140 h 284"/>
                <a:gd name="T8" fmla="*/ 1530 w 3060"/>
                <a:gd name="T9" fmla="*/ 284 h 284"/>
                <a:gd name="T10" fmla="*/ 3060 w 3060"/>
                <a:gd name="T11" fmla="*/ 140 h 284"/>
                <a:gd name="T12" fmla="*/ 1872 w 3060"/>
                <a:gd name="T13" fmla="*/ 0 h 284"/>
              </a:gdLst>
              <a:ahLst/>
              <a:cxnLst>
                <a:cxn ang="0">
                  <a:pos x="T0" y="T1"/>
                </a:cxn>
                <a:cxn ang="0">
                  <a:pos x="T2" y="T3"/>
                </a:cxn>
                <a:cxn ang="0">
                  <a:pos x="T4" y="T5"/>
                </a:cxn>
                <a:cxn ang="0">
                  <a:pos x="T6" y="T7"/>
                </a:cxn>
                <a:cxn ang="0">
                  <a:pos x="T8" y="T9"/>
                </a:cxn>
                <a:cxn ang="0">
                  <a:pos x="T10" y="T11"/>
                </a:cxn>
                <a:cxn ang="0">
                  <a:pos x="T12" y="T13"/>
                </a:cxn>
              </a:cxnLst>
              <a:rect l="0" t="0" r="r" b="b"/>
              <a:pathLst>
                <a:path w="3060" h="284">
                  <a:moveTo>
                    <a:pt x="1872" y="0"/>
                  </a:moveTo>
                  <a:cubicBezTo>
                    <a:pt x="1681" y="99"/>
                    <a:pt x="1464" y="156"/>
                    <a:pt x="1234" y="156"/>
                  </a:cubicBezTo>
                  <a:cubicBezTo>
                    <a:pt x="1023" y="156"/>
                    <a:pt x="822" y="108"/>
                    <a:pt x="643" y="23"/>
                  </a:cubicBezTo>
                  <a:cubicBezTo>
                    <a:pt x="254" y="49"/>
                    <a:pt x="0" y="92"/>
                    <a:pt x="0" y="140"/>
                  </a:cubicBezTo>
                  <a:cubicBezTo>
                    <a:pt x="0" y="220"/>
                    <a:pt x="685" y="284"/>
                    <a:pt x="1530" y="284"/>
                  </a:cubicBezTo>
                  <a:cubicBezTo>
                    <a:pt x="2375" y="284"/>
                    <a:pt x="3060" y="220"/>
                    <a:pt x="3060" y="140"/>
                  </a:cubicBezTo>
                  <a:cubicBezTo>
                    <a:pt x="3060" y="72"/>
                    <a:pt x="2552" y="14"/>
                    <a:pt x="1872" y="0"/>
                  </a:cubicBezTo>
                </a:path>
              </a:pathLst>
            </a:custGeom>
            <a:solidFill>
              <a:srgbClr val="EDF0F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57500" lnSpcReduction="20000"/>
            </a:bodyPr>
            <a:lstStyle/>
            <a:p>
              <a:pPr algn="ctr"/>
              <a:endParaRPr/>
            </a:p>
          </p:txBody>
        </p:sp>
        <p:sp>
          <p:nvSpPr>
            <p:cNvPr id="400" name="íṩļîḍê"/>
            <p:cNvSpPr/>
            <p:nvPr/>
          </p:nvSpPr>
          <p:spPr bwMode="auto">
            <a:xfrm>
              <a:off x="5487988" y="2176463"/>
              <a:ext cx="176213" cy="179388"/>
            </a:xfrm>
            <a:custGeom>
              <a:avLst/>
              <a:gdLst>
                <a:gd name="T0" fmla="*/ 111 w 111"/>
                <a:gd name="T1" fmla="*/ 66 h 113"/>
                <a:gd name="T2" fmla="*/ 87 w 111"/>
                <a:gd name="T3" fmla="*/ 113 h 113"/>
                <a:gd name="T4" fmla="*/ 6 w 111"/>
                <a:gd name="T5" fmla="*/ 83 h 113"/>
                <a:gd name="T6" fmla="*/ 0 w 111"/>
                <a:gd name="T7" fmla="*/ 29 h 113"/>
                <a:gd name="T8" fmla="*/ 37 w 111"/>
                <a:gd name="T9" fmla="*/ 0 h 113"/>
                <a:gd name="T10" fmla="*/ 61 w 111"/>
                <a:gd name="T11" fmla="*/ 34 h 113"/>
                <a:gd name="T12" fmla="*/ 65 w 111"/>
                <a:gd name="T13" fmla="*/ 25 h 113"/>
                <a:gd name="T14" fmla="*/ 60 w 111"/>
                <a:gd name="T15" fmla="*/ 12 h 113"/>
                <a:gd name="T16" fmla="*/ 74 w 111"/>
                <a:gd name="T17" fmla="*/ 7 h 113"/>
                <a:gd name="T18" fmla="*/ 111 w 111"/>
                <a:gd name="T19" fmla="*/ 6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3">
                  <a:moveTo>
                    <a:pt x="111" y="66"/>
                  </a:moveTo>
                  <a:lnTo>
                    <a:pt x="87" y="113"/>
                  </a:lnTo>
                  <a:lnTo>
                    <a:pt x="6" y="83"/>
                  </a:lnTo>
                  <a:lnTo>
                    <a:pt x="0" y="29"/>
                  </a:lnTo>
                  <a:lnTo>
                    <a:pt x="37" y="0"/>
                  </a:lnTo>
                  <a:lnTo>
                    <a:pt x="61" y="34"/>
                  </a:lnTo>
                  <a:lnTo>
                    <a:pt x="65" y="25"/>
                  </a:lnTo>
                  <a:lnTo>
                    <a:pt x="60" y="12"/>
                  </a:lnTo>
                  <a:lnTo>
                    <a:pt x="74" y="7"/>
                  </a:lnTo>
                  <a:lnTo>
                    <a:pt x="111" y="66"/>
                  </a:lnTo>
                  <a:close/>
                </a:path>
              </a:pathLst>
            </a:custGeom>
            <a:solidFill>
              <a:srgbClr val="EBCEB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01" name="iṥ1îḑè"/>
            <p:cNvSpPr/>
            <p:nvPr/>
          </p:nvSpPr>
          <p:spPr bwMode="auto">
            <a:xfrm>
              <a:off x="5594351" y="2241551"/>
              <a:ext cx="1273175" cy="438150"/>
            </a:xfrm>
            <a:custGeom>
              <a:avLst/>
              <a:gdLst>
                <a:gd name="T0" fmla="*/ 944 w 1095"/>
                <a:gd name="T1" fmla="*/ 69 h 378"/>
                <a:gd name="T2" fmla="*/ 714 w 1095"/>
                <a:gd name="T3" fmla="*/ 120 h 378"/>
                <a:gd name="T4" fmla="*/ 461 w 1095"/>
                <a:gd name="T5" fmla="*/ 169 h 378"/>
                <a:gd name="T6" fmla="*/ 54 w 1095"/>
                <a:gd name="T7" fmla="*/ 0 h 378"/>
                <a:gd name="T8" fmla="*/ 0 w 1095"/>
                <a:gd name="T9" fmla="*/ 95 h 378"/>
                <a:gd name="T10" fmla="*/ 449 w 1095"/>
                <a:gd name="T11" fmla="*/ 378 h 378"/>
                <a:gd name="T12" fmla="*/ 765 w 1095"/>
                <a:gd name="T13" fmla="*/ 334 h 378"/>
                <a:gd name="T14" fmla="*/ 1052 w 1095"/>
                <a:gd name="T15" fmla="*/ 283 h 378"/>
                <a:gd name="T16" fmla="*/ 1036 w 1095"/>
                <a:gd name="T17" fmla="*/ 92 h 378"/>
                <a:gd name="T18" fmla="*/ 944 w 1095"/>
                <a:gd name="T19" fmla="*/ 6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5" h="378">
                  <a:moveTo>
                    <a:pt x="944" y="69"/>
                  </a:moveTo>
                  <a:cubicBezTo>
                    <a:pt x="866" y="74"/>
                    <a:pt x="765" y="110"/>
                    <a:pt x="714" y="120"/>
                  </a:cubicBezTo>
                  <a:cubicBezTo>
                    <a:pt x="630" y="136"/>
                    <a:pt x="546" y="153"/>
                    <a:pt x="461" y="169"/>
                  </a:cubicBezTo>
                  <a:cubicBezTo>
                    <a:pt x="54" y="0"/>
                    <a:pt x="54" y="0"/>
                    <a:pt x="54" y="0"/>
                  </a:cubicBezTo>
                  <a:cubicBezTo>
                    <a:pt x="0" y="95"/>
                    <a:pt x="0" y="95"/>
                    <a:pt x="0" y="95"/>
                  </a:cubicBezTo>
                  <a:cubicBezTo>
                    <a:pt x="449" y="378"/>
                    <a:pt x="449" y="378"/>
                    <a:pt x="449" y="378"/>
                  </a:cubicBezTo>
                  <a:cubicBezTo>
                    <a:pt x="555" y="363"/>
                    <a:pt x="660" y="348"/>
                    <a:pt x="765" y="334"/>
                  </a:cubicBezTo>
                  <a:cubicBezTo>
                    <a:pt x="840" y="324"/>
                    <a:pt x="1002" y="345"/>
                    <a:pt x="1052" y="283"/>
                  </a:cubicBezTo>
                  <a:cubicBezTo>
                    <a:pt x="1095" y="230"/>
                    <a:pt x="1079" y="138"/>
                    <a:pt x="1036" y="92"/>
                  </a:cubicBezTo>
                  <a:cubicBezTo>
                    <a:pt x="1017" y="71"/>
                    <a:pt x="983" y="66"/>
                    <a:pt x="944" y="69"/>
                  </a:cubicBezTo>
                </a:path>
              </a:pathLst>
            </a:custGeom>
            <a:solidFill>
              <a:srgbClr val="42636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85000" lnSpcReduction="20000"/>
            </a:bodyPr>
            <a:lstStyle/>
            <a:p>
              <a:pPr algn="ctr"/>
              <a:endParaRPr/>
            </a:p>
          </p:txBody>
        </p:sp>
        <p:sp>
          <p:nvSpPr>
            <p:cNvPr id="402" name="ïSľiḑè"/>
            <p:cNvSpPr/>
            <p:nvPr/>
          </p:nvSpPr>
          <p:spPr bwMode="auto">
            <a:xfrm>
              <a:off x="7196138" y="5114926"/>
              <a:ext cx="134938" cy="374650"/>
            </a:xfrm>
            <a:custGeom>
              <a:avLst/>
              <a:gdLst>
                <a:gd name="T0" fmla="*/ 28 w 116"/>
                <a:gd name="T1" fmla="*/ 19 h 323"/>
                <a:gd name="T2" fmla="*/ 0 w 116"/>
                <a:gd name="T3" fmla="*/ 26 h 323"/>
                <a:gd name="T4" fmla="*/ 50 w 116"/>
                <a:gd name="T5" fmla="*/ 323 h 323"/>
                <a:gd name="T6" fmla="*/ 116 w 116"/>
                <a:gd name="T7" fmla="*/ 323 h 323"/>
                <a:gd name="T8" fmla="*/ 105 w 116"/>
                <a:gd name="T9" fmla="*/ 0 h 323"/>
                <a:gd name="T10" fmla="*/ 28 w 116"/>
                <a:gd name="T11" fmla="*/ 19 h 323"/>
              </a:gdLst>
              <a:ahLst/>
              <a:cxnLst>
                <a:cxn ang="0">
                  <a:pos x="T0" y="T1"/>
                </a:cxn>
                <a:cxn ang="0">
                  <a:pos x="T2" y="T3"/>
                </a:cxn>
                <a:cxn ang="0">
                  <a:pos x="T4" y="T5"/>
                </a:cxn>
                <a:cxn ang="0">
                  <a:pos x="T6" y="T7"/>
                </a:cxn>
                <a:cxn ang="0">
                  <a:pos x="T8" y="T9"/>
                </a:cxn>
                <a:cxn ang="0">
                  <a:pos x="T10" y="T11"/>
                </a:cxn>
              </a:cxnLst>
              <a:rect l="0" t="0" r="r" b="b"/>
              <a:pathLst>
                <a:path w="116" h="323">
                  <a:moveTo>
                    <a:pt x="28" y="19"/>
                  </a:moveTo>
                  <a:cubicBezTo>
                    <a:pt x="19" y="21"/>
                    <a:pt x="9" y="24"/>
                    <a:pt x="0" y="26"/>
                  </a:cubicBezTo>
                  <a:cubicBezTo>
                    <a:pt x="50" y="323"/>
                    <a:pt x="50" y="323"/>
                    <a:pt x="50" y="323"/>
                  </a:cubicBezTo>
                  <a:cubicBezTo>
                    <a:pt x="116" y="323"/>
                    <a:pt x="116" y="323"/>
                    <a:pt x="116" y="323"/>
                  </a:cubicBezTo>
                  <a:cubicBezTo>
                    <a:pt x="105" y="0"/>
                    <a:pt x="105" y="0"/>
                    <a:pt x="105" y="0"/>
                  </a:cubicBezTo>
                  <a:cubicBezTo>
                    <a:pt x="79" y="6"/>
                    <a:pt x="53" y="12"/>
                    <a:pt x="28" y="19"/>
                  </a:cubicBezTo>
                  <a:close/>
                </a:path>
              </a:pathLst>
            </a:custGeom>
            <a:solidFill>
              <a:srgbClr val="EBCEB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70000" lnSpcReduction="20000"/>
            </a:bodyPr>
            <a:lstStyle/>
            <a:p>
              <a:pPr algn="ctr"/>
              <a:endParaRPr/>
            </a:p>
          </p:txBody>
        </p:sp>
        <p:sp>
          <p:nvSpPr>
            <p:cNvPr id="403" name="i$1îdé"/>
            <p:cNvSpPr/>
            <p:nvPr/>
          </p:nvSpPr>
          <p:spPr bwMode="auto">
            <a:xfrm>
              <a:off x="7158038" y="5475288"/>
              <a:ext cx="190500" cy="109538"/>
            </a:xfrm>
            <a:custGeom>
              <a:avLst/>
              <a:gdLst>
                <a:gd name="T0" fmla="*/ 62 w 120"/>
                <a:gd name="T1" fmla="*/ 0 h 69"/>
                <a:gd name="T2" fmla="*/ 0 w 120"/>
                <a:gd name="T3" fmla="*/ 39 h 69"/>
                <a:gd name="T4" fmla="*/ 7 w 120"/>
                <a:gd name="T5" fmla="*/ 69 h 69"/>
                <a:gd name="T6" fmla="*/ 120 w 120"/>
                <a:gd name="T7" fmla="*/ 47 h 69"/>
                <a:gd name="T8" fmla="*/ 111 w 120"/>
                <a:gd name="T9" fmla="*/ 4 h 69"/>
                <a:gd name="T10" fmla="*/ 62 w 120"/>
                <a:gd name="T11" fmla="*/ 0 h 69"/>
              </a:gdLst>
              <a:ahLst/>
              <a:cxnLst>
                <a:cxn ang="0">
                  <a:pos x="T0" y="T1"/>
                </a:cxn>
                <a:cxn ang="0">
                  <a:pos x="T2" y="T3"/>
                </a:cxn>
                <a:cxn ang="0">
                  <a:pos x="T4" y="T5"/>
                </a:cxn>
                <a:cxn ang="0">
                  <a:pos x="T6" y="T7"/>
                </a:cxn>
                <a:cxn ang="0">
                  <a:pos x="T8" y="T9"/>
                </a:cxn>
                <a:cxn ang="0">
                  <a:pos x="T10" y="T11"/>
                </a:cxn>
              </a:cxnLst>
              <a:rect l="0" t="0" r="r" b="b"/>
              <a:pathLst>
                <a:path w="120" h="69">
                  <a:moveTo>
                    <a:pt x="62" y="0"/>
                  </a:moveTo>
                  <a:lnTo>
                    <a:pt x="0" y="39"/>
                  </a:lnTo>
                  <a:lnTo>
                    <a:pt x="7" y="69"/>
                  </a:lnTo>
                  <a:lnTo>
                    <a:pt x="120" y="47"/>
                  </a:lnTo>
                  <a:lnTo>
                    <a:pt x="111" y="4"/>
                  </a:lnTo>
                  <a:lnTo>
                    <a:pt x="62" y="0"/>
                  </a:lnTo>
                  <a:close/>
                </a:path>
              </a:pathLst>
            </a:custGeom>
            <a:solidFill>
              <a:srgbClr val="51494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04" name="iṥḻîde"/>
            <p:cNvSpPr/>
            <p:nvPr/>
          </p:nvSpPr>
          <p:spPr bwMode="auto">
            <a:xfrm>
              <a:off x="7561263" y="5006976"/>
              <a:ext cx="246063" cy="373063"/>
            </a:xfrm>
            <a:custGeom>
              <a:avLst/>
              <a:gdLst>
                <a:gd name="T0" fmla="*/ 23 w 212"/>
                <a:gd name="T1" fmla="*/ 44 h 321"/>
                <a:gd name="T2" fmla="*/ 0 w 212"/>
                <a:gd name="T3" fmla="*/ 61 h 321"/>
                <a:gd name="T4" fmla="*/ 151 w 212"/>
                <a:gd name="T5" fmla="*/ 321 h 321"/>
                <a:gd name="T6" fmla="*/ 212 w 212"/>
                <a:gd name="T7" fmla="*/ 298 h 321"/>
                <a:gd name="T8" fmla="*/ 88 w 212"/>
                <a:gd name="T9" fmla="*/ 0 h 321"/>
                <a:gd name="T10" fmla="*/ 23 w 212"/>
                <a:gd name="T11" fmla="*/ 44 h 321"/>
              </a:gdLst>
              <a:ahLst/>
              <a:cxnLst>
                <a:cxn ang="0">
                  <a:pos x="T0" y="T1"/>
                </a:cxn>
                <a:cxn ang="0">
                  <a:pos x="T2" y="T3"/>
                </a:cxn>
                <a:cxn ang="0">
                  <a:pos x="T4" y="T5"/>
                </a:cxn>
                <a:cxn ang="0">
                  <a:pos x="T6" y="T7"/>
                </a:cxn>
                <a:cxn ang="0">
                  <a:pos x="T8" y="T9"/>
                </a:cxn>
                <a:cxn ang="0">
                  <a:pos x="T10" y="T11"/>
                </a:cxn>
              </a:cxnLst>
              <a:rect l="0" t="0" r="r" b="b"/>
              <a:pathLst>
                <a:path w="212" h="321">
                  <a:moveTo>
                    <a:pt x="23" y="44"/>
                  </a:moveTo>
                  <a:cubicBezTo>
                    <a:pt x="15" y="50"/>
                    <a:pt x="8" y="55"/>
                    <a:pt x="0" y="61"/>
                  </a:cubicBezTo>
                  <a:cubicBezTo>
                    <a:pt x="151" y="321"/>
                    <a:pt x="151" y="321"/>
                    <a:pt x="151" y="321"/>
                  </a:cubicBezTo>
                  <a:cubicBezTo>
                    <a:pt x="212" y="298"/>
                    <a:pt x="212" y="298"/>
                    <a:pt x="212" y="298"/>
                  </a:cubicBezTo>
                  <a:cubicBezTo>
                    <a:pt x="88" y="0"/>
                    <a:pt x="88" y="0"/>
                    <a:pt x="88" y="0"/>
                  </a:cubicBezTo>
                  <a:cubicBezTo>
                    <a:pt x="66" y="14"/>
                    <a:pt x="45" y="29"/>
                    <a:pt x="23" y="44"/>
                  </a:cubicBezTo>
                  <a:close/>
                </a:path>
              </a:pathLst>
            </a:custGeom>
            <a:solidFill>
              <a:srgbClr val="EBCEB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70000" lnSpcReduction="20000"/>
            </a:bodyPr>
            <a:lstStyle/>
            <a:p>
              <a:pPr algn="ctr"/>
              <a:endParaRPr/>
            </a:p>
          </p:txBody>
        </p:sp>
        <p:sp>
          <p:nvSpPr>
            <p:cNvPr id="405" name="işļídé"/>
            <p:cNvSpPr/>
            <p:nvPr/>
          </p:nvSpPr>
          <p:spPr bwMode="auto">
            <a:xfrm>
              <a:off x="7661276" y="5345113"/>
              <a:ext cx="182563" cy="153988"/>
            </a:xfrm>
            <a:custGeom>
              <a:avLst/>
              <a:gdLst>
                <a:gd name="T0" fmla="*/ 45 w 115"/>
                <a:gd name="T1" fmla="*/ 14 h 97"/>
                <a:gd name="T2" fmla="*/ 0 w 115"/>
                <a:gd name="T3" fmla="*/ 71 h 97"/>
                <a:gd name="T4" fmla="*/ 18 w 115"/>
                <a:gd name="T5" fmla="*/ 97 h 97"/>
                <a:gd name="T6" fmla="*/ 115 w 115"/>
                <a:gd name="T7" fmla="*/ 36 h 97"/>
                <a:gd name="T8" fmla="*/ 93 w 115"/>
                <a:gd name="T9" fmla="*/ 0 h 97"/>
                <a:gd name="T10" fmla="*/ 45 w 115"/>
                <a:gd name="T11" fmla="*/ 14 h 97"/>
              </a:gdLst>
              <a:ahLst/>
              <a:cxnLst>
                <a:cxn ang="0">
                  <a:pos x="T0" y="T1"/>
                </a:cxn>
                <a:cxn ang="0">
                  <a:pos x="T2" y="T3"/>
                </a:cxn>
                <a:cxn ang="0">
                  <a:pos x="T4" y="T5"/>
                </a:cxn>
                <a:cxn ang="0">
                  <a:pos x="T6" y="T7"/>
                </a:cxn>
                <a:cxn ang="0">
                  <a:pos x="T8" y="T9"/>
                </a:cxn>
                <a:cxn ang="0">
                  <a:pos x="T10" y="T11"/>
                </a:cxn>
              </a:cxnLst>
              <a:rect l="0" t="0" r="r" b="b"/>
              <a:pathLst>
                <a:path w="115" h="97">
                  <a:moveTo>
                    <a:pt x="45" y="14"/>
                  </a:moveTo>
                  <a:lnTo>
                    <a:pt x="0" y="71"/>
                  </a:lnTo>
                  <a:lnTo>
                    <a:pt x="18" y="97"/>
                  </a:lnTo>
                  <a:lnTo>
                    <a:pt x="115" y="36"/>
                  </a:lnTo>
                  <a:lnTo>
                    <a:pt x="93" y="0"/>
                  </a:lnTo>
                  <a:lnTo>
                    <a:pt x="45" y="14"/>
                  </a:lnTo>
                  <a:close/>
                </a:path>
              </a:pathLst>
            </a:custGeom>
            <a:solidFill>
              <a:srgbClr val="51494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06" name="iṥ1ide"/>
            <p:cNvSpPr/>
            <p:nvPr/>
          </p:nvSpPr>
          <p:spPr bwMode="auto">
            <a:xfrm>
              <a:off x="7043738" y="3543301"/>
              <a:ext cx="514350" cy="1803400"/>
            </a:xfrm>
            <a:custGeom>
              <a:avLst/>
              <a:gdLst>
                <a:gd name="T0" fmla="*/ 0 w 324"/>
                <a:gd name="T1" fmla="*/ 0 h 1136"/>
                <a:gd name="T2" fmla="*/ 0 w 324"/>
                <a:gd name="T3" fmla="*/ 706 h 1136"/>
                <a:gd name="T4" fmla="*/ 108 w 324"/>
                <a:gd name="T5" fmla="*/ 1136 h 1136"/>
                <a:gd name="T6" fmla="*/ 217 w 324"/>
                <a:gd name="T7" fmla="*/ 1105 h 1136"/>
                <a:gd name="T8" fmla="*/ 189 w 324"/>
                <a:gd name="T9" fmla="*/ 614 h 1136"/>
                <a:gd name="T10" fmla="*/ 324 w 324"/>
                <a:gd name="T11" fmla="*/ 0 h 1136"/>
                <a:gd name="T12" fmla="*/ 0 w 324"/>
                <a:gd name="T13" fmla="*/ 0 h 1136"/>
              </a:gdLst>
              <a:ahLst/>
              <a:cxnLst>
                <a:cxn ang="0">
                  <a:pos x="T0" y="T1"/>
                </a:cxn>
                <a:cxn ang="0">
                  <a:pos x="T2" y="T3"/>
                </a:cxn>
                <a:cxn ang="0">
                  <a:pos x="T4" y="T5"/>
                </a:cxn>
                <a:cxn ang="0">
                  <a:pos x="T6" y="T7"/>
                </a:cxn>
                <a:cxn ang="0">
                  <a:pos x="T8" y="T9"/>
                </a:cxn>
                <a:cxn ang="0">
                  <a:pos x="T10" y="T11"/>
                </a:cxn>
                <a:cxn ang="0">
                  <a:pos x="T12" y="T13"/>
                </a:cxn>
              </a:cxnLst>
              <a:rect l="0" t="0" r="r" b="b"/>
              <a:pathLst>
                <a:path w="324" h="1136">
                  <a:moveTo>
                    <a:pt x="0" y="0"/>
                  </a:moveTo>
                  <a:lnTo>
                    <a:pt x="0" y="706"/>
                  </a:lnTo>
                  <a:lnTo>
                    <a:pt x="108" y="1136"/>
                  </a:lnTo>
                  <a:lnTo>
                    <a:pt x="217" y="1105"/>
                  </a:lnTo>
                  <a:lnTo>
                    <a:pt x="189" y="614"/>
                  </a:lnTo>
                  <a:lnTo>
                    <a:pt x="324" y="0"/>
                  </a:lnTo>
                  <a:lnTo>
                    <a:pt x="0" y="0"/>
                  </a:lnTo>
                  <a:close/>
                </a:path>
              </a:pathLst>
            </a:custGeom>
            <a:solidFill>
              <a:srgbClr val="C7B29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07" name="íŝlíďê"/>
            <p:cNvSpPr/>
            <p:nvPr/>
          </p:nvSpPr>
          <p:spPr bwMode="auto">
            <a:xfrm>
              <a:off x="7043738" y="3543301"/>
              <a:ext cx="514350" cy="1803400"/>
            </a:xfrm>
            <a:custGeom>
              <a:avLst/>
              <a:gdLst>
                <a:gd name="T0" fmla="*/ 0 w 324"/>
                <a:gd name="T1" fmla="*/ 0 h 1136"/>
                <a:gd name="T2" fmla="*/ 0 w 324"/>
                <a:gd name="T3" fmla="*/ 706 h 1136"/>
                <a:gd name="T4" fmla="*/ 108 w 324"/>
                <a:gd name="T5" fmla="*/ 1136 h 1136"/>
                <a:gd name="T6" fmla="*/ 217 w 324"/>
                <a:gd name="T7" fmla="*/ 1105 h 1136"/>
                <a:gd name="T8" fmla="*/ 189 w 324"/>
                <a:gd name="T9" fmla="*/ 614 h 1136"/>
                <a:gd name="T10" fmla="*/ 324 w 324"/>
                <a:gd name="T11" fmla="*/ 0 h 1136"/>
                <a:gd name="T12" fmla="*/ 0 w 324"/>
                <a:gd name="T13" fmla="*/ 0 h 1136"/>
              </a:gdLst>
              <a:ahLst/>
              <a:cxnLst>
                <a:cxn ang="0">
                  <a:pos x="T0" y="T1"/>
                </a:cxn>
                <a:cxn ang="0">
                  <a:pos x="T2" y="T3"/>
                </a:cxn>
                <a:cxn ang="0">
                  <a:pos x="T4" y="T5"/>
                </a:cxn>
                <a:cxn ang="0">
                  <a:pos x="T6" y="T7"/>
                </a:cxn>
                <a:cxn ang="0">
                  <a:pos x="T8" y="T9"/>
                </a:cxn>
                <a:cxn ang="0">
                  <a:pos x="T10" y="T11"/>
                </a:cxn>
                <a:cxn ang="0">
                  <a:pos x="T12" y="T13"/>
                </a:cxn>
              </a:cxnLst>
              <a:rect l="0" t="0" r="r" b="b"/>
              <a:pathLst>
                <a:path w="324" h="1136">
                  <a:moveTo>
                    <a:pt x="0" y="0"/>
                  </a:moveTo>
                  <a:lnTo>
                    <a:pt x="0" y="706"/>
                  </a:lnTo>
                  <a:lnTo>
                    <a:pt x="108" y="1136"/>
                  </a:lnTo>
                  <a:lnTo>
                    <a:pt x="217" y="1105"/>
                  </a:lnTo>
                  <a:lnTo>
                    <a:pt x="189" y="614"/>
                  </a:lnTo>
                  <a:lnTo>
                    <a:pt x="32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08" name="îsḻïďè"/>
            <p:cNvSpPr/>
            <p:nvPr/>
          </p:nvSpPr>
          <p:spPr bwMode="auto">
            <a:xfrm>
              <a:off x="4233863" y="2360613"/>
              <a:ext cx="3205163" cy="3200400"/>
            </a:xfrm>
            <a:prstGeom prst="ellipse">
              <a:avLst/>
            </a:prstGeom>
            <a:solidFill>
              <a:srgbClr val="4498C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09" name="işľïḍê"/>
            <p:cNvSpPr/>
            <p:nvPr/>
          </p:nvSpPr>
          <p:spPr bwMode="auto">
            <a:xfrm>
              <a:off x="6218238" y="2408238"/>
              <a:ext cx="84138" cy="22225"/>
            </a:xfrm>
            <a:custGeom>
              <a:avLst/>
              <a:gdLst>
                <a:gd name="T0" fmla="*/ 0 w 73"/>
                <a:gd name="T1" fmla="*/ 0 h 20"/>
                <a:gd name="T2" fmla="*/ 73 w 73"/>
                <a:gd name="T3" fmla="*/ 20 h 20"/>
                <a:gd name="T4" fmla="*/ 0 w 73"/>
                <a:gd name="T5" fmla="*/ 0 h 20"/>
              </a:gdLst>
              <a:ahLst/>
              <a:cxnLst>
                <a:cxn ang="0">
                  <a:pos x="T0" y="T1"/>
                </a:cxn>
                <a:cxn ang="0">
                  <a:pos x="T2" y="T3"/>
                </a:cxn>
                <a:cxn ang="0">
                  <a:pos x="T4" y="T5"/>
                </a:cxn>
              </a:cxnLst>
              <a:rect l="0" t="0" r="r" b="b"/>
              <a:pathLst>
                <a:path w="73" h="20">
                  <a:moveTo>
                    <a:pt x="0" y="0"/>
                  </a:moveTo>
                  <a:cubicBezTo>
                    <a:pt x="25" y="6"/>
                    <a:pt x="49" y="12"/>
                    <a:pt x="73" y="20"/>
                  </a:cubicBezTo>
                  <a:lnTo>
                    <a:pt x="0" y="0"/>
                  </a:lnTo>
                  <a:close/>
                </a:path>
              </a:pathLst>
            </a:custGeom>
            <a:solidFill>
              <a:srgbClr val="95B84C"/>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0" name="iṥľïḍé"/>
            <p:cNvSpPr/>
            <p:nvPr/>
          </p:nvSpPr>
          <p:spPr bwMode="auto">
            <a:xfrm>
              <a:off x="6264276" y="2544763"/>
              <a:ext cx="26988" cy="4763"/>
            </a:xfrm>
            <a:custGeom>
              <a:avLst/>
              <a:gdLst>
                <a:gd name="T0" fmla="*/ 0 w 23"/>
                <a:gd name="T1" fmla="*/ 0 h 5"/>
                <a:gd name="T2" fmla="*/ 18 w 23"/>
                <a:gd name="T3" fmla="*/ 5 h 5"/>
                <a:gd name="T4" fmla="*/ 23 w 23"/>
                <a:gd name="T5" fmla="*/ 2 h 5"/>
                <a:gd name="T6" fmla="*/ 0 w 23"/>
                <a:gd name="T7" fmla="*/ 0 h 5"/>
              </a:gdLst>
              <a:ahLst/>
              <a:cxnLst>
                <a:cxn ang="0">
                  <a:pos x="T0" y="T1"/>
                </a:cxn>
                <a:cxn ang="0">
                  <a:pos x="T2" y="T3"/>
                </a:cxn>
                <a:cxn ang="0">
                  <a:pos x="T4" y="T5"/>
                </a:cxn>
                <a:cxn ang="0">
                  <a:pos x="T6" y="T7"/>
                </a:cxn>
              </a:cxnLst>
              <a:rect l="0" t="0" r="r" b="b"/>
              <a:pathLst>
                <a:path w="23" h="5">
                  <a:moveTo>
                    <a:pt x="0" y="0"/>
                  </a:moveTo>
                  <a:cubicBezTo>
                    <a:pt x="6" y="2"/>
                    <a:pt x="12" y="4"/>
                    <a:pt x="18" y="5"/>
                  </a:cubicBezTo>
                  <a:cubicBezTo>
                    <a:pt x="19" y="4"/>
                    <a:pt x="21" y="3"/>
                    <a:pt x="23" y="2"/>
                  </a:cubicBezTo>
                  <a:cubicBezTo>
                    <a:pt x="15" y="2"/>
                    <a:pt x="7" y="1"/>
                    <a:pt x="0" y="0"/>
                  </a:cubicBezTo>
                </a:path>
              </a:pathLst>
            </a:custGeom>
            <a:solidFill>
              <a:srgbClr val="A2C24B"/>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1" name="îṥḻïḋe"/>
            <p:cNvSpPr/>
            <p:nvPr/>
          </p:nvSpPr>
          <p:spPr bwMode="auto">
            <a:xfrm>
              <a:off x="6184901" y="2549526"/>
              <a:ext cx="215900" cy="155575"/>
            </a:xfrm>
            <a:custGeom>
              <a:avLst/>
              <a:gdLst>
                <a:gd name="T0" fmla="*/ 0 w 185"/>
                <a:gd name="T1" fmla="*/ 62 h 133"/>
                <a:gd name="T2" fmla="*/ 139 w 185"/>
                <a:gd name="T3" fmla="*/ 111 h 133"/>
                <a:gd name="T4" fmla="*/ 185 w 185"/>
                <a:gd name="T5" fmla="*/ 37 h 133"/>
                <a:gd name="T6" fmla="*/ 86 w 185"/>
                <a:gd name="T7" fmla="*/ 0 h 133"/>
                <a:gd name="T8" fmla="*/ 0 w 185"/>
                <a:gd name="T9" fmla="*/ 62 h 133"/>
              </a:gdLst>
              <a:ahLst/>
              <a:cxnLst>
                <a:cxn ang="0">
                  <a:pos x="T0" y="T1"/>
                </a:cxn>
                <a:cxn ang="0">
                  <a:pos x="T2" y="T3"/>
                </a:cxn>
                <a:cxn ang="0">
                  <a:pos x="T4" y="T5"/>
                </a:cxn>
                <a:cxn ang="0">
                  <a:pos x="T6" y="T7"/>
                </a:cxn>
                <a:cxn ang="0">
                  <a:pos x="T8" y="T9"/>
                </a:cxn>
              </a:cxnLst>
              <a:rect l="0" t="0" r="r" b="b"/>
              <a:pathLst>
                <a:path w="185" h="133">
                  <a:moveTo>
                    <a:pt x="0" y="62"/>
                  </a:moveTo>
                  <a:cubicBezTo>
                    <a:pt x="43" y="62"/>
                    <a:pt x="106" y="133"/>
                    <a:pt x="139" y="111"/>
                  </a:cubicBezTo>
                  <a:cubicBezTo>
                    <a:pt x="184" y="81"/>
                    <a:pt x="172" y="53"/>
                    <a:pt x="185" y="37"/>
                  </a:cubicBezTo>
                  <a:cubicBezTo>
                    <a:pt x="152" y="23"/>
                    <a:pt x="119" y="11"/>
                    <a:pt x="86" y="0"/>
                  </a:cubicBezTo>
                  <a:cubicBezTo>
                    <a:pt x="57" y="21"/>
                    <a:pt x="29" y="42"/>
                    <a:pt x="0" y="62"/>
                  </a:cubicBezTo>
                </a:path>
              </a:pathLst>
            </a:custGeom>
            <a:solidFill>
              <a:srgbClr val="A2C24B"/>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2" name="i$lïdè"/>
            <p:cNvSpPr/>
            <p:nvPr/>
          </p:nvSpPr>
          <p:spPr bwMode="auto">
            <a:xfrm>
              <a:off x="6216651" y="2530476"/>
              <a:ext cx="47625" cy="14288"/>
            </a:xfrm>
            <a:custGeom>
              <a:avLst/>
              <a:gdLst>
                <a:gd name="T0" fmla="*/ 41 w 41"/>
                <a:gd name="T1" fmla="*/ 12 h 12"/>
                <a:gd name="T2" fmla="*/ 0 w 41"/>
                <a:gd name="T3" fmla="*/ 0 h 12"/>
                <a:gd name="T4" fmla="*/ 41 w 41"/>
                <a:gd name="T5" fmla="*/ 12 h 12"/>
              </a:gdLst>
              <a:ahLst/>
              <a:cxnLst>
                <a:cxn ang="0">
                  <a:pos x="T0" y="T1"/>
                </a:cxn>
                <a:cxn ang="0">
                  <a:pos x="T2" y="T3"/>
                </a:cxn>
                <a:cxn ang="0">
                  <a:pos x="T4" y="T5"/>
                </a:cxn>
              </a:cxnLst>
              <a:rect l="0" t="0" r="r" b="b"/>
              <a:pathLst>
                <a:path w="41" h="12">
                  <a:moveTo>
                    <a:pt x="41" y="12"/>
                  </a:moveTo>
                  <a:cubicBezTo>
                    <a:pt x="27" y="8"/>
                    <a:pt x="14" y="4"/>
                    <a:pt x="0" y="0"/>
                  </a:cubicBezTo>
                  <a:cubicBezTo>
                    <a:pt x="12" y="6"/>
                    <a:pt x="26" y="10"/>
                    <a:pt x="41" y="12"/>
                  </a:cubicBezTo>
                </a:path>
              </a:pathLst>
            </a:custGeom>
            <a:solidFill>
              <a:srgbClr val="A2C24B"/>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3" name="íṧļidê"/>
            <p:cNvSpPr/>
            <p:nvPr/>
          </p:nvSpPr>
          <p:spPr bwMode="auto">
            <a:xfrm>
              <a:off x="4340226" y="2481263"/>
              <a:ext cx="2505075" cy="2389188"/>
            </a:xfrm>
            <a:custGeom>
              <a:avLst/>
              <a:gdLst>
                <a:gd name="T0" fmla="*/ 2154 w 2154"/>
                <a:gd name="T1" fmla="*/ 406 h 2059"/>
                <a:gd name="T2" fmla="*/ 2128 w 2154"/>
                <a:gd name="T3" fmla="*/ 372 h 2059"/>
                <a:gd name="T4" fmla="*/ 2112 w 2154"/>
                <a:gd name="T5" fmla="*/ 372 h 2059"/>
                <a:gd name="T6" fmla="*/ 2106 w 2154"/>
                <a:gd name="T7" fmla="*/ 370 h 2059"/>
                <a:gd name="T8" fmla="*/ 554 w 2154"/>
                <a:gd name="T9" fmla="*/ 225 h 2059"/>
                <a:gd name="T10" fmla="*/ 265 w 2154"/>
                <a:gd name="T11" fmla="*/ 2059 h 2059"/>
                <a:gd name="T12" fmla="*/ 537 w 2154"/>
                <a:gd name="T13" fmla="*/ 454 h 2059"/>
                <a:gd name="T14" fmla="*/ 596 w 2154"/>
                <a:gd name="T15" fmla="*/ 333 h 2059"/>
                <a:gd name="T16" fmla="*/ 1069 w 2154"/>
                <a:gd name="T17" fmla="*/ 16 h 2059"/>
                <a:gd name="T18" fmla="*/ 1043 w 2154"/>
                <a:gd name="T19" fmla="*/ 21 h 2059"/>
                <a:gd name="T20" fmla="*/ 1069 w 2154"/>
                <a:gd name="T21" fmla="*/ 16 h 2059"/>
                <a:gd name="T22" fmla="*/ 1473 w 2154"/>
                <a:gd name="T23" fmla="*/ 43 h 2059"/>
                <a:gd name="T24" fmla="*/ 1562 w 2154"/>
                <a:gd name="T25" fmla="*/ 43 h 2059"/>
                <a:gd name="T26" fmla="*/ 1383 w 2154"/>
                <a:gd name="T27" fmla="*/ 141 h 2059"/>
                <a:gd name="T28" fmla="*/ 1603 w 2154"/>
                <a:gd name="T29" fmla="*/ 157 h 2059"/>
                <a:gd name="T30" fmla="*/ 1916 w 2154"/>
                <a:gd name="T31" fmla="*/ 261 h 2059"/>
                <a:gd name="T32" fmla="*/ 1916 w 2154"/>
                <a:gd name="T33" fmla="*/ 168 h 2059"/>
                <a:gd name="T34" fmla="*/ 1916 w 2154"/>
                <a:gd name="T35" fmla="*/ 168 h 2059"/>
                <a:gd name="T36" fmla="*/ 1772 w 2154"/>
                <a:gd name="T37" fmla="*/ 97 h 2059"/>
                <a:gd name="T38" fmla="*/ 1734 w 2154"/>
                <a:gd name="T39" fmla="*/ 165 h 2059"/>
                <a:gd name="T40" fmla="*/ 1733 w 2154"/>
                <a:gd name="T41" fmla="*/ 166 h 2059"/>
                <a:gd name="T42" fmla="*/ 1733 w 2154"/>
                <a:gd name="T43" fmla="*/ 166 h 2059"/>
                <a:gd name="T44" fmla="*/ 1733 w 2154"/>
                <a:gd name="T45" fmla="*/ 166 h 2059"/>
                <a:gd name="T46" fmla="*/ 1732 w 2154"/>
                <a:gd name="T47" fmla="*/ 166 h 2059"/>
                <a:gd name="T48" fmla="*/ 1732 w 2154"/>
                <a:gd name="T49" fmla="*/ 166 h 2059"/>
                <a:gd name="T50" fmla="*/ 1732 w 2154"/>
                <a:gd name="T51" fmla="*/ 167 h 2059"/>
                <a:gd name="T52" fmla="*/ 1731 w 2154"/>
                <a:gd name="T53" fmla="*/ 167 h 2059"/>
                <a:gd name="T54" fmla="*/ 1731 w 2154"/>
                <a:gd name="T55" fmla="*/ 167 h 2059"/>
                <a:gd name="T56" fmla="*/ 1731 w 2154"/>
                <a:gd name="T57" fmla="*/ 167 h 2059"/>
                <a:gd name="T58" fmla="*/ 1730 w 2154"/>
                <a:gd name="T59" fmla="*/ 168 h 2059"/>
                <a:gd name="T60" fmla="*/ 1730 w 2154"/>
                <a:gd name="T61" fmla="*/ 168 h 2059"/>
                <a:gd name="T62" fmla="*/ 1730 w 2154"/>
                <a:gd name="T63" fmla="*/ 168 h 2059"/>
                <a:gd name="T64" fmla="*/ 1729 w 2154"/>
                <a:gd name="T65" fmla="*/ 168 h 2059"/>
                <a:gd name="T66" fmla="*/ 1729 w 2154"/>
                <a:gd name="T67" fmla="*/ 169 h 2059"/>
                <a:gd name="T68" fmla="*/ 1729 w 2154"/>
                <a:gd name="T69" fmla="*/ 169 h 2059"/>
                <a:gd name="T70" fmla="*/ 1728 w 2154"/>
                <a:gd name="T71" fmla="*/ 169 h 2059"/>
                <a:gd name="T72" fmla="*/ 1728 w 2154"/>
                <a:gd name="T73" fmla="*/ 169 h 2059"/>
                <a:gd name="T74" fmla="*/ 1728 w 2154"/>
                <a:gd name="T75" fmla="*/ 170 h 2059"/>
                <a:gd name="T76" fmla="*/ 1727 w 2154"/>
                <a:gd name="T77" fmla="*/ 170 h 2059"/>
                <a:gd name="T78" fmla="*/ 1727 w 2154"/>
                <a:gd name="T79" fmla="*/ 170 h 2059"/>
                <a:gd name="T80" fmla="*/ 1727 w 2154"/>
                <a:gd name="T81" fmla="*/ 170 h 2059"/>
                <a:gd name="T82" fmla="*/ 1726 w 2154"/>
                <a:gd name="T83" fmla="*/ 170 h 2059"/>
                <a:gd name="T84" fmla="*/ 1726 w 2154"/>
                <a:gd name="T85" fmla="*/ 171 h 2059"/>
                <a:gd name="T86" fmla="*/ 1711 w 2154"/>
                <a:gd name="T87" fmla="*/ 175 h 2059"/>
                <a:gd name="T88" fmla="*/ 1587 w 2154"/>
                <a:gd name="T89" fmla="*/ 122 h 2059"/>
                <a:gd name="T90" fmla="*/ 1587 w 2154"/>
                <a:gd name="T91" fmla="*/ 122 h 2059"/>
                <a:gd name="T92" fmla="*/ 1655 w 2154"/>
                <a:gd name="T93" fmla="*/ 55 h 2059"/>
                <a:gd name="T94" fmla="*/ 1471 w 2154"/>
                <a:gd name="T95" fmla="*/ 13 h 2059"/>
                <a:gd name="T96" fmla="*/ 1471 w 2154"/>
                <a:gd name="T97" fmla="*/ 13 h 2059"/>
                <a:gd name="T98" fmla="*/ 1275 w 2154"/>
                <a:gd name="T99" fmla="*/ 26 h 2059"/>
                <a:gd name="T100" fmla="*/ 1206 w 2154"/>
                <a:gd name="T101" fmla="*/ 26 h 2059"/>
                <a:gd name="T102" fmla="*/ 1214 w 2154"/>
                <a:gd name="T103" fmla="*/ 59 h 2059"/>
                <a:gd name="T104" fmla="*/ 1228 w 2154"/>
                <a:gd name="T105" fmla="*/ 59 h 2059"/>
                <a:gd name="T106" fmla="*/ 1409 w 2154"/>
                <a:gd name="T107" fmla="*/ 5 h 2059"/>
                <a:gd name="T108" fmla="*/ 1331 w 2154"/>
                <a:gd name="T109" fmla="*/ 0 h 2059"/>
                <a:gd name="T110" fmla="*/ 1331 w 2154"/>
                <a:gd name="T111" fmla="*/ 0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54" h="2059">
                  <a:moveTo>
                    <a:pt x="2106" y="370"/>
                  </a:moveTo>
                  <a:cubicBezTo>
                    <a:pt x="2122" y="382"/>
                    <a:pt x="2138" y="393"/>
                    <a:pt x="2154" y="406"/>
                  </a:cubicBezTo>
                  <a:cubicBezTo>
                    <a:pt x="2150" y="394"/>
                    <a:pt x="2146" y="383"/>
                    <a:pt x="2142" y="372"/>
                  </a:cubicBezTo>
                  <a:cubicBezTo>
                    <a:pt x="2137" y="372"/>
                    <a:pt x="2132" y="372"/>
                    <a:pt x="2128" y="372"/>
                  </a:cubicBezTo>
                  <a:cubicBezTo>
                    <a:pt x="2124" y="372"/>
                    <a:pt x="2120" y="372"/>
                    <a:pt x="2117" y="372"/>
                  </a:cubicBezTo>
                  <a:cubicBezTo>
                    <a:pt x="2115" y="372"/>
                    <a:pt x="2113" y="372"/>
                    <a:pt x="2112" y="372"/>
                  </a:cubicBezTo>
                  <a:cubicBezTo>
                    <a:pt x="2112" y="372"/>
                    <a:pt x="2111" y="372"/>
                    <a:pt x="2111" y="372"/>
                  </a:cubicBezTo>
                  <a:cubicBezTo>
                    <a:pt x="2110" y="372"/>
                    <a:pt x="2108" y="371"/>
                    <a:pt x="2106" y="370"/>
                  </a:cubicBezTo>
                  <a:moveTo>
                    <a:pt x="554" y="225"/>
                  </a:moveTo>
                  <a:cubicBezTo>
                    <a:pt x="554" y="225"/>
                    <a:pt x="554" y="225"/>
                    <a:pt x="554" y="225"/>
                  </a:cubicBezTo>
                  <a:cubicBezTo>
                    <a:pt x="219" y="456"/>
                    <a:pt x="0" y="842"/>
                    <a:pt x="0" y="1279"/>
                  </a:cubicBezTo>
                  <a:cubicBezTo>
                    <a:pt x="0" y="1572"/>
                    <a:pt x="99" y="1843"/>
                    <a:pt x="265" y="2059"/>
                  </a:cubicBezTo>
                  <a:cubicBezTo>
                    <a:pt x="157" y="1871"/>
                    <a:pt x="95" y="1653"/>
                    <a:pt x="95" y="1421"/>
                  </a:cubicBezTo>
                  <a:cubicBezTo>
                    <a:pt x="95" y="1035"/>
                    <a:pt x="266" y="689"/>
                    <a:pt x="537" y="454"/>
                  </a:cubicBezTo>
                  <a:cubicBezTo>
                    <a:pt x="538" y="451"/>
                    <a:pt x="540" y="447"/>
                    <a:pt x="542" y="444"/>
                  </a:cubicBezTo>
                  <a:cubicBezTo>
                    <a:pt x="566" y="399"/>
                    <a:pt x="598" y="380"/>
                    <a:pt x="596" y="333"/>
                  </a:cubicBezTo>
                  <a:cubicBezTo>
                    <a:pt x="596" y="326"/>
                    <a:pt x="567" y="252"/>
                    <a:pt x="554" y="225"/>
                  </a:cubicBezTo>
                  <a:moveTo>
                    <a:pt x="1069" y="16"/>
                  </a:moveTo>
                  <a:cubicBezTo>
                    <a:pt x="1069" y="16"/>
                    <a:pt x="1069" y="16"/>
                    <a:pt x="1069" y="16"/>
                  </a:cubicBezTo>
                  <a:cubicBezTo>
                    <a:pt x="1060" y="18"/>
                    <a:pt x="1052" y="19"/>
                    <a:pt x="1043" y="21"/>
                  </a:cubicBezTo>
                  <a:cubicBezTo>
                    <a:pt x="1063" y="27"/>
                    <a:pt x="1082" y="33"/>
                    <a:pt x="1091" y="35"/>
                  </a:cubicBezTo>
                  <a:cubicBezTo>
                    <a:pt x="1084" y="29"/>
                    <a:pt x="1077" y="23"/>
                    <a:pt x="1069" y="16"/>
                  </a:cubicBezTo>
                  <a:moveTo>
                    <a:pt x="1471" y="13"/>
                  </a:moveTo>
                  <a:cubicBezTo>
                    <a:pt x="1471" y="21"/>
                    <a:pt x="1473" y="31"/>
                    <a:pt x="1473" y="43"/>
                  </a:cubicBezTo>
                  <a:cubicBezTo>
                    <a:pt x="1473" y="43"/>
                    <a:pt x="1490" y="43"/>
                    <a:pt x="1509" y="43"/>
                  </a:cubicBezTo>
                  <a:cubicBezTo>
                    <a:pt x="1532" y="43"/>
                    <a:pt x="1557" y="43"/>
                    <a:pt x="1562" y="43"/>
                  </a:cubicBezTo>
                  <a:cubicBezTo>
                    <a:pt x="1528" y="93"/>
                    <a:pt x="1454" y="113"/>
                    <a:pt x="1392" y="113"/>
                  </a:cubicBezTo>
                  <a:cubicBezTo>
                    <a:pt x="1385" y="113"/>
                    <a:pt x="1391" y="131"/>
                    <a:pt x="1383" y="141"/>
                  </a:cubicBezTo>
                  <a:cubicBezTo>
                    <a:pt x="1454" y="142"/>
                    <a:pt x="1524" y="148"/>
                    <a:pt x="1592" y="160"/>
                  </a:cubicBezTo>
                  <a:cubicBezTo>
                    <a:pt x="1596" y="158"/>
                    <a:pt x="1599" y="157"/>
                    <a:pt x="1603" y="157"/>
                  </a:cubicBezTo>
                  <a:cubicBezTo>
                    <a:pt x="1609" y="157"/>
                    <a:pt x="1615" y="159"/>
                    <a:pt x="1621" y="165"/>
                  </a:cubicBezTo>
                  <a:cubicBezTo>
                    <a:pt x="1724" y="185"/>
                    <a:pt x="1823" y="217"/>
                    <a:pt x="1916" y="261"/>
                  </a:cubicBezTo>
                  <a:cubicBezTo>
                    <a:pt x="1918" y="260"/>
                    <a:pt x="1919" y="259"/>
                    <a:pt x="1921" y="259"/>
                  </a:cubicBezTo>
                  <a:cubicBezTo>
                    <a:pt x="1935" y="253"/>
                    <a:pt x="1926" y="204"/>
                    <a:pt x="1916" y="168"/>
                  </a:cubicBezTo>
                  <a:cubicBezTo>
                    <a:pt x="1916" y="168"/>
                    <a:pt x="1916" y="168"/>
                    <a:pt x="1916" y="168"/>
                  </a:cubicBezTo>
                  <a:cubicBezTo>
                    <a:pt x="1916" y="168"/>
                    <a:pt x="1916" y="168"/>
                    <a:pt x="1916" y="168"/>
                  </a:cubicBezTo>
                  <a:cubicBezTo>
                    <a:pt x="1916" y="168"/>
                    <a:pt x="1916" y="168"/>
                    <a:pt x="1916" y="168"/>
                  </a:cubicBezTo>
                  <a:cubicBezTo>
                    <a:pt x="1869" y="142"/>
                    <a:pt x="1821" y="118"/>
                    <a:pt x="1772" y="97"/>
                  </a:cubicBezTo>
                  <a:cubicBezTo>
                    <a:pt x="1760" y="112"/>
                    <a:pt x="1769" y="137"/>
                    <a:pt x="1734" y="165"/>
                  </a:cubicBezTo>
                  <a:cubicBezTo>
                    <a:pt x="1734" y="165"/>
                    <a:pt x="1734" y="165"/>
                    <a:pt x="1734" y="165"/>
                  </a:cubicBezTo>
                  <a:cubicBezTo>
                    <a:pt x="1734" y="165"/>
                    <a:pt x="1733" y="165"/>
                    <a:pt x="1733" y="166"/>
                  </a:cubicBezTo>
                  <a:cubicBezTo>
                    <a:pt x="1733" y="166"/>
                    <a:pt x="1733" y="166"/>
                    <a:pt x="1733" y="166"/>
                  </a:cubicBezTo>
                  <a:cubicBezTo>
                    <a:pt x="1733" y="166"/>
                    <a:pt x="1733" y="166"/>
                    <a:pt x="1733" y="166"/>
                  </a:cubicBezTo>
                  <a:cubicBezTo>
                    <a:pt x="1733" y="166"/>
                    <a:pt x="1733" y="166"/>
                    <a:pt x="1733" y="166"/>
                  </a:cubicBezTo>
                  <a:cubicBezTo>
                    <a:pt x="1733" y="166"/>
                    <a:pt x="1733" y="166"/>
                    <a:pt x="1733" y="166"/>
                  </a:cubicBezTo>
                  <a:cubicBezTo>
                    <a:pt x="1733" y="166"/>
                    <a:pt x="1733" y="166"/>
                    <a:pt x="1733" y="166"/>
                  </a:cubicBezTo>
                  <a:cubicBezTo>
                    <a:pt x="1732" y="166"/>
                    <a:pt x="1732" y="166"/>
                    <a:pt x="1732" y="166"/>
                  </a:cubicBezTo>
                  <a:cubicBezTo>
                    <a:pt x="1732" y="166"/>
                    <a:pt x="1732" y="166"/>
                    <a:pt x="1732" y="166"/>
                  </a:cubicBezTo>
                  <a:cubicBezTo>
                    <a:pt x="1732" y="166"/>
                    <a:pt x="1732" y="166"/>
                    <a:pt x="1732" y="166"/>
                  </a:cubicBezTo>
                  <a:cubicBezTo>
                    <a:pt x="1732" y="166"/>
                    <a:pt x="1732" y="166"/>
                    <a:pt x="1732" y="166"/>
                  </a:cubicBezTo>
                  <a:cubicBezTo>
                    <a:pt x="1732" y="167"/>
                    <a:pt x="1732" y="167"/>
                    <a:pt x="1732" y="167"/>
                  </a:cubicBezTo>
                  <a:cubicBezTo>
                    <a:pt x="1732" y="167"/>
                    <a:pt x="1732" y="167"/>
                    <a:pt x="1732" y="167"/>
                  </a:cubicBezTo>
                  <a:cubicBezTo>
                    <a:pt x="1732" y="167"/>
                    <a:pt x="1731" y="167"/>
                    <a:pt x="1731" y="167"/>
                  </a:cubicBezTo>
                  <a:cubicBezTo>
                    <a:pt x="1731" y="167"/>
                    <a:pt x="1731" y="167"/>
                    <a:pt x="1731" y="167"/>
                  </a:cubicBezTo>
                  <a:cubicBezTo>
                    <a:pt x="1731" y="167"/>
                    <a:pt x="1731" y="167"/>
                    <a:pt x="1731" y="167"/>
                  </a:cubicBezTo>
                  <a:cubicBezTo>
                    <a:pt x="1731" y="167"/>
                    <a:pt x="1731" y="167"/>
                    <a:pt x="1731" y="167"/>
                  </a:cubicBezTo>
                  <a:cubicBezTo>
                    <a:pt x="1731" y="167"/>
                    <a:pt x="1731" y="167"/>
                    <a:pt x="1731" y="167"/>
                  </a:cubicBezTo>
                  <a:cubicBezTo>
                    <a:pt x="1731" y="167"/>
                    <a:pt x="1731" y="167"/>
                    <a:pt x="1731" y="167"/>
                  </a:cubicBezTo>
                  <a:cubicBezTo>
                    <a:pt x="1731" y="167"/>
                    <a:pt x="1731" y="168"/>
                    <a:pt x="1730" y="168"/>
                  </a:cubicBezTo>
                  <a:cubicBezTo>
                    <a:pt x="1730" y="168"/>
                    <a:pt x="1730" y="168"/>
                    <a:pt x="1730" y="168"/>
                  </a:cubicBezTo>
                  <a:cubicBezTo>
                    <a:pt x="1730" y="168"/>
                    <a:pt x="1730" y="168"/>
                    <a:pt x="1730" y="168"/>
                  </a:cubicBezTo>
                  <a:cubicBezTo>
                    <a:pt x="1730" y="168"/>
                    <a:pt x="1730" y="168"/>
                    <a:pt x="1730" y="168"/>
                  </a:cubicBezTo>
                  <a:cubicBezTo>
                    <a:pt x="1730" y="168"/>
                    <a:pt x="1730" y="168"/>
                    <a:pt x="1730" y="168"/>
                  </a:cubicBezTo>
                  <a:cubicBezTo>
                    <a:pt x="1730" y="168"/>
                    <a:pt x="1730" y="168"/>
                    <a:pt x="1730" y="168"/>
                  </a:cubicBezTo>
                  <a:cubicBezTo>
                    <a:pt x="1730" y="168"/>
                    <a:pt x="1730" y="168"/>
                    <a:pt x="1729" y="168"/>
                  </a:cubicBezTo>
                  <a:cubicBezTo>
                    <a:pt x="1729" y="168"/>
                    <a:pt x="1729" y="168"/>
                    <a:pt x="1729" y="168"/>
                  </a:cubicBezTo>
                  <a:cubicBezTo>
                    <a:pt x="1729" y="168"/>
                    <a:pt x="1729" y="168"/>
                    <a:pt x="1729" y="169"/>
                  </a:cubicBezTo>
                  <a:cubicBezTo>
                    <a:pt x="1729" y="169"/>
                    <a:pt x="1729" y="169"/>
                    <a:pt x="1729" y="169"/>
                  </a:cubicBezTo>
                  <a:cubicBezTo>
                    <a:pt x="1729" y="169"/>
                    <a:pt x="1729" y="169"/>
                    <a:pt x="1729" y="169"/>
                  </a:cubicBezTo>
                  <a:cubicBezTo>
                    <a:pt x="1729" y="169"/>
                    <a:pt x="1729" y="169"/>
                    <a:pt x="1729" y="169"/>
                  </a:cubicBezTo>
                  <a:cubicBezTo>
                    <a:pt x="1729" y="169"/>
                    <a:pt x="1729" y="169"/>
                    <a:pt x="1728" y="169"/>
                  </a:cubicBezTo>
                  <a:cubicBezTo>
                    <a:pt x="1728" y="169"/>
                    <a:pt x="1728" y="169"/>
                    <a:pt x="1728" y="169"/>
                  </a:cubicBezTo>
                  <a:cubicBezTo>
                    <a:pt x="1728" y="169"/>
                    <a:pt x="1728" y="169"/>
                    <a:pt x="1728" y="169"/>
                  </a:cubicBezTo>
                  <a:cubicBezTo>
                    <a:pt x="1728" y="169"/>
                    <a:pt x="1728" y="169"/>
                    <a:pt x="1728" y="169"/>
                  </a:cubicBezTo>
                  <a:cubicBezTo>
                    <a:pt x="1728" y="169"/>
                    <a:pt x="1728" y="169"/>
                    <a:pt x="1728" y="169"/>
                  </a:cubicBezTo>
                  <a:cubicBezTo>
                    <a:pt x="1728" y="169"/>
                    <a:pt x="1728" y="170"/>
                    <a:pt x="1728" y="170"/>
                  </a:cubicBezTo>
                  <a:cubicBezTo>
                    <a:pt x="1728" y="170"/>
                    <a:pt x="1728" y="170"/>
                    <a:pt x="1727" y="170"/>
                  </a:cubicBezTo>
                  <a:cubicBezTo>
                    <a:pt x="1727" y="170"/>
                    <a:pt x="1727" y="170"/>
                    <a:pt x="1727" y="170"/>
                  </a:cubicBezTo>
                  <a:cubicBezTo>
                    <a:pt x="1727" y="170"/>
                    <a:pt x="1727" y="170"/>
                    <a:pt x="1727" y="170"/>
                  </a:cubicBezTo>
                  <a:cubicBezTo>
                    <a:pt x="1727" y="170"/>
                    <a:pt x="1727" y="170"/>
                    <a:pt x="1727" y="170"/>
                  </a:cubicBezTo>
                  <a:cubicBezTo>
                    <a:pt x="1727" y="170"/>
                    <a:pt x="1727" y="170"/>
                    <a:pt x="1727" y="170"/>
                  </a:cubicBezTo>
                  <a:cubicBezTo>
                    <a:pt x="1727" y="170"/>
                    <a:pt x="1727" y="170"/>
                    <a:pt x="1727" y="170"/>
                  </a:cubicBezTo>
                  <a:cubicBezTo>
                    <a:pt x="1727" y="170"/>
                    <a:pt x="1727" y="170"/>
                    <a:pt x="1726" y="170"/>
                  </a:cubicBezTo>
                  <a:cubicBezTo>
                    <a:pt x="1726" y="170"/>
                    <a:pt x="1726" y="170"/>
                    <a:pt x="1726" y="170"/>
                  </a:cubicBezTo>
                  <a:cubicBezTo>
                    <a:pt x="1726" y="171"/>
                    <a:pt x="1726" y="171"/>
                    <a:pt x="1726" y="171"/>
                  </a:cubicBezTo>
                  <a:cubicBezTo>
                    <a:pt x="1726" y="171"/>
                    <a:pt x="1726" y="171"/>
                    <a:pt x="1726" y="171"/>
                  </a:cubicBezTo>
                  <a:cubicBezTo>
                    <a:pt x="1726" y="171"/>
                    <a:pt x="1726" y="171"/>
                    <a:pt x="1726" y="171"/>
                  </a:cubicBezTo>
                  <a:cubicBezTo>
                    <a:pt x="1721" y="174"/>
                    <a:pt x="1716" y="175"/>
                    <a:pt x="1711" y="175"/>
                  </a:cubicBezTo>
                  <a:cubicBezTo>
                    <a:pt x="1676" y="175"/>
                    <a:pt x="1624" y="122"/>
                    <a:pt x="1587" y="122"/>
                  </a:cubicBezTo>
                  <a:cubicBezTo>
                    <a:pt x="1587" y="122"/>
                    <a:pt x="1587" y="122"/>
                    <a:pt x="1587" y="122"/>
                  </a:cubicBezTo>
                  <a:cubicBezTo>
                    <a:pt x="1587" y="122"/>
                    <a:pt x="1587" y="122"/>
                    <a:pt x="1587" y="122"/>
                  </a:cubicBezTo>
                  <a:cubicBezTo>
                    <a:pt x="1587" y="122"/>
                    <a:pt x="1587" y="122"/>
                    <a:pt x="1587" y="122"/>
                  </a:cubicBezTo>
                  <a:cubicBezTo>
                    <a:pt x="1616" y="102"/>
                    <a:pt x="1644" y="81"/>
                    <a:pt x="1673" y="60"/>
                  </a:cubicBezTo>
                  <a:cubicBezTo>
                    <a:pt x="1667" y="59"/>
                    <a:pt x="1661" y="57"/>
                    <a:pt x="1655" y="55"/>
                  </a:cubicBezTo>
                  <a:cubicBezTo>
                    <a:pt x="1640" y="53"/>
                    <a:pt x="1627" y="49"/>
                    <a:pt x="1615" y="43"/>
                  </a:cubicBezTo>
                  <a:cubicBezTo>
                    <a:pt x="1568" y="31"/>
                    <a:pt x="1520" y="21"/>
                    <a:pt x="1471" y="13"/>
                  </a:cubicBezTo>
                  <a:cubicBezTo>
                    <a:pt x="1471" y="13"/>
                    <a:pt x="1471" y="13"/>
                    <a:pt x="1471" y="13"/>
                  </a:cubicBezTo>
                  <a:cubicBezTo>
                    <a:pt x="1471" y="13"/>
                    <a:pt x="1471" y="13"/>
                    <a:pt x="1471" y="13"/>
                  </a:cubicBezTo>
                  <a:moveTo>
                    <a:pt x="1331" y="0"/>
                  </a:moveTo>
                  <a:cubicBezTo>
                    <a:pt x="1329" y="23"/>
                    <a:pt x="1319" y="26"/>
                    <a:pt x="1275" y="26"/>
                  </a:cubicBezTo>
                  <a:cubicBezTo>
                    <a:pt x="1285" y="26"/>
                    <a:pt x="1253" y="24"/>
                    <a:pt x="1230" y="24"/>
                  </a:cubicBezTo>
                  <a:cubicBezTo>
                    <a:pt x="1217" y="24"/>
                    <a:pt x="1207" y="25"/>
                    <a:pt x="1206" y="26"/>
                  </a:cubicBezTo>
                  <a:cubicBezTo>
                    <a:pt x="1198" y="33"/>
                    <a:pt x="1201" y="59"/>
                    <a:pt x="1214" y="59"/>
                  </a:cubicBezTo>
                  <a:cubicBezTo>
                    <a:pt x="1214" y="59"/>
                    <a:pt x="1214" y="59"/>
                    <a:pt x="1214" y="59"/>
                  </a:cubicBezTo>
                  <a:cubicBezTo>
                    <a:pt x="1215" y="59"/>
                    <a:pt x="1216" y="59"/>
                    <a:pt x="1217" y="59"/>
                  </a:cubicBezTo>
                  <a:cubicBezTo>
                    <a:pt x="1221" y="59"/>
                    <a:pt x="1225" y="59"/>
                    <a:pt x="1228" y="59"/>
                  </a:cubicBezTo>
                  <a:cubicBezTo>
                    <a:pt x="1232" y="59"/>
                    <a:pt x="1236" y="59"/>
                    <a:pt x="1240" y="59"/>
                  </a:cubicBezTo>
                  <a:cubicBezTo>
                    <a:pt x="1306" y="59"/>
                    <a:pt x="1412" y="56"/>
                    <a:pt x="1409" y="5"/>
                  </a:cubicBezTo>
                  <a:cubicBezTo>
                    <a:pt x="1409" y="5"/>
                    <a:pt x="1409" y="5"/>
                    <a:pt x="1409" y="5"/>
                  </a:cubicBezTo>
                  <a:cubicBezTo>
                    <a:pt x="1383" y="3"/>
                    <a:pt x="1358" y="1"/>
                    <a:pt x="1331" y="0"/>
                  </a:cubicBezTo>
                  <a:cubicBezTo>
                    <a:pt x="1331" y="0"/>
                    <a:pt x="1331" y="0"/>
                    <a:pt x="1331" y="0"/>
                  </a:cubicBezTo>
                  <a:cubicBezTo>
                    <a:pt x="1331" y="0"/>
                    <a:pt x="1331" y="0"/>
                    <a:pt x="1331" y="0"/>
                  </a:cubicBezTo>
                </a:path>
              </a:pathLst>
            </a:custGeom>
            <a:solidFill>
              <a:srgbClr val="519FC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14" name="íś1íde"/>
            <p:cNvSpPr/>
            <p:nvPr/>
          </p:nvSpPr>
          <p:spPr bwMode="auto">
            <a:xfrm>
              <a:off x="6184901" y="2549526"/>
              <a:ext cx="215900" cy="134938"/>
            </a:xfrm>
            <a:custGeom>
              <a:avLst/>
              <a:gdLst>
                <a:gd name="T0" fmla="*/ 139 w 185"/>
                <a:gd name="T1" fmla="*/ 111 h 115"/>
                <a:gd name="T2" fmla="*/ 140 w 185"/>
                <a:gd name="T3" fmla="*/ 110 h 115"/>
                <a:gd name="T4" fmla="*/ 140 w 185"/>
                <a:gd name="T5" fmla="*/ 110 h 115"/>
                <a:gd name="T6" fmla="*/ 140 w 185"/>
                <a:gd name="T7" fmla="*/ 110 h 115"/>
                <a:gd name="T8" fmla="*/ 140 w 185"/>
                <a:gd name="T9" fmla="*/ 110 h 115"/>
                <a:gd name="T10" fmla="*/ 140 w 185"/>
                <a:gd name="T11" fmla="*/ 110 h 115"/>
                <a:gd name="T12" fmla="*/ 140 w 185"/>
                <a:gd name="T13" fmla="*/ 110 h 115"/>
                <a:gd name="T14" fmla="*/ 141 w 185"/>
                <a:gd name="T15" fmla="*/ 109 h 115"/>
                <a:gd name="T16" fmla="*/ 141 w 185"/>
                <a:gd name="T17" fmla="*/ 109 h 115"/>
                <a:gd name="T18" fmla="*/ 141 w 185"/>
                <a:gd name="T19" fmla="*/ 109 h 115"/>
                <a:gd name="T20" fmla="*/ 142 w 185"/>
                <a:gd name="T21" fmla="*/ 109 h 115"/>
                <a:gd name="T22" fmla="*/ 142 w 185"/>
                <a:gd name="T23" fmla="*/ 109 h 115"/>
                <a:gd name="T24" fmla="*/ 142 w 185"/>
                <a:gd name="T25" fmla="*/ 109 h 115"/>
                <a:gd name="T26" fmla="*/ 142 w 185"/>
                <a:gd name="T27" fmla="*/ 108 h 115"/>
                <a:gd name="T28" fmla="*/ 142 w 185"/>
                <a:gd name="T29" fmla="*/ 108 h 115"/>
                <a:gd name="T30" fmla="*/ 142 w 185"/>
                <a:gd name="T31" fmla="*/ 108 h 115"/>
                <a:gd name="T32" fmla="*/ 143 w 185"/>
                <a:gd name="T33" fmla="*/ 108 h 115"/>
                <a:gd name="T34" fmla="*/ 143 w 185"/>
                <a:gd name="T35" fmla="*/ 108 h 115"/>
                <a:gd name="T36" fmla="*/ 143 w 185"/>
                <a:gd name="T37" fmla="*/ 108 h 115"/>
                <a:gd name="T38" fmla="*/ 144 w 185"/>
                <a:gd name="T39" fmla="*/ 107 h 115"/>
                <a:gd name="T40" fmla="*/ 144 w 185"/>
                <a:gd name="T41" fmla="*/ 107 h 115"/>
                <a:gd name="T42" fmla="*/ 144 w 185"/>
                <a:gd name="T43" fmla="*/ 107 h 115"/>
                <a:gd name="T44" fmla="*/ 144 w 185"/>
                <a:gd name="T45" fmla="*/ 107 h 115"/>
                <a:gd name="T46" fmla="*/ 144 w 185"/>
                <a:gd name="T47" fmla="*/ 107 h 115"/>
                <a:gd name="T48" fmla="*/ 144 w 185"/>
                <a:gd name="T49" fmla="*/ 107 h 115"/>
                <a:gd name="T50" fmla="*/ 145 w 185"/>
                <a:gd name="T51" fmla="*/ 106 h 115"/>
                <a:gd name="T52" fmla="*/ 145 w 185"/>
                <a:gd name="T53" fmla="*/ 106 h 115"/>
                <a:gd name="T54" fmla="*/ 145 w 185"/>
                <a:gd name="T55" fmla="*/ 106 h 115"/>
                <a:gd name="T56" fmla="*/ 146 w 185"/>
                <a:gd name="T57" fmla="*/ 106 h 115"/>
                <a:gd name="T58" fmla="*/ 146 w 185"/>
                <a:gd name="T59" fmla="*/ 106 h 115"/>
                <a:gd name="T60" fmla="*/ 146 w 185"/>
                <a:gd name="T61" fmla="*/ 106 h 115"/>
                <a:gd name="T62" fmla="*/ 146 w 185"/>
                <a:gd name="T63" fmla="*/ 106 h 115"/>
                <a:gd name="T64" fmla="*/ 146 w 185"/>
                <a:gd name="T65" fmla="*/ 106 h 115"/>
                <a:gd name="T66" fmla="*/ 146 w 185"/>
                <a:gd name="T67" fmla="*/ 106 h 115"/>
                <a:gd name="T68" fmla="*/ 0 w 185"/>
                <a:gd name="T69" fmla="*/ 62 h 115"/>
                <a:gd name="T70" fmla="*/ 124 w 185"/>
                <a:gd name="T71" fmla="*/ 115 h 115"/>
                <a:gd name="T72" fmla="*/ 139 w 185"/>
                <a:gd name="T73" fmla="*/ 111 h 115"/>
                <a:gd name="T74" fmla="*/ 124 w 185"/>
                <a:gd name="T75" fmla="*/ 115 h 115"/>
                <a:gd name="T76" fmla="*/ 185 w 185"/>
                <a:gd name="T77" fmla="*/ 37 h 115"/>
                <a:gd name="T78" fmla="*/ 185 w 185"/>
                <a:gd name="T79" fmla="*/ 37 h 115"/>
                <a:gd name="T80" fmla="*/ 86 w 185"/>
                <a:gd name="T81" fmla="*/ 0 h 115"/>
                <a:gd name="T82" fmla="*/ 86 w 185"/>
                <a:gd name="T8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115">
                  <a:moveTo>
                    <a:pt x="139" y="110"/>
                  </a:moveTo>
                  <a:cubicBezTo>
                    <a:pt x="139" y="111"/>
                    <a:pt x="139" y="111"/>
                    <a:pt x="139" y="111"/>
                  </a:cubicBezTo>
                  <a:cubicBezTo>
                    <a:pt x="139" y="111"/>
                    <a:pt x="139" y="111"/>
                    <a:pt x="139" y="110"/>
                  </a:cubicBezTo>
                  <a:moveTo>
                    <a:pt x="140" y="110"/>
                  </a:moveTo>
                  <a:cubicBezTo>
                    <a:pt x="140" y="110"/>
                    <a:pt x="140" y="110"/>
                    <a:pt x="139" y="110"/>
                  </a:cubicBezTo>
                  <a:cubicBezTo>
                    <a:pt x="140" y="110"/>
                    <a:pt x="140" y="110"/>
                    <a:pt x="140" y="110"/>
                  </a:cubicBezTo>
                  <a:moveTo>
                    <a:pt x="140" y="110"/>
                  </a:moveTo>
                  <a:cubicBezTo>
                    <a:pt x="140" y="110"/>
                    <a:pt x="140" y="110"/>
                    <a:pt x="140" y="110"/>
                  </a:cubicBezTo>
                  <a:cubicBezTo>
                    <a:pt x="140" y="110"/>
                    <a:pt x="140" y="110"/>
                    <a:pt x="140" y="110"/>
                  </a:cubicBezTo>
                  <a:moveTo>
                    <a:pt x="140" y="110"/>
                  </a:moveTo>
                  <a:cubicBezTo>
                    <a:pt x="140" y="110"/>
                    <a:pt x="140" y="110"/>
                    <a:pt x="140" y="110"/>
                  </a:cubicBezTo>
                  <a:cubicBezTo>
                    <a:pt x="140" y="110"/>
                    <a:pt x="140" y="110"/>
                    <a:pt x="140" y="110"/>
                  </a:cubicBezTo>
                  <a:moveTo>
                    <a:pt x="141" y="110"/>
                  </a:moveTo>
                  <a:cubicBezTo>
                    <a:pt x="141" y="110"/>
                    <a:pt x="141" y="110"/>
                    <a:pt x="140" y="110"/>
                  </a:cubicBezTo>
                  <a:cubicBezTo>
                    <a:pt x="141" y="110"/>
                    <a:pt x="141" y="110"/>
                    <a:pt x="141" y="110"/>
                  </a:cubicBezTo>
                  <a:moveTo>
                    <a:pt x="141" y="109"/>
                  </a:moveTo>
                  <a:cubicBezTo>
                    <a:pt x="141" y="109"/>
                    <a:pt x="141" y="109"/>
                    <a:pt x="141" y="109"/>
                  </a:cubicBezTo>
                  <a:cubicBezTo>
                    <a:pt x="141" y="109"/>
                    <a:pt x="141" y="109"/>
                    <a:pt x="141" y="109"/>
                  </a:cubicBezTo>
                  <a:moveTo>
                    <a:pt x="141" y="109"/>
                  </a:moveTo>
                  <a:cubicBezTo>
                    <a:pt x="141" y="109"/>
                    <a:pt x="141" y="109"/>
                    <a:pt x="141" y="109"/>
                  </a:cubicBezTo>
                  <a:cubicBezTo>
                    <a:pt x="141" y="109"/>
                    <a:pt x="141" y="109"/>
                    <a:pt x="141" y="109"/>
                  </a:cubicBezTo>
                  <a:moveTo>
                    <a:pt x="142" y="109"/>
                  </a:moveTo>
                  <a:cubicBezTo>
                    <a:pt x="142" y="109"/>
                    <a:pt x="142" y="109"/>
                    <a:pt x="141" y="109"/>
                  </a:cubicBezTo>
                  <a:cubicBezTo>
                    <a:pt x="142" y="109"/>
                    <a:pt x="142" y="109"/>
                    <a:pt x="142" y="109"/>
                  </a:cubicBezTo>
                  <a:moveTo>
                    <a:pt x="142" y="109"/>
                  </a:moveTo>
                  <a:cubicBezTo>
                    <a:pt x="142" y="109"/>
                    <a:pt x="142" y="109"/>
                    <a:pt x="142" y="109"/>
                  </a:cubicBezTo>
                  <a:cubicBezTo>
                    <a:pt x="142" y="109"/>
                    <a:pt x="142" y="109"/>
                    <a:pt x="142" y="109"/>
                  </a:cubicBezTo>
                  <a:moveTo>
                    <a:pt x="142" y="108"/>
                  </a:moveTo>
                  <a:cubicBezTo>
                    <a:pt x="142" y="108"/>
                    <a:pt x="142" y="108"/>
                    <a:pt x="142" y="109"/>
                  </a:cubicBezTo>
                  <a:cubicBezTo>
                    <a:pt x="142" y="108"/>
                    <a:pt x="142" y="108"/>
                    <a:pt x="142" y="108"/>
                  </a:cubicBezTo>
                  <a:moveTo>
                    <a:pt x="143" y="108"/>
                  </a:moveTo>
                  <a:cubicBezTo>
                    <a:pt x="143" y="108"/>
                    <a:pt x="143" y="108"/>
                    <a:pt x="142" y="108"/>
                  </a:cubicBezTo>
                  <a:cubicBezTo>
                    <a:pt x="143" y="108"/>
                    <a:pt x="143" y="108"/>
                    <a:pt x="143" y="108"/>
                  </a:cubicBezTo>
                  <a:moveTo>
                    <a:pt x="143" y="108"/>
                  </a:moveTo>
                  <a:cubicBezTo>
                    <a:pt x="143" y="108"/>
                    <a:pt x="143" y="108"/>
                    <a:pt x="143" y="108"/>
                  </a:cubicBezTo>
                  <a:cubicBezTo>
                    <a:pt x="143" y="108"/>
                    <a:pt x="143" y="108"/>
                    <a:pt x="143" y="108"/>
                  </a:cubicBezTo>
                  <a:moveTo>
                    <a:pt x="143" y="108"/>
                  </a:moveTo>
                  <a:cubicBezTo>
                    <a:pt x="143" y="108"/>
                    <a:pt x="143" y="108"/>
                    <a:pt x="143" y="108"/>
                  </a:cubicBezTo>
                  <a:cubicBezTo>
                    <a:pt x="143" y="108"/>
                    <a:pt x="143" y="108"/>
                    <a:pt x="143" y="108"/>
                  </a:cubicBezTo>
                  <a:moveTo>
                    <a:pt x="144" y="107"/>
                  </a:moveTo>
                  <a:cubicBezTo>
                    <a:pt x="144" y="107"/>
                    <a:pt x="144" y="108"/>
                    <a:pt x="143" y="108"/>
                  </a:cubicBezTo>
                  <a:cubicBezTo>
                    <a:pt x="144" y="108"/>
                    <a:pt x="144" y="107"/>
                    <a:pt x="144" y="107"/>
                  </a:cubicBezTo>
                  <a:moveTo>
                    <a:pt x="144" y="107"/>
                  </a:moveTo>
                  <a:cubicBezTo>
                    <a:pt x="144" y="107"/>
                    <a:pt x="144" y="107"/>
                    <a:pt x="144" y="107"/>
                  </a:cubicBezTo>
                  <a:cubicBezTo>
                    <a:pt x="144" y="107"/>
                    <a:pt x="144" y="107"/>
                    <a:pt x="144" y="107"/>
                  </a:cubicBezTo>
                  <a:moveTo>
                    <a:pt x="144" y="107"/>
                  </a:moveTo>
                  <a:cubicBezTo>
                    <a:pt x="144" y="107"/>
                    <a:pt x="144" y="107"/>
                    <a:pt x="144" y="107"/>
                  </a:cubicBezTo>
                  <a:cubicBezTo>
                    <a:pt x="144" y="107"/>
                    <a:pt x="144" y="107"/>
                    <a:pt x="144" y="107"/>
                  </a:cubicBezTo>
                  <a:moveTo>
                    <a:pt x="145" y="107"/>
                  </a:moveTo>
                  <a:cubicBezTo>
                    <a:pt x="145" y="107"/>
                    <a:pt x="144" y="107"/>
                    <a:pt x="144" y="107"/>
                  </a:cubicBezTo>
                  <a:cubicBezTo>
                    <a:pt x="144" y="107"/>
                    <a:pt x="145" y="107"/>
                    <a:pt x="145" y="107"/>
                  </a:cubicBezTo>
                  <a:moveTo>
                    <a:pt x="145" y="106"/>
                  </a:moveTo>
                  <a:cubicBezTo>
                    <a:pt x="145" y="107"/>
                    <a:pt x="145" y="107"/>
                    <a:pt x="145" y="107"/>
                  </a:cubicBezTo>
                  <a:cubicBezTo>
                    <a:pt x="145" y="107"/>
                    <a:pt x="145" y="107"/>
                    <a:pt x="145" y="106"/>
                  </a:cubicBezTo>
                  <a:moveTo>
                    <a:pt x="145" y="106"/>
                  </a:moveTo>
                  <a:cubicBezTo>
                    <a:pt x="145" y="106"/>
                    <a:pt x="145" y="106"/>
                    <a:pt x="145" y="106"/>
                  </a:cubicBezTo>
                  <a:cubicBezTo>
                    <a:pt x="145" y="106"/>
                    <a:pt x="145" y="106"/>
                    <a:pt x="145" y="106"/>
                  </a:cubicBezTo>
                  <a:moveTo>
                    <a:pt x="146" y="106"/>
                  </a:moveTo>
                  <a:cubicBezTo>
                    <a:pt x="145" y="106"/>
                    <a:pt x="145" y="106"/>
                    <a:pt x="145" y="106"/>
                  </a:cubicBezTo>
                  <a:cubicBezTo>
                    <a:pt x="145" y="106"/>
                    <a:pt x="145" y="106"/>
                    <a:pt x="146" y="106"/>
                  </a:cubicBezTo>
                  <a:moveTo>
                    <a:pt x="146" y="106"/>
                  </a:moveTo>
                  <a:cubicBezTo>
                    <a:pt x="146" y="106"/>
                    <a:pt x="146" y="106"/>
                    <a:pt x="146" y="106"/>
                  </a:cubicBezTo>
                  <a:cubicBezTo>
                    <a:pt x="146" y="106"/>
                    <a:pt x="146" y="106"/>
                    <a:pt x="146" y="106"/>
                  </a:cubicBezTo>
                  <a:moveTo>
                    <a:pt x="146" y="106"/>
                  </a:moveTo>
                  <a:cubicBezTo>
                    <a:pt x="146" y="106"/>
                    <a:pt x="146" y="106"/>
                    <a:pt x="146" y="106"/>
                  </a:cubicBezTo>
                  <a:cubicBezTo>
                    <a:pt x="146" y="106"/>
                    <a:pt x="146" y="106"/>
                    <a:pt x="146" y="106"/>
                  </a:cubicBezTo>
                  <a:moveTo>
                    <a:pt x="147" y="105"/>
                  </a:moveTo>
                  <a:cubicBezTo>
                    <a:pt x="147" y="105"/>
                    <a:pt x="146" y="105"/>
                    <a:pt x="146" y="106"/>
                  </a:cubicBezTo>
                  <a:cubicBezTo>
                    <a:pt x="146" y="105"/>
                    <a:pt x="147" y="105"/>
                    <a:pt x="147" y="105"/>
                  </a:cubicBezTo>
                  <a:moveTo>
                    <a:pt x="0" y="62"/>
                  </a:moveTo>
                  <a:cubicBezTo>
                    <a:pt x="0" y="62"/>
                    <a:pt x="0" y="62"/>
                    <a:pt x="0" y="62"/>
                  </a:cubicBezTo>
                  <a:cubicBezTo>
                    <a:pt x="37" y="62"/>
                    <a:pt x="89" y="115"/>
                    <a:pt x="124" y="115"/>
                  </a:cubicBezTo>
                  <a:cubicBezTo>
                    <a:pt x="129" y="115"/>
                    <a:pt x="134" y="114"/>
                    <a:pt x="139" y="111"/>
                  </a:cubicBezTo>
                  <a:cubicBezTo>
                    <a:pt x="139" y="111"/>
                    <a:pt x="139" y="111"/>
                    <a:pt x="139" y="111"/>
                  </a:cubicBezTo>
                  <a:cubicBezTo>
                    <a:pt x="139" y="111"/>
                    <a:pt x="139" y="111"/>
                    <a:pt x="139" y="111"/>
                  </a:cubicBezTo>
                  <a:cubicBezTo>
                    <a:pt x="134" y="114"/>
                    <a:pt x="129" y="115"/>
                    <a:pt x="124" y="115"/>
                  </a:cubicBezTo>
                  <a:cubicBezTo>
                    <a:pt x="89" y="115"/>
                    <a:pt x="37" y="62"/>
                    <a:pt x="0" y="62"/>
                  </a:cubicBezTo>
                  <a:moveTo>
                    <a:pt x="185" y="37"/>
                  </a:moveTo>
                  <a:cubicBezTo>
                    <a:pt x="173" y="52"/>
                    <a:pt x="182" y="77"/>
                    <a:pt x="147" y="105"/>
                  </a:cubicBezTo>
                  <a:cubicBezTo>
                    <a:pt x="182" y="77"/>
                    <a:pt x="173" y="52"/>
                    <a:pt x="185" y="37"/>
                  </a:cubicBezTo>
                  <a:cubicBezTo>
                    <a:pt x="185" y="37"/>
                    <a:pt x="185" y="37"/>
                    <a:pt x="185" y="37"/>
                  </a:cubicBezTo>
                  <a:moveTo>
                    <a:pt x="86" y="0"/>
                  </a:moveTo>
                  <a:cubicBezTo>
                    <a:pt x="57" y="21"/>
                    <a:pt x="29" y="42"/>
                    <a:pt x="0" y="62"/>
                  </a:cubicBezTo>
                  <a:cubicBezTo>
                    <a:pt x="29" y="42"/>
                    <a:pt x="57" y="21"/>
                    <a:pt x="86" y="0"/>
                  </a:cubicBezTo>
                  <a:cubicBezTo>
                    <a:pt x="86" y="0"/>
                    <a:pt x="86" y="0"/>
                    <a:pt x="86" y="0"/>
                  </a:cubicBezTo>
                </a:path>
              </a:pathLst>
            </a:custGeom>
            <a:solidFill>
              <a:srgbClr val="A9C65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5" name="i$1iďè"/>
            <p:cNvSpPr/>
            <p:nvPr/>
          </p:nvSpPr>
          <p:spPr bwMode="auto">
            <a:xfrm>
              <a:off x="5821363" y="2511426"/>
              <a:ext cx="1588"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0" y="0"/>
                    <a:pt x="1" y="0"/>
                    <a:pt x="2" y="0"/>
                  </a:cubicBezTo>
                  <a:close/>
                </a:path>
              </a:pathLst>
            </a:custGeom>
            <a:solidFill>
              <a:srgbClr val="C4D8A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6" name="îṥlîḓè"/>
            <p:cNvSpPr/>
            <p:nvPr/>
          </p:nvSpPr>
          <p:spPr bwMode="auto">
            <a:xfrm>
              <a:off x="4802188" y="2408238"/>
              <a:ext cx="2239963" cy="3063875"/>
            </a:xfrm>
            <a:custGeom>
              <a:avLst/>
              <a:gdLst>
                <a:gd name="T0" fmla="*/ 1257 w 1927"/>
                <a:gd name="T1" fmla="*/ 49 h 2640"/>
                <a:gd name="T2" fmla="*/ 1218 w 1927"/>
                <a:gd name="T3" fmla="*/ 0 h 2640"/>
                <a:gd name="T4" fmla="*/ 1180 w 1927"/>
                <a:gd name="T5" fmla="*/ 35 h 2640"/>
                <a:gd name="T6" fmla="*/ 984 w 1927"/>
                <a:gd name="T7" fmla="*/ 17 h 2640"/>
                <a:gd name="T8" fmla="*/ 817 w 1927"/>
                <a:gd name="T9" fmla="*/ 122 h 2640"/>
                <a:gd name="T10" fmla="*/ 878 w 1927"/>
                <a:gd name="T11" fmla="*/ 89 h 2640"/>
                <a:gd name="T12" fmla="*/ 799 w 1927"/>
                <a:gd name="T13" fmla="*/ 17 h 2640"/>
                <a:gd name="T14" fmla="*/ 694 w 1927"/>
                <a:gd name="T15" fmla="*/ 98 h 2640"/>
                <a:gd name="T16" fmla="*/ 541 w 1927"/>
                <a:gd name="T17" fmla="*/ 102 h 2640"/>
                <a:gd name="T18" fmla="*/ 348 w 1927"/>
                <a:gd name="T19" fmla="*/ 71 h 2640"/>
                <a:gd name="T20" fmla="*/ 150 w 1927"/>
                <a:gd name="T21" fmla="*/ 278 h 2640"/>
                <a:gd name="T22" fmla="*/ 145 w 1927"/>
                <a:gd name="T23" fmla="*/ 507 h 2640"/>
                <a:gd name="T24" fmla="*/ 142 w 1927"/>
                <a:gd name="T25" fmla="*/ 862 h 2640"/>
                <a:gd name="T26" fmla="*/ 207 w 1927"/>
                <a:gd name="T27" fmla="*/ 905 h 2640"/>
                <a:gd name="T28" fmla="*/ 528 w 1927"/>
                <a:gd name="T29" fmla="*/ 1200 h 2640"/>
                <a:gd name="T30" fmla="*/ 653 w 1927"/>
                <a:gd name="T31" fmla="*/ 1318 h 2640"/>
                <a:gd name="T32" fmla="*/ 726 w 1927"/>
                <a:gd name="T33" fmla="*/ 1539 h 2640"/>
                <a:gd name="T34" fmla="*/ 947 w 1927"/>
                <a:gd name="T35" fmla="*/ 1890 h 2640"/>
                <a:gd name="T36" fmla="*/ 976 w 1927"/>
                <a:gd name="T37" fmla="*/ 2178 h 2640"/>
                <a:gd name="T38" fmla="*/ 1012 w 1927"/>
                <a:gd name="T39" fmla="*/ 2268 h 2640"/>
                <a:gd name="T40" fmla="*/ 1021 w 1927"/>
                <a:gd name="T41" fmla="*/ 2291 h 2640"/>
                <a:gd name="T42" fmla="*/ 1028 w 1927"/>
                <a:gd name="T43" fmla="*/ 2311 h 2640"/>
                <a:gd name="T44" fmla="*/ 1034 w 1927"/>
                <a:gd name="T45" fmla="*/ 2332 h 2640"/>
                <a:gd name="T46" fmla="*/ 1039 w 1927"/>
                <a:gd name="T47" fmla="*/ 2466 h 2640"/>
                <a:gd name="T48" fmla="*/ 1287 w 1927"/>
                <a:gd name="T49" fmla="*/ 2640 h 2640"/>
                <a:gd name="T50" fmla="*/ 1189 w 1927"/>
                <a:gd name="T51" fmla="*/ 2490 h 2640"/>
                <a:gd name="T52" fmla="*/ 1269 w 1927"/>
                <a:gd name="T53" fmla="*/ 2288 h 2640"/>
                <a:gd name="T54" fmla="*/ 1505 w 1927"/>
                <a:gd name="T55" fmla="*/ 1978 h 2640"/>
                <a:gd name="T56" fmla="*/ 1636 w 1927"/>
                <a:gd name="T57" fmla="*/ 1647 h 2640"/>
                <a:gd name="T58" fmla="*/ 1636 w 1927"/>
                <a:gd name="T59" fmla="*/ 1637 h 2640"/>
                <a:gd name="T60" fmla="*/ 1634 w 1927"/>
                <a:gd name="T61" fmla="*/ 1629 h 2640"/>
                <a:gd name="T62" fmla="*/ 1632 w 1927"/>
                <a:gd name="T63" fmla="*/ 1623 h 2640"/>
                <a:gd name="T64" fmla="*/ 1629 w 1927"/>
                <a:gd name="T65" fmla="*/ 1617 h 2640"/>
                <a:gd name="T66" fmla="*/ 1511 w 1927"/>
                <a:gd name="T67" fmla="*/ 1543 h 2640"/>
                <a:gd name="T68" fmla="*/ 1283 w 1927"/>
                <a:gd name="T69" fmla="*/ 1378 h 2640"/>
                <a:gd name="T70" fmla="*/ 1157 w 1927"/>
                <a:gd name="T71" fmla="*/ 1360 h 2640"/>
                <a:gd name="T72" fmla="*/ 920 w 1927"/>
                <a:gd name="T73" fmla="*/ 1284 h 2640"/>
                <a:gd name="T74" fmla="*/ 698 w 1927"/>
                <a:gd name="T75" fmla="*/ 1308 h 2640"/>
                <a:gd name="T76" fmla="*/ 639 w 1927"/>
                <a:gd name="T77" fmla="*/ 1088 h 2640"/>
                <a:gd name="T78" fmla="*/ 437 w 1927"/>
                <a:gd name="T79" fmla="*/ 996 h 2640"/>
                <a:gd name="T80" fmla="*/ 657 w 1927"/>
                <a:gd name="T81" fmla="*/ 880 h 2640"/>
                <a:gd name="T82" fmla="*/ 796 w 1927"/>
                <a:gd name="T83" fmla="*/ 964 h 2640"/>
                <a:gd name="T84" fmla="*/ 888 w 1927"/>
                <a:gd name="T85" fmla="*/ 759 h 2640"/>
                <a:gd name="T86" fmla="*/ 1136 w 1927"/>
                <a:gd name="T87" fmla="*/ 559 h 2640"/>
                <a:gd name="T88" fmla="*/ 1251 w 1927"/>
                <a:gd name="T89" fmla="*/ 526 h 2640"/>
                <a:gd name="T90" fmla="*/ 1274 w 1927"/>
                <a:gd name="T91" fmla="*/ 441 h 2640"/>
                <a:gd name="T92" fmla="*/ 1344 w 1927"/>
                <a:gd name="T93" fmla="*/ 318 h 2640"/>
                <a:gd name="T94" fmla="*/ 1232 w 1927"/>
                <a:gd name="T95" fmla="*/ 238 h 2640"/>
                <a:gd name="T96" fmla="*/ 1020 w 1927"/>
                <a:gd name="T97" fmla="*/ 394 h 2640"/>
                <a:gd name="T98" fmla="*/ 833 w 1927"/>
                <a:gd name="T99" fmla="*/ 291 h 2640"/>
                <a:gd name="T100" fmla="*/ 995 w 1927"/>
                <a:gd name="T101" fmla="*/ 176 h 2640"/>
                <a:gd name="T102" fmla="*/ 1076 w 1927"/>
                <a:gd name="T103" fmla="*/ 106 h 2640"/>
                <a:gd name="T104" fmla="*/ 1281 w 1927"/>
                <a:gd name="T105" fmla="*/ 120 h 2640"/>
                <a:gd name="T106" fmla="*/ 1329 w 1927"/>
                <a:gd name="T107" fmla="*/ 234 h 2640"/>
                <a:gd name="T108" fmla="*/ 1423 w 1927"/>
                <a:gd name="T109" fmla="*/ 164 h 2640"/>
                <a:gd name="T110" fmla="*/ 1524 w 1927"/>
                <a:gd name="T111" fmla="*/ 322 h 2640"/>
                <a:gd name="T112" fmla="*/ 1594 w 1927"/>
                <a:gd name="T113" fmla="*/ 435 h 2640"/>
                <a:gd name="T114" fmla="*/ 1720 w 1927"/>
                <a:gd name="T115" fmla="*/ 435 h 2640"/>
                <a:gd name="T116" fmla="*/ 1838 w 1927"/>
                <a:gd name="T117" fmla="*/ 438 h 2640"/>
                <a:gd name="T118" fmla="*/ 1927 w 1927"/>
                <a:gd name="T119" fmla="*/ 431 h 2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7" h="2640">
                  <a:moveTo>
                    <a:pt x="1374" y="48"/>
                  </a:moveTo>
                  <a:cubicBezTo>
                    <a:pt x="1337" y="43"/>
                    <a:pt x="1299" y="43"/>
                    <a:pt x="1257" y="49"/>
                  </a:cubicBezTo>
                  <a:cubicBezTo>
                    <a:pt x="1274" y="37"/>
                    <a:pt x="1285" y="28"/>
                    <a:pt x="1291" y="20"/>
                  </a:cubicBezTo>
                  <a:cubicBezTo>
                    <a:pt x="1267" y="12"/>
                    <a:pt x="1243" y="6"/>
                    <a:pt x="1218" y="0"/>
                  </a:cubicBezTo>
                  <a:cubicBezTo>
                    <a:pt x="1216" y="0"/>
                    <a:pt x="1214" y="1"/>
                    <a:pt x="1213" y="1"/>
                  </a:cubicBezTo>
                  <a:cubicBezTo>
                    <a:pt x="1179" y="13"/>
                    <a:pt x="1175" y="14"/>
                    <a:pt x="1180" y="35"/>
                  </a:cubicBezTo>
                  <a:cubicBezTo>
                    <a:pt x="1167" y="30"/>
                    <a:pt x="1155" y="24"/>
                    <a:pt x="1143" y="17"/>
                  </a:cubicBezTo>
                  <a:cubicBezTo>
                    <a:pt x="984" y="17"/>
                    <a:pt x="984" y="17"/>
                    <a:pt x="984" y="17"/>
                  </a:cubicBezTo>
                  <a:cubicBezTo>
                    <a:pt x="1079" y="122"/>
                    <a:pt x="911" y="122"/>
                    <a:pt x="831" y="122"/>
                  </a:cubicBezTo>
                  <a:cubicBezTo>
                    <a:pt x="826" y="122"/>
                    <a:pt x="822" y="122"/>
                    <a:pt x="817" y="122"/>
                  </a:cubicBezTo>
                  <a:cubicBezTo>
                    <a:pt x="804" y="122"/>
                    <a:pt x="801" y="96"/>
                    <a:pt x="809" y="89"/>
                  </a:cubicBezTo>
                  <a:cubicBezTo>
                    <a:pt x="812" y="85"/>
                    <a:pt x="893" y="88"/>
                    <a:pt x="878" y="89"/>
                  </a:cubicBezTo>
                  <a:cubicBezTo>
                    <a:pt x="943" y="89"/>
                    <a:pt x="935" y="83"/>
                    <a:pt x="935" y="17"/>
                  </a:cubicBezTo>
                  <a:cubicBezTo>
                    <a:pt x="870" y="65"/>
                    <a:pt x="872" y="17"/>
                    <a:pt x="799" y="17"/>
                  </a:cubicBezTo>
                  <a:cubicBezTo>
                    <a:pt x="730" y="17"/>
                    <a:pt x="696" y="21"/>
                    <a:pt x="635" y="48"/>
                  </a:cubicBezTo>
                  <a:cubicBezTo>
                    <a:pt x="655" y="65"/>
                    <a:pt x="675" y="82"/>
                    <a:pt x="694" y="98"/>
                  </a:cubicBezTo>
                  <a:cubicBezTo>
                    <a:pt x="670" y="93"/>
                    <a:pt x="589" y="61"/>
                    <a:pt x="567" y="70"/>
                  </a:cubicBezTo>
                  <a:cubicBezTo>
                    <a:pt x="557" y="75"/>
                    <a:pt x="554" y="102"/>
                    <a:pt x="541" y="102"/>
                  </a:cubicBezTo>
                  <a:cubicBezTo>
                    <a:pt x="490" y="102"/>
                    <a:pt x="350" y="130"/>
                    <a:pt x="350" y="71"/>
                  </a:cubicBezTo>
                  <a:cubicBezTo>
                    <a:pt x="350" y="71"/>
                    <a:pt x="349" y="71"/>
                    <a:pt x="348" y="71"/>
                  </a:cubicBezTo>
                  <a:cubicBezTo>
                    <a:pt x="221" y="125"/>
                    <a:pt x="104" y="198"/>
                    <a:pt x="0" y="285"/>
                  </a:cubicBezTo>
                  <a:cubicBezTo>
                    <a:pt x="67" y="274"/>
                    <a:pt x="136" y="278"/>
                    <a:pt x="150" y="278"/>
                  </a:cubicBezTo>
                  <a:cubicBezTo>
                    <a:pt x="156" y="278"/>
                    <a:pt x="198" y="387"/>
                    <a:pt x="199" y="396"/>
                  </a:cubicBezTo>
                  <a:cubicBezTo>
                    <a:pt x="201" y="443"/>
                    <a:pt x="169" y="462"/>
                    <a:pt x="145" y="507"/>
                  </a:cubicBezTo>
                  <a:cubicBezTo>
                    <a:pt x="101" y="589"/>
                    <a:pt x="82" y="697"/>
                    <a:pt x="86" y="789"/>
                  </a:cubicBezTo>
                  <a:cubicBezTo>
                    <a:pt x="87" y="793"/>
                    <a:pt x="142" y="842"/>
                    <a:pt x="142" y="862"/>
                  </a:cubicBezTo>
                  <a:cubicBezTo>
                    <a:pt x="142" y="944"/>
                    <a:pt x="150" y="945"/>
                    <a:pt x="207" y="1006"/>
                  </a:cubicBezTo>
                  <a:cubicBezTo>
                    <a:pt x="207" y="905"/>
                    <a:pt x="207" y="905"/>
                    <a:pt x="207" y="905"/>
                  </a:cubicBezTo>
                  <a:cubicBezTo>
                    <a:pt x="240" y="993"/>
                    <a:pt x="281" y="1027"/>
                    <a:pt x="311" y="1113"/>
                  </a:cubicBezTo>
                  <a:cubicBezTo>
                    <a:pt x="345" y="1211"/>
                    <a:pt x="482" y="1136"/>
                    <a:pt x="528" y="1200"/>
                  </a:cubicBezTo>
                  <a:cubicBezTo>
                    <a:pt x="548" y="1229"/>
                    <a:pt x="586" y="1216"/>
                    <a:pt x="604" y="1243"/>
                  </a:cubicBezTo>
                  <a:cubicBezTo>
                    <a:pt x="653" y="1318"/>
                    <a:pt x="653" y="1318"/>
                    <a:pt x="653" y="1318"/>
                  </a:cubicBezTo>
                  <a:cubicBezTo>
                    <a:pt x="683" y="1364"/>
                    <a:pt x="719" y="1348"/>
                    <a:pt x="772" y="1348"/>
                  </a:cubicBezTo>
                  <a:cubicBezTo>
                    <a:pt x="823" y="1348"/>
                    <a:pt x="726" y="1524"/>
                    <a:pt x="726" y="1539"/>
                  </a:cubicBezTo>
                  <a:cubicBezTo>
                    <a:pt x="726" y="1600"/>
                    <a:pt x="809" y="1739"/>
                    <a:pt x="809" y="1763"/>
                  </a:cubicBezTo>
                  <a:cubicBezTo>
                    <a:pt x="807" y="1835"/>
                    <a:pt x="898" y="1846"/>
                    <a:pt x="947" y="1890"/>
                  </a:cubicBezTo>
                  <a:cubicBezTo>
                    <a:pt x="986" y="1926"/>
                    <a:pt x="958" y="2028"/>
                    <a:pt x="957" y="2073"/>
                  </a:cubicBezTo>
                  <a:cubicBezTo>
                    <a:pt x="956" y="2111"/>
                    <a:pt x="964" y="2146"/>
                    <a:pt x="976" y="2178"/>
                  </a:cubicBezTo>
                  <a:cubicBezTo>
                    <a:pt x="976" y="2178"/>
                    <a:pt x="976" y="2178"/>
                    <a:pt x="976" y="2178"/>
                  </a:cubicBezTo>
                  <a:cubicBezTo>
                    <a:pt x="986" y="2209"/>
                    <a:pt x="1000" y="2238"/>
                    <a:pt x="1012" y="2268"/>
                  </a:cubicBezTo>
                  <a:cubicBezTo>
                    <a:pt x="1014" y="2273"/>
                    <a:pt x="1016" y="2278"/>
                    <a:pt x="1018" y="2284"/>
                  </a:cubicBezTo>
                  <a:cubicBezTo>
                    <a:pt x="1019" y="2286"/>
                    <a:pt x="1020" y="2288"/>
                    <a:pt x="1021" y="2291"/>
                  </a:cubicBezTo>
                  <a:cubicBezTo>
                    <a:pt x="1023" y="2295"/>
                    <a:pt x="1024" y="2299"/>
                    <a:pt x="1026" y="2304"/>
                  </a:cubicBezTo>
                  <a:cubicBezTo>
                    <a:pt x="1026" y="2306"/>
                    <a:pt x="1027" y="2309"/>
                    <a:pt x="1028" y="2311"/>
                  </a:cubicBezTo>
                  <a:cubicBezTo>
                    <a:pt x="1029" y="2316"/>
                    <a:pt x="1031" y="2321"/>
                    <a:pt x="1032" y="2326"/>
                  </a:cubicBezTo>
                  <a:cubicBezTo>
                    <a:pt x="1033" y="2328"/>
                    <a:pt x="1033" y="2330"/>
                    <a:pt x="1034" y="2332"/>
                  </a:cubicBezTo>
                  <a:cubicBezTo>
                    <a:pt x="1036" y="2339"/>
                    <a:pt x="1037" y="2346"/>
                    <a:pt x="1039" y="2354"/>
                  </a:cubicBezTo>
                  <a:cubicBezTo>
                    <a:pt x="1045" y="2391"/>
                    <a:pt x="1031" y="2431"/>
                    <a:pt x="1039" y="2466"/>
                  </a:cubicBezTo>
                  <a:cubicBezTo>
                    <a:pt x="1047" y="2503"/>
                    <a:pt x="1079" y="2525"/>
                    <a:pt x="1078" y="2566"/>
                  </a:cubicBezTo>
                  <a:cubicBezTo>
                    <a:pt x="1078" y="2628"/>
                    <a:pt x="1253" y="2640"/>
                    <a:pt x="1287" y="2640"/>
                  </a:cubicBezTo>
                  <a:cubicBezTo>
                    <a:pt x="1287" y="2640"/>
                    <a:pt x="1159" y="2574"/>
                    <a:pt x="1159" y="2581"/>
                  </a:cubicBezTo>
                  <a:cubicBezTo>
                    <a:pt x="1159" y="2522"/>
                    <a:pt x="1189" y="2526"/>
                    <a:pt x="1189" y="2490"/>
                  </a:cubicBezTo>
                  <a:cubicBezTo>
                    <a:pt x="1189" y="2448"/>
                    <a:pt x="1150" y="2412"/>
                    <a:pt x="1175" y="2352"/>
                  </a:cubicBezTo>
                  <a:cubicBezTo>
                    <a:pt x="1201" y="2286"/>
                    <a:pt x="1198" y="2288"/>
                    <a:pt x="1269" y="2288"/>
                  </a:cubicBezTo>
                  <a:cubicBezTo>
                    <a:pt x="1268" y="2258"/>
                    <a:pt x="1263" y="2228"/>
                    <a:pt x="1255" y="2199"/>
                  </a:cubicBezTo>
                  <a:cubicBezTo>
                    <a:pt x="1319" y="2100"/>
                    <a:pt x="1466" y="2005"/>
                    <a:pt x="1505" y="1978"/>
                  </a:cubicBezTo>
                  <a:cubicBezTo>
                    <a:pt x="1559" y="1942"/>
                    <a:pt x="1529" y="1844"/>
                    <a:pt x="1552" y="1792"/>
                  </a:cubicBezTo>
                  <a:cubicBezTo>
                    <a:pt x="1572" y="1746"/>
                    <a:pt x="1633" y="1704"/>
                    <a:pt x="1636" y="1647"/>
                  </a:cubicBezTo>
                  <a:cubicBezTo>
                    <a:pt x="1636" y="1644"/>
                    <a:pt x="1636" y="1641"/>
                    <a:pt x="1636" y="1639"/>
                  </a:cubicBezTo>
                  <a:cubicBezTo>
                    <a:pt x="1636" y="1638"/>
                    <a:pt x="1636" y="1637"/>
                    <a:pt x="1636" y="1637"/>
                  </a:cubicBezTo>
                  <a:cubicBezTo>
                    <a:pt x="1635" y="1635"/>
                    <a:pt x="1635" y="1633"/>
                    <a:pt x="1635" y="1631"/>
                  </a:cubicBezTo>
                  <a:cubicBezTo>
                    <a:pt x="1635" y="1630"/>
                    <a:pt x="1634" y="1630"/>
                    <a:pt x="1634" y="1629"/>
                  </a:cubicBezTo>
                  <a:cubicBezTo>
                    <a:pt x="1634" y="1627"/>
                    <a:pt x="1633" y="1626"/>
                    <a:pt x="1632" y="1624"/>
                  </a:cubicBezTo>
                  <a:cubicBezTo>
                    <a:pt x="1632" y="1623"/>
                    <a:pt x="1632" y="1623"/>
                    <a:pt x="1632" y="1623"/>
                  </a:cubicBezTo>
                  <a:cubicBezTo>
                    <a:pt x="1631" y="1621"/>
                    <a:pt x="1630" y="1619"/>
                    <a:pt x="1629" y="1617"/>
                  </a:cubicBezTo>
                  <a:cubicBezTo>
                    <a:pt x="1629" y="1617"/>
                    <a:pt x="1629" y="1617"/>
                    <a:pt x="1629" y="1617"/>
                  </a:cubicBezTo>
                  <a:cubicBezTo>
                    <a:pt x="1617" y="1599"/>
                    <a:pt x="1591" y="1594"/>
                    <a:pt x="1569" y="1595"/>
                  </a:cubicBezTo>
                  <a:cubicBezTo>
                    <a:pt x="1538" y="1596"/>
                    <a:pt x="1534" y="1543"/>
                    <a:pt x="1511" y="1543"/>
                  </a:cubicBezTo>
                  <a:cubicBezTo>
                    <a:pt x="1445" y="1543"/>
                    <a:pt x="1376" y="1532"/>
                    <a:pt x="1319" y="1490"/>
                  </a:cubicBezTo>
                  <a:cubicBezTo>
                    <a:pt x="1310" y="1483"/>
                    <a:pt x="1299" y="1399"/>
                    <a:pt x="1283" y="1378"/>
                  </a:cubicBezTo>
                  <a:cubicBezTo>
                    <a:pt x="1272" y="1364"/>
                    <a:pt x="1250" y="1368"/>
                    <a:pt x="1227" y="1372"/>
                  </a:cubicBezTo>
                  <a:cubicBezTo>
                    <a:pt x="1200" y="1377"/>
                    <a:pt x="1172" y="1381"/>
                    <a:pt x="1157" y="1360"/>
                  </a:cubicBezTo>
                  <a:cubicBezTo>
                    <a:pt x="1146" y="1344"/>
                    <a:pt x="1120" y="1284"/>
                    <a:pt x="1103" y="1284"/>
                  </a:cubicBezTo>
                  <a:cubicBezTo>
                    <a:pt x="1079" y="1284"/>
                    <a:pt x="947" y="1259"/>
                    <a:pt x="920" y="1284"/>
                  </a:cubicBezTo>
                  <a:cubicBezTo>
                    <a:pt x="924" y="1280"/>
                    <a:pt x="875" y="1265"/>
                    <a:pt x="868" y="1265"/>
                  </a:cubicBezTo>
                  <a:cubicBezTo>
                    <a:pt x="871" y="1265"/>
                    <a:pt x="698" y="1354"/>
                    <a:pt x="698" y="1308"/>
                  </a:cubicBezTo>
                  <a:cubicBezTo>
                    <a:pt x="698" y="1248"/>
                    <a:pt x="728" y="1170"/>
                    <a:pt x="656" y="1170"/>
                  </a:cubicBezTo>
                  <a:cubicBezTo>
                    <a:pt x="542" y="1170"/>
                    <a:pt x="639" y="1140"/>
                    <a:pt x="639" y="1088"/>
                  </a:cubicBezTo>
                  <a:cubicBezTo>
                    <a:pt x="639" y="1020"/>
                    <a:pt x="529" y="1106"/>
                    <a:pt x="470" y="1106"/>
                  </a:cubicBezTo>
                  <a:cubicBezTo>
                    <a:pt x="472" y="1106"/>
                    <a:pt x="404" y="996"/>
                    <a:pt x="437" y="996"/>
                  </a:cubicBezTo>
                  <a:cubicBezTo>
                    <a:pt x="460" y="996"/>
                    <a:pt x="463" y="949"/>
                    <a:pt x="481" y="929"/>
                  </a:cubicBezTo>
                  <a:cubicBezTo>
                    <a:pt x="526" y="876"/>
                    <a:pt x="603" y="870"/>
                    <a:pt x="657" y="880"/>
                  </a:cubicBezTo>
                  <a:cubicBezTo>
                    <a:pt x="679" y="884"/>
                    <a:pt x="759" y="977"/>
                    <a:pt x="759" y="996"/>
                  </a:cubicBezTo>
                  <a:cubicBezTo>
                    <a:pt x="759" y="991"/>
                    <a:pt x="792" y="970"/>
                    <a:pt x="796" y="964"/>
                  </a:cubicBezTo>
                  <a:cubicBezTo>
                    <a:pt x="812" y="940"/>
                    <a:pt x="803" y="929"/>
                    <a:pt x="807" y="905"/>
                  </a:cubicBezTo>
                  <a:cubicBezTo>
                    <a:pt x="820" y="824"/>
                    <a:pt x="824" y="808"/>
                    <a:pt x="888" y="759"/>
                  </a:cubicBezTo>
                  <a:cubicBezTo>
                    <a:pt x="936" y="722"/>
                    <a:pt x="1002" y="681"/>
                    <a:pt x="1040" y="634"/>
                  </a:cubicBezTo>
                  <a:cubicBezTo>
                    <a:pt x="1068" y="598"/>
                    <a:pt x="1095" y="580"/>
                    <a:pt x="1136" y="559"/>
                  </a:cubicBezTo>
                  <a:cubicBezTo>
                    <a:pt x="1132" y="561"/>
                    <a:pt x="1175" y="586"/>
                    <a:pt x="1184" y="586"/>
                  </a:cubicBezTo>
                  <a:cubicBezTo>
                    <a:pt x="1222" y="586"/>
                    <a:pt x="1231" y="554"/>
                    <a:pt x="1251" y="526"/>
                  </a:cubicBezTo>
                  <a:cubicBezTo>
                    <a:pt x="1186" y="526"/>
                    <a:pt x="1186" y="526"/>
                    <a:pt x="1186" y="526"/>
                  </a:cubicBezTo>
                  <a:cubicBezTo>
                    <a:pt x="1260" y="470"/>
                    <a:pt x="1127" y="441"/>
                    <a:pt x="1274" y="441"/>
                  </a:cubicBezTo>
                  <a:cubicBezTo>
                    <a:pt x="1346" y="441"/>
                    <a:pt x="1353" y="442"/>
                    <a:pt x="1397" y="390"/>
                  </a:cubicBezTo>
                  <a:cubicBezTo>
                    <a:pt x="1327" y="390"/>
                    <a:pt x="1344" y="390"/>
                    <a:pt x="1344" y="318"/>
                  </a:cubicBezTo>
                  <a:cubicBezTo>
                    <a:pt x="1344" y="307"/>
                    <a:pt x="1324" y="263"/>
                    <a:pt x="1305" y="282"/>
                  </a:cubicBezTo>
                  <a:cubicBezTo>
                    <a:pt x="1253" y="332"/>
                    <a:pt x="1255" y="272"/>
                    <a:pt x="1232" y="238"/>
                  </a:cubicBezTo>
                  <a:cubicBezTo>
                    <a:pt x="1203" y="195"/>
                    <a:pt x="1171" y="240"/>
                    <a:pt x="1159" y="266"/>
                  </a:cubicBezTo>
                  <a:cubicBezTo>
                    <a:pt x="1144" y="299"/>
                    <a:pt x="1020" y="351"/>
                    <a:pt x="1020" y="394"/>
                  </a:cubicBezTo>
                  <a:cubicBezTo>
                    <a:pt x="1020" y="419"/>
                    <a:pt x="979" y="418"/>
                    <a:pt x="980" y="390"/>
                  </a:cubicBezTo>
                  <a:cubicBezTo>
                    <a:pt x="981" y="347"/>
                    <a:pt x="835" y="307"/>
                    <a:pt x="833" y="291"/>
                  </a:cubicBezTo>
                  <a:cubicBezTo>
                    <a:pt x="830" y="269"/>
                    <a:pt x="905" y="211"/>
                    <a:pt x="970" y="211"/>
                  </a:cubicBezTo>
                  <a:cubicBezTo>
                    <a:pt x="1000" y="211"/>
                    <a:pt x="986" y="176"/>
                    <a:pt x="995" y="176"/>
                  </a:cubicBezTo>
                  <a:cubicBezTo>
                    <a:pt x="1057" y="176"/>
                    <a:pt x="1131" y="156"/>
                    <a:pt x="1165" y="106"/>
                  </a:cubicBezTo>
                  <a:cubicBezTo>
                    <a:pt x="1156" y="106"/>
                    <a:pt x="1076" y="107"/>
                    <a:pt x="1076" y="106"/>
                  </a:cubicBezTo>
                  <a:cubicBezTo>
                    <a:pt x="1076" y="77"/>
                    <a:pt x="1064" y="60"/>
                    <a:pt x="1097" y="60"/>
                  </a:cubicBezTo>
                  <a:cubicBezTo>
                    <a:pt x="1174" y="60"/>
                    <a:pt x="1196" y="120"/>
                    <a:pt x="1281" y="120"/>
                  </a:cubicBezTo>
                  <a:cubicBezTo>
                    <a:pt x="1251" y="142"/>
                    <a:pt x="1220" y="163"/>
                    <a:pt x="1190" y="185"/>
                  </a:cubicBezTo>
                  <a:cubicBezTo>
                    <a:pt x="1233" y="185"/>
                    <a:pt x="1296" y="256"/>
                    <a:pt x="1329" y="234"/>
                  </a:cubicBezTo>
                  <a:cubicBezTo>
                    <a:pt x="1389" y="194"/>
                    <a:pt x="1348" y="157"/>
                    <a:pt x="1398" y="148"/>
                  </a:cubicBezTo>
                  <a:cubicBezTo>
                    <a:pt x="1404" y="154"/>
                    <a:pt x="1411" y="159"/>
                    <a:pt x="1423" y="164"/>
                  </a:cubicBezTo>
                  <a:cubicBezTo>
                    <a:pt x="1438" y="169"/>
                    <a:pt x="1495" y="179"/>
                    <a:pt x="1504" y="194"/>
                  </a:cubicBezTo>
                  <a:cubicBezTo>
                    <a:pt x="1516" y="211"/>
                    <a:pt x="1545" y="313"/>
                    <a:pt x="1524" y="322"/>
                  </a:cubicBezTo>
                  <a:cubicBezTo>
                    <a:pt x="1489" y="336"/>
                    <a:pt x="1386" y="447"/>
                    <a:pt x="1465" y="475"/>
                  </a:cubicBezTo>
                  <a:cubicBezTo>
                    <a:pt x="1525" y="496"/>
                    <a:pt x="1541" y="469"/>
                    <a:pt x="1594" y="435"/>
                  </a:cubicBezTo>
                  <a:cubicBezTo>
                    <a:pt x="1644" y="404"/>
                    <a:pt x="1658" y="415"/>
                    <a:pt x="1714" y="435"/>
                  </a:cubicBezTo>
                  <a:cubicBezTo>
                    <a:pt x="1714" y="435"/>
                    <a:pt x="1717" y="435"/>
                    <a:pt x="1720" y="435"/>
                  </a:cubicBezTo>
                  <a:cubicBezTo>
                    <a:pt x="1736" y="435"/>
                    <a:pt x="1777" y="435"/>
                    <a:pt x="1795" y="441"/>
                  </a:cubicBezTo>
                  <a:cubicBezTo>
                    <a:pt x="1823" y="451"/>
                    <a:pt x="1833" y="445"/>
                    <a:pt x="1838" y="438"/>
                  </a:cubicBezTo>
                  <a:cubicBezTo>
                    <a:pt x="1841" y="433"/>
                    <a:pt x="1842" y="429"/>
                    <a:pt x="1844" y="430"/>
                  </a:cubicBezTo>
                  <a:cubicBezTo>
                    <a:pt x="1863" y="437"/>
                    <a:pt x="1902" y="442"/>
                    <a:pt x="1927" y="431"/>
                  </a:cubicBezTo>
                  <a:cubicBezTo>
                    <a:pt x="1778" y="261"/>
                    <a:pt x="1589" y="128"/>
                    <a:pt x="1374" y="48"/>
                  </a:cubicBezTo>
                </a:path>
              </a:pathLst>
            </a:custGeom>
            <a:solidFill>
              <a:srgbClr val="C4D8A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17" name="ïṧḻïḓé"/>
            <p:cNvSpPr/>
            <p:nvPr/>
          </p:nvSpPr>
          <p:spPr bwMode="auto">
            <a:xfrm>
              <a:off x="5702301" y="3548063"/>
              <a:ext cx="250825" cy="93663"/>
            </a:xfrm>
            <a:custGeom>
              <a:avLst/>
              <a:gdLst>
                <a:gd name="T0" fmla="*/ 28 w 216"/>
                <a:gd name="T1" fmla="*/ 25 h 81"/>
                <a:gd name="T2" fmla="*/ 0 w 216"/>
                <a:gd name="T3" fmla="*/ 53 h 81"/>
                <a:gd name="T4" fmla="*/ 216 w 216"/>
                <a:gd name="T5" fmla="*/ 81 h 81"/>
                <a:gd name="T6" fmla="*/ 28 w 216"/>
                <a:gd name="T7" fmla="*/ 25 h 81"/>
              </a:gdLst>
              <a:ahLst/>
              <a:cxnLst>
                <a:cxn ang="0">
                  <a:pos x="T0" y="T1"/>
                </a:cxn>
                <a:cxn ang="0">
                  <a:pos x="T2" y="T3"/>
                </a:cxn>
                <a:cxn ang="0">
                  <a:pos x="T4" y="T5"/>
                </a:cxn>
                <a:cxn ang="0">
                  <a:pos x="T6" y="T7"/>
                </a:cxn>
              </a:cxnLst>
              <a:rect l="0" t="0" r="r" b="b"/>
              <a:pathLst>
                <a:path w="216" h="81">
                  <a:moveTo>
                    <a:pt x="28" y="25"/>
                  </a:moveTo>
                  <a:cubicBezTo>
                    <a:pt x="18" y="35"/>
                    <a:pt x="9" y="44"/>
                    <a:pt x="0" y="53"/>
                  </a:cubicBezTo>
                  <a:cubicBezTo>
                    <a:pt x="86" y="53"/>
                    <a:pt x="139" y="81"/>
                    <a:pt x="216" y="81"/>
                  </a:cubicBezTo>
                  <a:cubicBezTo>
                    <a:pt x="165" y="0"/>
                    <a:pt x="124" y="25"/>
                    <a:pt x="28" y="25"/>
                  </a:cubicBezTo>
                  <a:close/>
                </a:path>
              </a:pathLst>
            </a:custGeom>
            <a:solidFill>
              <a:srgbClr val="C4D8A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8" name="iśḻiḍé"/>
            <p:cNvSpPr/>
            <p:nvPr/>
          </p:nvSpPr>
          <p:spPr bwMode="auto">
            <a:xfrm>
              <a:off x="5934076" y="3656013"/>
              <a:ext cx="165100" cy="68263"/>
            </a:xfrm>
            <a:custGeom>
              <a:avLst/>
              <a:gdLst>
                <a:gd name="T0" fmla="*/ 115 w 142"/>
                <a:gd name="T1" fmla="*/ 2 h 59"/>
                <a:gd name="T2" fmla="*/ 0 w 142"/>
                <a:gd name="T3" fmla="*/ 59 h 59"/>
                <a:gd name="T4" fmla="*/ 110 w 142"/>
                <a:gd name="T5" fmla="*/ 59 h 59"/>
                <a:gd name="T6" fmla="*/ 115 w 142"/>
                <a:gd name="T7" fmla="*/ 2 h 59"/>
              </a:gdLst>
              <a:ahLst/>
              <a:cxnLst>
                <a:cxn ang="0">
                  <a:pos x="T0" y="T1"/>
                </a:cxn>
                <a:cxn ang="0">
                  <a:pos x="T2" y="T3"/>
                </a:cxn>
                <a:cxn ang="0">
                  <a:pos x="T4" y="T5"/>
                </a:cxn>
                <a:cxn ang="0">
                  <a:pos x="T6" y="T7"/>
                </a:cxn>
              </a:cxnLst>
              <a:rect l="0" t="0" r="r" b="b"/>
              <a:pathLst>
                <a:path w="142" h="59">
                  <a:moveTo>
                    <a:pt x="115" y="2"/>
                  </a:moveTo>
                  <a:cubicBezTo>
                    <a:pt x="45" y="0"/>
                    <a:pt x="42" y="11"/>
                    <a:pt x="0" y="59"/>
                  </a:cubicBezTo>
                  <a:cubicBezTo>
                    <a:pt x="36" y="59"/>
                    <a:pt x="73" y="59"/>
                    <a:pt x="110" y="59"/>
                  </a:cubicBezTo>
                  <a:cubicBezTo>
                    <a:pt x="142" y="59"/>
                    <a:pt x="137" y="3"/>
                    <a:pt x="115" y="2"/>
                  </a:cubicBezTo>
                  <a:close/>
                </a:path>
              </a:pathLst>
            </a:custGeom>
            <a:solidFill>
              <a:srgbClr val="C4D8A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19" name="íşļîḑe"/>
            <p:cNvSpPr/>
            <p:nvPr/>
          </p:nvSpPr>
          <p:spPr bwMode="auto">
            <a:xfrm>
              <a:off x="6181726" y="37433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20" name="îṡľîḑê"/>
            <p:cNvSpPr/>
            <p:nvPr/>
          </p:nvSpPr>
          <p:spPr bwMode="auto">
            <a:xfrm>
              <a:off x="6181726" y="374332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21" name="ïşlîḋé"/>
            <p:cNvSpPr/>
            <p:nvPr/>
          </p:nvSpPr>
          <p:spPr bwMode="auto">
            <a:xfrm>
              <a:off x="6705601" y="2617788"/>
              <a:ext cx="677863" cy="925513"/>
            </a:xfrm>
            <a:custGeom>
              <a:avLst/>
              <a:gdLst>
                <a:gd name="T0" fmla="*/ 2 w 583"/>
                <a:gd name="T1" fmla="*/ 0 h 798"/>
                <a:gd name="T2" fmla="*/ 0 w 583"/>
                <a:gd name="T3" fmla="*/ 0 h 798"/>
                <a:gd name="T4" fmla="*/ 582 w 583"/>
                <a:gd name="T5" fmla="*/ 798 h 798"/>
                <a:gd name="T6" fmla="*/ 583 w 583"/>
                <a:gd name="T7" fmla="*/ 798 h 798"/>
                <a:gd name="T8" fmla="*/ 2 w 583"/>
                <a:gd name="T9" fmla="*/ 0 h 798"/>
              </a:gdLst>
              <a:ahLst/>
              <a:cxnLst>
                <a:cxn ang="0">
                  <a:pos x="T0" y="T1"/>
                </a:cxn>
                <a:cxn ang="0">
                  <a:pos x="T2" y="T3"/>
                </a:cxn>
                <a:cxn ang="0">
                  <a:pos x="T4" y="T5"/>
                </a:cxn>
                <a:cxn ang="0">
                  <a:pos x="T6" y="T7"/>
                </a:cxn>
                <a:cxn ang="0">
                  <a:pos x="T8" y="T9"/>
                </a:cxn>
              </a:cxnLst>
              <a:rect l="0" t="0" r="r" b="b"/>
              <a:pathLst>
                <a:path w="583" h="798">
                  <a:moveTo>
                    <a:pt x="2" y="0"/>
                  </a:moveTo>
                  <a:cubicBezTo>
                    <a:pt x="1" y="0"/>
                    <a:pt x="0" y="0"/>
                    <a:pt x="0" y="0"/>
                  </a:cubicBezTo>
                  <a:cubicBezTo>
                    <a:pt x="282" y="182"/>
                    <a:pt x="493" y="465"/>
                    <a:pt x="582" y="798"/>
                  </a:cubicBezTo>
                  <a:cubicBezTo>
                    <a:pt x="583" y="798"/>
                    <a:pt x="583" y="798"/>
                    <a:pt x="583" y="798"/>
                  </a:cubicBezTo>
                  <a:cubicBezTo>
                    <a:pt x="493" y="465"/>
                    <a:pt x="283" y="183"/>
                    <a:pt x="2" y="0"/>
                  </a:cubicBezTo>
                </a:path>
              </a:pathLst>
            </a:custGeom>
            <a:solidFill>
              <a:srgbClr val="EBEBEB"/>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22" name="iṧ1íde"/>
            <p:cNvSpPr/>
            <p:nvPr/>
          </p:nvSpPr>
          <p:spPr bwMode="auto">
            <a:xfrm>
              <a:off x="6673851" y="2595563"/>
              <a:ext cx="34925" cy="22225"/>
            </a:xfrm>
            <a:custGeom>
              <a:avLst/>
              <a:gdLst>
                <a:gd name="T0" fmla="*/ 0 w 30"/>
                <a:gd name="T1" fmla="*/ 0 h 19"/>
                <a:gd name="T2" fmla="*/ 2 w 30"/>
                <a:gd name="T3" fmla="*/ 3 h 19"/>
                <a:gd name="T4" fmla="*/ 28 w 30"/>
                <a:gd name="T5" fmla="*/ 19 h 19"/>
                <a:gd name="T6" fmla="*/ 30 w 30"/>
                <a:gd name="T7" fmla="*/ 19 h 19"/>
                <a:gd name="T8" fmla="*/ 0 w 30"/>
                <a:gd name="T9" fmla="*/ 0 h 19"/>
              </a:gdLst>
              <a:ahLst/>
              <a:cxnLst>
                <a:cxn ang="0">
                  <a:pos x="T0" y="T1"/>
                </a:cxn>
                <a:cxn ang="0">
                  <a:pos x="T2" y="T3"/>
                </a:cxn>
                <a:cxn ang="0">
                  <a:pos x="T4" y="T5"/>
                </a:cxn>
                <a:cxn ang="0">
                  <a:pos x="T6" y="T7"/>
                </a:cxn>
                <a:cxn ang="0">
                  <a:pos x="T8" y="T9"/>
                </a:cxn>
              </a:cxnLst>
              <a:rect l="0" t="0" r="r" b="b"/>
              <a:pathLst>
                <a:path w="30" h="19">
                  <a:moveTo>
                    <a:pt x="0" y="0"/>
                  </a:moveTo>
                  <a:cubicBezTo>
                    <a:pt x="1" y="1"/>
                    <a:pt x="1" y="2"/>
                    <a:pt x="2" y="3"/>
                  </a:cubicBezTo>
                  <a:cubicBezTo>
                    <a:pt x="11" y="8"/>
                    <a:pt x="19" y="13"/>
                    <a:pt x="28" y="19"/>
                  </a:cubicBezTo>
                  <a:cubicBezTo>
                    <a:pt x="28" y="19"/>
                    <a:pt x="29" y="19"/>
                    <a:pt x="30" y="19"/>
                  </a:cubicBezTo>
                  <a:cubicBezTo>
                    <a:pt x="20" y="12"/>
                    <a:pt x="10" y="6"/>
                    <a:pt x="0" y="0"/>
                  </a:cubicBezTo>
                </a:path>
              </a:pathLst>
            </a:custGeom>
            <a:solidFill>
              <a:srgbClr val="3D5B5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23" name="ïṩļídê"/>
            <p:cNvSpPr/>
            <p:nvPr/>
          </p:nvSpPr>
          <p:spPr bwMode="auto">
            <a:xfrm>
              <a:off x="7383463" y="3543301"/>
              <a:ext cx="55563" cy="417513"/>
            </a:xfrm>
            <a:custGeom>
              <a:avLst/>
              <a:gdLst>
                <a:gd name="T0" fmla="*/ 1 w 48"/>
                <a:gd name="T1" fmla="*/ 0 h 359"/>
                <a:gd name="T2" fmla="*/ 0 w 48"/>
                <a:gd name="T3" fmla="*/ 0 h 359"/>
                <a:gd name="T4" fmla="*/ 48 w 48"/>
                <a:gd name="T5" fmla="*/ 359 h 359"/>
                <a:gd name="T6" fmla="*/ 48 w 48"/>
                <a:gd name="T7" fmla="*/ 358 h 359"/>
                <a:gd name="T8" fmla="*/ 1 w 48"/>
                <a:gd name="T9" fmla="*/ 0 h 359"/>
              </a:gdLst>
              <a:ahLst/>
              <a:cxnLst>
                <a:cxn ang="0">
                  <a:pos x="T0" y="T1"/>
                </a:cxn>
                <a:cxn ang="0">
                  <a:pos x="T2" y="T3"/>
                </a:cxn>
                <a:cxn ang="0">
                  <a:pos x="T4" y="T5"/>
                </a:cxn>
                <a:cxn ang="0">
                  <a:pos x="T6" y="T7"/>
                </a:cxn>
                <a:cxn ang="0">
                  <a:pos x="T8" y="T9"/>
                </a:cxn>
              </a:cxnLst>
              <a:rect l="0" t="0" r="r" b="b"/>
              <a:pathLst>
                <a:path w="48" h="359">
                  <a:moveTo>
                    <a:pt x="1" y="0"/>
                  </a:moveTo>
                  <a:cubicBezTo>
                    <a:pt x="0" y="0"/>
                    <a:pt x="0" y="0"/>
                    <a:pt x="0" y="0"/>
                  </a:cubicBezTo>
                  <a:cubicBezTo>
                    <a:pt x="31" y="114"/>
                    <a:pt x="48" y="234"/>
                    <a:pt x="48" y="359"/>
                  </a:cubicBezTo>
                  <a:cubicBezTo>
                    <a:pt x="48" y="358"/>
                    <a:pt x="48" y="358"/>
                    <a:pt x="48" y="358"/>
                  </a:cubicBezTo>
                  <a:cubicBezTo>
                    <a:pt x="48" y="234"/>
                    <a:pt x="31" y="114"/>
                    <a:pt x="1" y="0"/>
                  </a:cubicBezTo>
                </a:path>
              </a:pathLst>
            </a:custGeom>
            <a:solidFill>
              <a:srgbClr val="B7A48D"/>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85000" lnSpcReduction="20000"/>
            </a:bodyPr>
            <a:lstStyle/>
            <a:p>
              <a:pPr algn="ctr"/>
              <a:endParaRPr/>
            </a:p>
          </p:txBody>
        </p:sp>
        <p:sp>
          <p:nvSpPr>
            <p:cNvPr id="424" name="í$ḷîďe"/>
            <p:cNvSpPr/>
            <p:nvPr/>
          </p:nvSpPr>
          <p:spPr bwMode="auto">
            <a:xfrm>
              <a:off x="4486276" y="2598738"/>
              <a:ext cx="2952750" cy="2960688"/>
            </a:xfrm>
            <a:custGeom>
              <a:avLst/>
              <a:gdLst>
                <a:gd name="T0" fmla="*/ 1884 w 2540"/>
                <a:gd name="T1" fmla="*/ 0 h 2550"/>
                <a:gd name="T2" fmla="*/ 1884 w 2540"/>
                <a:gd name="T3" fmla="*/ 0 h 2550"/>
                <a:gd name="T4" fmla="*/ 2199 w 2540"/>
                <a:gd name="T5" fmla="*/ 266 h 2550"/>
                <a:gd name="T6" fmla="*/ 2163 w 2540"/>
                <a:gd name="T7" fmla="*/ 272 h 2550"/>
                <a:gd name="T8" fmla="*/ 2116 w 2540"/>
                <a:gd name="T9" fmla="*/ 265 h 2550"/>
                <a:gd name="T10" fmla="*/ 2115 w 2540"/>
                <a:gd name="T11" fmla="*/ 265 h 2550"/>
                <a:gd name="T12" fmla="*/ 2110 w 2540"/>
                <a:gd name="T13" fmla="*/ 273 h 2550"/>
                <a:gd name="T14" fmla="*/ 2091 w 2540"/>
                <a:gd name="T15" fmla="*/ 281 h 2550"/>
                <a:gd name="T16" fmla="*/ 2067 w 2540"/>
                <a:gd name="T17" fmla="*/ 276 h 2550"/>
                <a:gd name="T18" fmla="*/ 2063 w 2540"/>
                <a:gd name="T19" fmla="*/ 275 h 2550"/>
                <a:gd name="T20" fmla="*/ 2264 w 2540"/>
                <a:gd name="T21" fmla="*/ 539 h 2550"/>
                <a:gd name="T22" fmla="*/ 2029 w 2540"/>
                <a:gd name="T23" fmla="*/ 304 h 2550"/>
                <a:gd name="T24" fmla="*/ 2099 w 2540"/>
                <a:gd name="T25" fmla="*/ 739 h 2550"/>
                <a:gd name="T26" fmla="*/ 1901 w 2540"/>
                <a:gd name="T27" fmla="*/ 1452 h 2550"/>
                <a:gd name="T28" fmla="*/ 1904 w 2540"/>
                <a:gd name="T29" fmla="*/ 1458 h 2550"/>
                <a:gd name="T30" fmla="*/ 1904 w 2540"/>
                <a:gd name="T31" fmla="*/ 1459 h 2550"/>
                <a:gd name="T32" fmla="*/ 1906 w 2540"/>
                <a:gd name="T33" fmla="*/ 1464 h 2550"/>
                <a:gd name="T34" fmla="*/ 1907 w 2540"/>
                <a:gd name="T35" fmla="*/ 1466 h 2550"/>
                <a:gd name="T36" fmla="*/ 1908 w 2540"/>
                <a:gd name="T37" fmla="*/ 1472 h 2550"/>
                <a:gd name="T38" fmla="*/ 1908 w 2540"/>
                <a:gd name="T39" fmla="*/ 1474 h 2550"/>
                <a:gd name="T40" fmla="*/ 1908 w 2540"/>
                <a:gd name="T41" fmla="*/ 1482 h 2550"/>
                <a:gd name="T42" fmla="*/ 1824 w 2540"/>
                <a:gd name="T43" fmla="*/ 1627 h 2550"/>
                <a:gd name="T44" fmla="*/ 1777 w 2540"/>
                <a:gd name="T45" fmla="*/ 1813 h 2550"/>
                <a:gd name="T46" fmla="*/ 1527 w 2540"/>
                <a:gd name="T47" fmla="*/ 2034 h 2550"/>
                <a:gd name="T48" fmla="*/ 1541 w 2540"/>
                <a:gd name="T49" fmla="*/ 2123 h 2550"/>
                <a:gd name="T50" fmla="*/ 1530 w 2540"/>
                <a:gd name="T51" fmla="*/ 2123 h 2550"/>
                <a:gd name="T52" fmla="*/ 1447 w 2540"/>
                <a:gd name="T53" fmla="*/ 2187 h 2550"/>
                <a:gd name="T54" fmla="*/ 1461 w 2540"/>
                <a:gd name="T55" fmla="*/ 2325 h 2550"/>
                <a:gd name="T56" fmla="*/ 1431 w 2540"/>
                <a:gd name="T57" fmla="*/ 2416 h 2550"/>
                <a:gd name="T58" fmla="*/ 1432 w 2540"/>
                <a:gd name="T59" fmla="*/ 2416 h 2550"/>
                <a:gd name="T60" fmla="*/ 1559 w 2540"/>
                <a:gd name="T61" fmla="*/ 2475 h 2550"/>
                <a:gd name="T62" fmla="*/ 1350 w 2540"/>
                <a:gd name="T63" fmla="*/ 2401 h 2550"/>
                <a:gd name="T64" fmla="*/ 1311 w 2540"/>
                <a:gd name="T65" fmla="*/ 2301 h 2550"/>
                <a:gd name="T66" fmla="*/ 1311 w 2540"/>
                <a:gd name="T67" fmla="*/ 2189 h 2550"/>
                <a:gd name="T68" fmla="*/ 1306 w 2540"/>
                <a:gd name="T69" fmla="*/ 2167 h 2550"/>
                <a:gd name="T70" fmla="*/ 1304 w 2540"/>
                <a:gd name="T71" fmla="*/ 2161 h 2550"/>
                <a:gd name="T72" fmla="*/ 1300 w 2540"/>
                <a:gd name="T73" fmla="*/ 2146 h 2550"/>
                <a:gd name="T74" fmla="*/ 1298 w 2540"/>
                <a:gd name="T75" fmla="*/ 2139 h 2550"/>
                <a:gd name="T76" fmla="*/ 1293 w 2540"/>
                <a:gd name="T77" fmla="*/ 2126 h 2550"/>
                <a:gd name="T78" fmla="*/ 1290 w 2540"/>
                <a:gd name="T79" fmla="*/ 2119 h 2550"/>
                <a:gd name="T80" fmla="*/ 1284 w 2540"/>
                <a:gd name="T81" fmla="*/ 2103 h 2550"/>
                <a:gd name="T82" fmla="*/ 1248 w 2540"/>
                <a:gd name="T83" fmla="*/ 2014 h 2550"/>
                <a:gd name="T84" fmla="*/ 721 w 2540"/>
                <a:gd name="T85" fmla="*/ 2118 h 2550"/>
                <a:gd name="T86" fmla="*/ 0 w 2540"/>
                <a:gd name="T87" fmla="*/ 1914 h 2550"/>
                <a:gd name="T88" fmla="*/ 1161 w 2540"/>
                <a:gd name="T89" fmla="*/ 2550 h 2550"/>
                <a:gd name="T90" fmla="*/ 2540 w 2540"/>
                <a:gd name="T91" fmla="*/ 1173 h 2550"/>
                <a:gd name="T92" fmla="*/ 2492 w 2540"/>
                <a:gd name="T93" fmla="*/ 814 h 2550"/>
                <a:gd name="T94" fmla="*/ 1910 w 2540"/>
                <a:gd name="T95" fmla="*/ 16 h 2550"/>
                <a:gd name="T96" fmla="*/ 1884 w 2540"/>
                <a:gd name="T97" fmla="*/ 0 h 2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0" h="2550">
                  <a:moveTo>
                    <a:pt x="1884" y="0"/>
                  </a:moveTo>
                  <a:cubicBezTo>
                    <a:pt x="1884" y="0"/>
                    <a:pt x="1884" y="0"/>
                    <a:pt x="1884" y="0"/>
                  </a:cubicBezTo>
                  <a:cubicBezTo>
                    <a:pt x="2002" y="72"/>
                    <a:pt x="2108" y="162"/>
                    <a:pt x="2199" y="266"/>
                  </a:cubicBezTo>
                  <a:cubicBezTo>
                    <a:pt x="2188" y="270"/>
                    <a:pt x="2175" y="272"/>
                    <a:pt x="2163" y="272"/>
                  </a:cubicBezTo>
                  <a:cubicBezTo>
                    <a:pt x="2145" y="272"/>
                    <a:pt x="2127" y="269"/>
                    <a:pt x="2116" y="265"/>
                  </a:cubicBezTo>
                  <a:cubicBezTo>
                    <a:pt x="2116" y="265"/>
                    <a:pt x="2115" y="265"/>
                    <a:pt x="2115" y="265"/>
                  </a:cubicBezTo>
                  <a:cubicBezTo>
                    <a:pt x="2114" y="265"/>
                    <a:pt x="2113" y="269"/>
                    <a:pt x="2110" y="273"/>
                  </a:cubicBezTo>
                  <a:cubicBezTo>
                    <a:pt x="2107" y="277"/>
                    <a:pt x="2102" y="281"/>
                    <a:pt x="2091" y="281"/>
                  </a:cubicBezTo>
                  <a:cubicBezTo>
                    <a:pt x="2085" y="281"/>
                    <a:pt x="2077" y="280"/>
                    <a:pt x="2067" y="276"/>
                  </a:cubicBezTo>
                  <a:cubicBezTo>
                    <a:pt x="2065" y="276"/>
                    <a:pt x="2064" y="275"/>
                    <a:pt x="2063" y="275"/>
                  </a:cubicBezTo>
                  <a:cubicBezTo>
                    <a:pt x="2141" y="354"/>
                    <a:pt x="2209" y="442"/>
                    <a:pt x="2264" y="539"/>
                  </a:cubicBezTo>
                  <a:cubicBezTo>
                    <a:pt x="2196" y="451"/>
                    <a:pt x="2117" y="371"/>
                    <a:pt x="2029" y="304"/>
                  </a:cubicBezTo>
                  <a:cubicBezTo>
                    <a:pt x="2075" y="441"/>
                    <a:pt x="2099" y="587"/>
                    <a:pt x="2099" y="739"/>
                  </a:cubicBezTo>
                  <a:cubicBezTo>
                    <a:pt x="2099" y="1000"/>
                    <a:pt x="2027" y="1244"/>
                    <a:pt x="1901" y="1452"/>
                  </a:cubicBezTo>
                  <a:cubicBezTo>
                    <a:pt x="1902" y="1454"/>
                    <a:pt x="1903" y="1456"/>
                    <a:pt x="1904" y="1458"/>
                  </a:cubicBezTo>
                  <a:cubicBezTo>
                    <a:pt x="1904" y="1459"/>
                    <a:pt x="1904" y="1459"/>
                    <a:pt x="1904" y="1459"/>
                  </a:cubicBezTo>
                  <a:cubicBezTo>
                    <a:pt x="1905" y="1461"/>
                    <a:pt x="1906" y="1462"/>
                    <a:pt x="1906" y="1464"/>
                  </a:cubicBezTo>
                  <a:cubicBezTo>
                    <a:pt x="1906" y="1465"/>
                    <a:pt x="1907" y="1465"/>
                    <a:pt x="1907" y="1466"/>
                  </a:cubicBezTo>
                  <a:cubicBezTo>
                    <a:pt x="1907" y="1468"/>
                    <a:pt x="1907" y="1470"/>
                    <a:pt x="1908" y="1472"/>
                  </a:cubicBezTo>
                  <a:cubicBezTo>
                    <a:pt x="1908" y="1472"/>
                    <a:pt x="1908" y="1473"/>
                    <a:pt x="1908" y="1474"/>
                  </a:cubicBezTo>
                  <a:cubicBezTo>
                    <a:pt x="1908" y="1476"/>
                    <a:pt x="1908" y="1479"/>
                    <a:pt x="1908" y="1482"/>
                  </a:cubicBezTo>
                  <a:cubicBezTo>
                    <a:pt x="1905" y="1539"/>
                    <a:pt x="1844" y="1581"/>
                    <a:pt x="1824" y="1627"/>
                  </a:cubicBezTo>
                  <a:cubicBezTo>
                    <a:pt x="1801" y="1679"/>
                    <a:pt x="1831" y="1777"/>
                    <a:pt x="1777" y="1813"/>
                  </a:cubicBezTo>
                  <a:cubicBezTo>
                    <a:pt x="1738" y="1840"/>
                    <a:pt x="1591" y="1935"/>
                    <a:pt x="1527" y="2034"/>
                  </a:cubicBezTo>
                  <a:cubicBezTo>
                    <a:pt x="1535" y="2063"/>
                    <a:pt x="1540" y="2093"/>
                    <a:pt x="1541" y="2123"/>
                  </a:cubicBezTo>
                  <a:cubicBezTo>
                    <a:pt x="1537" y="2123"/>
                    <a:pt x="1533" y="2123"/>
                    <a:pt x="1530" y="2123"/>
                  </a:cubicBezTo>
                  <a:cubicBezTo>
                    <a:pt x="1470" y="2123"/>
                    <a:pt x="1471" y="2125"/>
                    <a:pt x="1447" y="2187"/>
                  </a:cubicBezTo>
                  <a:cubicBezTo>
                    <a:pt x="1422" y="2247"/>
                    <a:pt x="1461" y="2283"/>
                    <a:pt x="1461" y="2325"/>
                  </a:cubicBezTo>
                  <a:cubicBezTo>
                    <a:pt x="1461" y="2361"/>
                    <a:pt x="1431" y="2357"/>
                    <a:pt x="1431" y="2416"/>
                  </a:cubicBezTo>
                  <a:cubicBezTo>
                    <a:pt x="1431" y="2416"/>
                    <a:pt x="1431" y="2416"/>
                    <a:pt x="1432" y="2416"/>
                  </a:cubicBezTo>
                  <a:cubicBezTo>
                    <a:pt x="1445" y="2416"/>
                    <a:pt x="1559" y="2475"/>
                    <a:pt x="1559" y="2475"/>
                  </a:cubicBezTo>
                  <a:cubicBezTo>
                    <a:pt x="1525" y="2475"/>
                    <a:pt x="1350" y="2463"/>
                    <a:pt x="1350" y="2401"/>
                  </a:cubicBezTo>
                  <a:cubicBezTo>
                    <a:pt x="1351" y="2360"/>
                    <a:pt x="1319" y="2338"/>
                    <a:pt x="1311" y="2301"/>
                  </a:cubicBezTo>
                  <a:cubicBezTo>
                    <a:pt x="1303" y="2266"/>
                    <a:pt x="1317" y="2226"/>
                    <a:pt x="1311" y="2189"/>
                  </a:cubicBezTo>
                  <a:cubicBezTo>
                    <a:pt x="1309" y="2181"/>
                    <a:pt x="1308" y="2174"/>
                    <a:pt x="1306" y="2167"/>
                  </a:cubicBezTo>
                  <a:cubicBezTo>
                    <a:pt x="1305" y="2165"/>
                    <a:pt x="1305" y="2163"/>
                    <a:pt x="1304" y="2161"/>
                  </a:cubicBezTo>
                  <a:cubicBezTo>
                    <a:pt x="1303" y="2156"/>
                    <a:pt x="1301" y="2151"/>
                    <a:pt x="1300" y="2146"/>
                  </a:cubicBezTo>
                  <a:cubicBezTo>
                    <a:pt x="1299" y="2144"/>
                    <a:pt x="1298" y="2141"/>
                    <a:pt x="1298" y="2139"/>
                  </a:cubicBezTo>
                  <a:cubicBezTo>
                    <a:pt x="1296" y="2134"/>
                    <a:pt x="1295" y="2130"/>
                    <a:pt x="1293" y="2126"/>
                  </a:cubicBezTo>
                  <a:cubicBezTo>
                    <a:pt x="1292" y="2123"/>
                    <a:pt x="1291" y="2121"/>
                    <a:pt x="1290" y="2119"/>
                  </a:cubicBezTo>
                  <a:cubicBezTo>
                    <a:pt x="1288" y="2113"/>
                    <a:pt x="1286" y="2108"/>
                    <a:pt x="1284" y="2103"/>
                  </a:cubicBezTo>
                  <a:cubicBezTo>
                    <a:pt x="1272" y="2073"/>
                    <a:pt x="1258" y="2044"/>
                    <a:pt x="1248" y="2014"/>
                  </a:cubicBezTo>
                  <a:cubicBezTo>
                    <a:pt x="1085" y="2081"/>
                    <a:pt x="907" y="2118"/>
                    <a:pt x="721" y="2118"/>
                  </a:cubicBezTo>
                  <a:cubicBezTo>
                    <a:pt x="457" y="2118"/>
                    <a:pt x="210" y="2043"/>
                    <a:pt x="0" y="1914"/>
                  </a:cubicBezTo>
                  <a:cubicBezTo>
                    <a:pt x="245" y="2297"/>
                    <a:pt x="673" y="2550"/>
                    <a:pt x="1161" y="2550"/>
                  </a:cubicBezTo>
                  <a:cubicBezTo>
                    <a:pt x="1922" y="2550"/>
                    <a:pt x="2539" y="1933"/>
                    <a:pt x="2540" y="1173"/>
                  </a:cubicBezTo>
                  <a:cubicBezTo>
                    <a:pt x="2540" y="1048"/>
                    <a:pt x="2523" y="928"/>
                    <a:pt x="2492" y="814"/>
                  </a:cubicBezTo>
                  <a:cubicBezTo>
                    <a:pt x="2403" y="481"/>
                    <a:pt x="2192" y="198"/>
                    <a:pt x="1910" y="16"/>
                  </a:cubicBezTo>
                  <a:cubicBezTo>
                    <a:pt x="1901" y="10"/>
                    <a:pt x="1893" y="5"/>
                    <a:pt x="1884" y="0"/>
                  </a:cubicBezTo>
                </a:path>
              </a:pathLst>
            </a:custGeom>
            <a:solidFill>
              <a:srgbClr val="3F8CB6"/>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25" name="ïsḻiďè"/>
            <p:cNvSpPr/>
            <p:nvPr/>
          </p:nvSpPr>
          <p:spPr bwMode="auto">
            <a:xfrm>
              <a:off x="6831013" y="2913063"/>
              <a:ext cx="287338" cy="311150"/>
            </a:xfrm>
            <a:custGeom>
              <a:avLst/>
              <a:gdLst>
                <a:gd name="T0" fmla="*/ 0 w 247"/>
                <a:gd name="T1" fmla="*/ 0 h 269"/>
                <a:gd name="T2" fmla="*/ 12 w 247"/>
                <a:gd name="T3" fmla="*/ 34 h 269"/>
                <a:gd name="T4" fmla="*/ 247 w 247"/>
                <a:gd name="T5" fmla="*/ 269 h 269"/>
                <a:gd name="T6" fmla="*/ 46 w 247"/>
                <a:gd name="T7" fmla="*/ 5 h 269"/>
                <a:gd name="T8" fmla="*/ 0 w 247"/>
                <a:gd name="T9" fmla="*/ 0 h 269"/>
              </a:gdLst>
              <a:ahLst/>
              <a:cxnLst>
                <a:cxn ang="0">
                  <a:pos x="T0" y="T1"/>
                </a:cxn>
                <a:cxn ang="0">
                  <a:pos x="T2" y="T3"/>
                </a:cxn>
                <a:cxn ang="0">
                  <a:pos x="T4" y="T5"/>
                </a:cxn>
                <a:cxn ang="0">
                  <a:pos x="T6" y="T7"/>
                </a:cxn>
                <a:cxn ang="0">
                  <a:pos x="T8" y="T9"/>
                </a:cxn>
              </a:cxnLst>
              <a:rect l="0" t="0" r="r" b="b"/>
              <a:pathLst>
                <a:path w="247" h="269">
                  <a:moveTo>
                    <a:pt x="0" y="0"/>
                  </a:moveTo>
                  <a:cubicBezTo>
                    <a:pt x="4" y="11"/>
                    <a:pt x="8" y="22"/>
                    <a:pt x="12" y="34"/>
                  </a:cubicBezTo>
                  <a:cubicBezTo>
                    <a:pt x="100" y="101"/>
                    <a:pt x="179" y="181"/>
                    <a:pt x="247" y="269"/>
                  </a:cubicBezTo>
                  <a:cubicBezTo>
                    <a:pt x="192" y="172"/>
                    <a:pt x="124" y="84"/>
                    <a:pt x="46" y="5"/>
                  </a:cubicBezTo>
                  <a:cubicBezTo>
                    <a:pt x="34" y="2"/>
                    <a:pt x="16" y="1"/>
                    <a:pt x="0" y="0"/>
                  </a:cubicBezTo>
                </a:path>
              </a:pathLst>
            </a:custGeom>
            <a:solidFill>
              <a:srgbClr val="4B93B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47500" lnSpcReduction="20000"/>
            </a:bodyPr>
            <a:lstStyle/>
            <a:p>
              <a:pPr algn="ctr"/>
              <a:endParaRPr/>
            </a:p>
          </p:txBody>
        </p:sp>
        <p:sp>
          <p:nvSpPr>
            <p:cNvPr id="426" name="ïśliďê"/>
            <p:cNvSpPr/>
            <p:nvPr/>
          </p:nvSpPr>
          <p:spPr bwMode="auto">
            <a:xfrm>
              <a:off x="5937251" y="2598738"/>
              <a:ext cx="1104900" cy="2873375"/>
            </a:xfrm>
            <a:custGeom>
              <a:avLst/>
              <a:gdLst>
                <a:gd name="T0" fmla="*/ 653 w 951"/>
                <a:gd name="T1" fmla="*/ 1452 h 2475"/>
                <a:gd name="T2" fmla="*/ 0 w 951"/>
                <a:gd name="T3" fmla="*/ 2014 h 2475"/>
                <a:gd name="T4" fmla="*/ 36 w 951"/>
                <a:gd name="T5" fmla="*/ 2103 h 2475"/>
                <a:gd name="T6" fmla="*/ 42 w 951"/>
                <a:gd name="T7" fmla="*/ 2119 h 2475"/>
                <a:gd name="T8" fmla="*/ 45 w 951"/>
                <a:gd name="T9" fmla="*/ 2126 h 2475"/>
                <a:gd name="T10" fmla="*/ 50 w 951"/>
                <a:gd name="T11" fmla="*/ 2139 h 2475"/>
                <a:gd name="T12" fmla="*/ 52 w 951"/>
                <a:gd name="T13" fmla="*/ 2146 h 2475"/>
                <a:gd name="T14" fmla="*/ 56 w 951"/>
                <a:gd name="T15" fmla="*/ 2161 h 2475"/>
                <a:gd name="T16" fmla="*/ 58 w 951"/>
                <a:gd name="T17" fmla="*/ 2167 h 2475"/>
                <a:gd name="T18" fmla="*/ 63 w 951"/>
                <a:gd name="T19" fmla="*/ 2189 h 2475"/>
                <a:gd name="T20" fmla="*/ 63 w 951"/>
                <a:gd name="T21" fmla="*/ 2301 h 2475"/>
                <a:gd name="T22" fmla="*/ 102 w 951"/>
                <a:gd name="T23" fmla="*/ 2401 h 2475"/>
                <a:gd name="T24" fmla="*/ 311 w 951"/>
                <a:gd name="T25" fmla="*/ 2475 h 2475"/>
                <a:gd name="T26" fmla="*/ 184 w 951"/>
                <a:gd name="T27" fmla="*/ 2416 h 2475"/>
                <a:gd name="T28" fmla="*/ 183 w 951"/>
                <a:gd name="T29" fmla="*/ 2416 h 2475"/>
                <a:gd name="T30" fmla="*/ 213 w 951"/>
                <a:gd name="T31" fmla="*/ 2325 h 2475"/>
                <a:gd name="T32" fmla="*/ 199 w 951"/>
                <a:gd name="T33" fmla="*/ 2187 h 2475"/>
                <a:gd name="T34" fmla="*/ 282 w 951"/>
                <a:gd name="T35" fmla="*/ 2123 h 2475"/>
                <a:gd name="T36" fmla="*/ 293 w 951"/>
                <a:gd name="T37" fmla="*/ 2123 h 2475"/>
                <a:gd name="T38" fmla="*/ 279 w 951"/>
                <a:gd name="T39" fmla="*/ 2034 h 2475"/>
                <a:gd name="T40" fmla="*/ 529 w 951"/>
                <a:gd name="T41" fmla="*/ 1813 h 2475"/>
                <a:gd name="T42" fmla="*/ 576 w 951"/>
                <a:gd name="T43" fmla="*/ 1627 h 2475"/>
                <a:gd name="T44" fmla="*/ 660 w 951"/>
                <a:gd name="T45" fmla="*/ 1482 h 2475"/>
                <a:gd name="T46" fmla="*/ 660 w 951"/>
                <a:gd name="T47" fmla="*/ 1474 h 2475"/>
                <a:gd name="T48" fmla="*/ 660 w 951"/>
                <a:gd name="T49" fmla="*/ 1472 h 2475"/>
                <a:gd name="T50" fmla="*/ 659 w 951"/>
                <a:gd name="T51" fmla="*/ 1466 h 2475"/>
                <a:gd name="T52" fmla="*/ 658 w 951"/>
                <a:gd name="T53" fmla="*/ 1464 h 2475"/>
                <a:gd name="T54" fmla="*/ 656 w 951"/>
                <a:gd name="T55" fmla="*/ 1459 h 2475"/>
                <a:gd name="T56" fmla="*/ 656 w 951"/>
                <a:gd name="T57" fmla="*/ 1458 h 2475"/>
                <a:gd name="T58" fmla="*/ 653 w 951"/>
                <a:gd name="T59" fmla="*/ 1452 h 2475"/>
                <a:gd name="T60" fmla="*/ 636 w 951"/>
                <a:gd name="T61" fmla="*/ 0 h 2475"/>
                <a:gd name="T62" fmla="*/ 769 w 951"/>
                <a:gd name="T63" fmla="*/ 270 h 2475"/>
                <a:gd name="T64" fmla="*/ 815 w 951"/>
                <a:gd name="T65" fmla="*/ 275 h 2475"/>
                <a:gd name="T66" fmla="*/ 819 w 951"/>
                <a:gd name="T67" fmla="*/ 276 h 2475"/>
                <a:gd name="T68" fmla="*/ 843 w 951"/>
                <a:gd name="T69" fmla="*/ 281 h 2475"/>
                <a:gd name="T70" fmla="*/ 862 w 951"/>
                <a:gd name="T71" fmla="*/ 273 h 2475"/>
                <a:gd name="T72" fmla="*/ 867 w 951"/>
                <a:gd name="T73" fmla="*/ 265 h 2475"/>
                <a:gd name="T74" fmla="*/ 868 w 951"/>
                <a:gd name="T75" fmla="*/ 265 h 2475"/>
                <a:gd name="T76" fmla="*/ 915 w 951"/>
                <a:gd name="T77" fmla="*/ 272 h 2475"/>
                <a:gd name="T78" fmla="*/ 951 w 951"/>
                <a:gd name="T79" fmla="*/ 266 h 2475"/>
                <a:gd name="T80" fmla="*/ 636 w 951"/>
                <a:gd name="T81" fmla="*/ 0 h 2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1" h="2475">
                  <a:moveTo>
                    <a:pt x="653" y="1452"/>
                  </a:moveTo>
                  <a:cubicBezTo>
                    <a:pt x="501" y="1702"/>
                    <a:pt x="273" y="1901"/>
                    <a:pt x="0" y="2014"/>
                  </a:cubicBezTo>
                  <a:cubicBezTo>
                    <a:pt x="10" y="2044"/>
                    <a:pt x="24" y="2073"/>
                    <a:pt x="36" y="2103"/>
                  </a:cubicBezTo>
                  <a:cubicBezTo>
                    <a:pt x="38" y="2108"/>
                    <a:pt x="40" y="2113"/>
                    <a:pt x="42" y="2119"/>
                  </a:cubicBezTo>
                  <a:cubicBezTo>
                    <a:pt x="43" y="2121"/>
                    <a:pt x="44" y="2123"/>
                    <a:pt x="45" y="2126"/>
                  </a:cubicBezTo>
                  <a:cubicBezTo>
                    <a:pt x="47" y="2130"/>
                    <a:pt x="48" y="2134"/>
                    <a:pt x="50" y="2139"/>
                  </a:cubicBezTo>
                  <a:cubicBezTo>
                    <a:pt x="50" y="2141"/>
                    <a:pt x="51" y="2144"/>
                    <a:pt x="52" y="2146"/>
                  </a:cubicBezTo>
                  <a:cubicBezTo>
                    <a:pt x="53" y="2151"/>
                    <a:pt x="55" y="2156"/>
                    <a:pt x="56" y="2161"/>
                  </a:cubicBezTo>
                  <a:cubicBezTo>
                    <a:pt x="57" y="2163"/>
                    <a:pt x="57" y="2165"/>
                    <a:pt x="58" y="2167"/>
                  </a:cubicBezTo>
                  <a:cubicBezTo>
                    <a:pt x="60" y="2174"/>
                    <a:pt x="61" y="2181"/>
                    <a:pt x="63" y="2189"/>
                  </a:cubicBezTo>
                  <a:cubicBezTo>
                    <a:pt x="69" y="2226"/>
                    <a:pt x="55" y="2266"/>
                    <a:pt x="63" y="2301"/>
                  </a:cubicBezTo>
                  <a:cubicBezTo>
                    <a:pt x="71" y="2338"/>
                    <a:pt x="103" y="2360"/>
                    <a:pt x="102" y="2401"/>
                  </a:cubicBezTo>
                  <a:cubicBezTo>
                    <a:pt x="102" y="2463"/>
                    <a:pt x="277" y="2475"/>
                    <a:pt x="311" y="2475"/>
                  </a:cubicBezTo>
                  <a:cubicBezTo>
                    <a:pt x="311" y="2475"/>
                    <a:pt x="197" y="2416"/>
                    <a:pt x="184" y="2416"/>
                  </a:cubicBezTo>
                  <a:cubicBezTo>
                    <a:pt x="183" y="2416"/>
                    <a:pt x="183" y="2416"/>
                    <a:pt x="183" y="2416"/>
                  </a:cubicBezTo>
                  <a:cubicBezTo>
                    <a:pt x="183" y="2357"/>
                    <a:pt x="213" y="2361"/>
                    <a:pt x="213" y="2325"/>
                  </a:cubicBezTo>
                  <a:cubicBezTo>
                    <a:pt x="213" y="2283"/>
                    <a:pt x="174" y="2247"/>
                    <a:pt x="199" y="2187"/>
                  </a:cubicBezTo>
                  <a:cubicBezTo>
                    <a:pt x="223" y="2125"/>
                    <a:pt x="222" y="2123"/>
                    <a:pt x="282" y="2123"/>
                  </a:cubicBezTo>
                  <a:cubicBezTo>
                    <a:pt x="285" y="2123"/>
                    <a:pt x="289" y="2123"/>
                    <a:pt x="293" y="2123"/>
                  </a:cubicBezTo>
                  <a:cubicBezTo>
                    <a:pt x="292" y="2093"/>
                    <a:pt x="287" y="2063"/>
                    <a:pt x="279" y="2034"/>
                  </a:cubicBezTo>
                  <a:cubicBezTo>
                    <a:pt x="343" y="1935"/>
                    <a:pt x="490" y="1840"/>
                    <a:pt x="529" y="1813"/>
                  </a:cubicBezTo>
                  <a:cubicBezTo>
                    <a:pt x="583" y="1777"/>
                    <a:pt x="553" y="1679"/>
                    <a:pt x="576" y="1627"/>
                  </a:cubicBezTo>
                  <a:cubicBezTo>
                    <a:pt x="596" y="1581"/>
                    <a:pt x="657" y="1539"/>
                    <a:pt x="660" y="1482"/>
                  </a:cubicBezTo>
                  <a:cubicBezTo>
                    <a:pt x="660" y="1479"/>
                    <a:pt x="660" y="1476"/>
                    <a:pt x="660" y="1474"/>
                  </a:cubicBezTo>
                  <a:cubicBezTo>
                    <a:pt x="660" y="1473"/>
                    <a:pt x="660" y="1472"/>
                    <a:pt x="660" y="1472"/>
                  </a:cubicBezTo>
                  <a:cubicBezTo>
                    <a:pt x="659" y="1470"/>
                    <a:pt x="659" y="1468"/>
                    <a:pt x="659" y="1466"/>
                  </a:cubicBezTo>
                  <a:cubicBezTo>
                    <a:pt x="659" y="1465"/>
                    <a:pt x="658" y="1465"/>
                    <a:pt x="658" y="1464"/>
                  </a:cubicBezTo>
                  <a:cubicBezTo>
                    <a:pt x="658" y="1462"/>
                    <a:pt x="657" y="1461"/>
                    <a:pt x="656" y="1459"/>
                  </a:cubicBezTo>
                  <a:cubicBezTo>
                    <a:pt x="656" y="1458"/>
                    <a:pt x="656" y="1458"/>
                    <a:pt x="656" y="1458"/>
                  </a:cubicBezTo>
                  <a:cubicBezTo>
                    <a:pt x="655" y="1456"/>
                    <a:pt x="654" y="1454"/>
                    <a:pt x="653" y="1452"/>
                  </a:cubicBezTo>
                  <a:moveTo>
                    <a:pt x="636" y="0"/>
                  </a:moveTo>
                  <a:cubicBezTo>
                    <a:pt x="690" y="84"/>
                    <a:pt x="735" y="175"/>
                    <a:pt x="769" y="270"/>
                  </a:cubicBezTo>
                  <a:cubicBezTo>
                    <a:pt x="785" y="271"/>
                    <a:pt x="803" y="272"/>
                    <a:pt x="815" y="275"/>
                  </a:cubicBezTo>
                  <a:cubicBezTo>
                    <a:pt x="816" y="275"/>
                    <a:pt x="817" y="276"/>
                    <a:pt x="819" y="276"/>
                  </a:cubicBezTo>
                  <a:cubicBezTo>
                    <a:pt x="829" y="280"/>
                    <a:pt x="837" y="281"/>
                    <a:pt x="843" y="281"/>
                  </a:cubicBezTo>
                  <a:cubicBezTo>
                    <a:pt x="854" y="281"/>
                    <a:pt x="859" y="277"/>
                    <a:pt x="862" y="273"/>
                  </a:cubicBezTo>
                  <a:cubicBezTo>
                    <a:pt x="865" y="269"/>
                    <a:pt x="866" y="265"/>
                    <a:pt x="867" y="265"/>
                  </a:cubicBezTo>
                  <a:cubicBezTo>
                    <a:pt x="867" y="265"/>
                    <a:pt x="868" y="265"/>
                    <a:pt x="868" y="265"/>
                  </a:cubicBezTo>
                  <a:cubicBezTo>
                    <a:pt x="879" y="269"/>
                    <a:pt x="897" y="272"/>
                    <a:pt x="915" y="272"/>
                  </a:cubicBezTo>
                  <a:cubicBezTo>
                    <a:pt x="927" y="272"/>
                    <a:pt x="940" y="270"/>
                    <a:pt x="951" y="266"/>
                  </a:cubicBezTo>
                  <a:cubicBezTo>
                    <a:pt x="860" y="162"/>
                    <a:pt x="754" y="72"/>
                    <a:pt x="636" y="0"/>
                  </a:cubicBezTo>
                </a:path>
              </a:pathLst>
            </a:custGeom>
            <a:solidFill>
              <a:srgbClr val="B5C794"/>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27" name="íṥ1íďé"/>
            <p:cNvSpPr/>
            <p:nvPr/>
          </p:nvSpPr>
          <p:spPr bwMode="auto">
            <a:xfrm>
              <a:off x="7172326" y="3457576"/>
              <a:ext cx="649288" cy="1849438"/>
            </a:xfrm>
            <a:custGeom>
              <a:avLst/>
              <a:gdLst>
                <a:gd name="T0" fmla="*/ 0 w 409"/>
                <a:gd name="T1" fmla="*/ 27 h 1165"/>
                <a:gd name="T2" fmla="*/ 27 w 409"/>
                <a:gd name="T3" fmla="*/ 271 h 1165"/>
                <a:gd name="T4" fmla="*/ 117 w 409"/>
                <a:gd name="T5" fmla="*/ 793 h 1165"/>
                <a:gd name="T6" fmla="*/ 305 w 409"/>
                <a:gd name="T7" fmla="*/ 1165 h 1165"/>
                <a:gd name="T8" fmla="*/ 409 w 409"/>
                <a:gd name="T9" fmla="*/ 1122 h 1165"/>
                <a:gd name="T10" fmla="*/ 264 w 409"/>
                <a:gd name="T11" fmla="*/ 626 h 1165"/>
                <a:gd name="T12" fmla="*/ 379 w 409"/>
                <a:gd name="T13" fmla="*/ 190 h 1165"/>
                <a:gd name="T14" fmla="*/ 327 w 409"/>
                <a:gd name="T15" fmla="*/ 0 h 1165"/>
                <a:gd name="T16" fmla="*/ 0 w 409"/>
                <a:gd name="T17" fmla="*/ 27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9" h="1165">
                  <a:moveTo>
                    <a:pt x="0" y="27"/>
                  </a:moveTo>
                  <a:lnTo>
                    <a:pt x="27" y="271"/>
                  </a:lnTo>
                  <a:lnTo>
                    <a:pt x="117" y="793"/>
                  </a:lnTo>
                  <a:lnTo>
                    <a:pt x="305" y="1165"/>
                  </a:lnTo>
                  <a:lnTo>
                    <a:pt x="409" y="1122"/>
                  </a:lnTo>
                  <a:lnTo>
                    <a:pt x="264" y="626"/>
                  </a:lnTo>
                  <a:lnTo>
                    <a:pt x="379" y="190"/>
                  </a:lnTo>
                  <a:lnTo>
                    <a:pt x="327" y="0"/>
                  </a:lnTo>
                  <a:lnTo>
                    <a:pt x="0" y="27"/>
                  </a:lnTo>
                  <a:close/>
                </a:path>
              </a:pathLst>
            </a:custGeom>
            <a:solidFill>
              <a:srgbClr val="C7B29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28" name="îSḻíḓe"/>
            <p:cNvSpPr/>
            <p:nvPr/>
          </p:nvSpPr>
          <p:spPr bwMode="auto">
            <a:xfrm>
              <a:off x="5419726" y="1830388"/>
              <a:ext cx="188913" cy="573088"/>
            </a:xfrm>
            <a:custGeom>
              <a:avLst/>
              <a:gdLst>
                <a:gd name="T0" fmla="*/ 61 w 162"/>
                <a:gd name="T1" fmla="*/ 0 h 493"/>
                <a:gd name="T2" fmla="*/ 72 w 162"/>
                <a:gd name="T3" fmla="*/ 493 h 493"/>
                <a:gd name="T4" fmla="*/ 162 w 162"/>
                <a:gd name="T5" fmla="*/ 477 h 493"/>
                <a:gd name="T6" fmla="*/ 110 w 162"/>
                <a:gd name="T7" fmla="*/ 4 h 493"/>
                <a:gd name="T8" fmla="*/ 61 w 162"/>
                <a:gd name="T9" fmla="*/ 0 h 493"/>
              </a:gdLst>
              <a:ahLst/>
              <a:cxnLst>
                <a:cxn ang="0">
                  <a:pos x="T0" y="T1"/>
                </a:cxn>
                <a:cxn ang="0">
                  <a:pos x="T2" y="T3"/>
                </a:cxn>
                <a:cxn ang="0">
                  <a:pos x="T4" y="T5"/>
                </a:cxn>
                <a:cxn ang="0">
                  <a:pos x="T6" y="T7"/>
                </a:cxn>
                <a:cxn ang="0">
                  <a:pos x="T8" y="T9"/>
                </a:cxn>
              </a:cxnLst>
              <a:rect l="0" t="0" r="r" b="b"/>
              <a:pathLst>
                <a:path w="162" h="493">
                  <a:moveTo>
                    <a:pt x="61" y="0"/>
                  </a:moveTo>
                  <a:cubicBezTo>
                    <a:pt x="61" y="0"/>
                    <a:pt x="0" y="154"/>
                    <a:pt x="72" y="493"/>
                  </a:cubicBezTo>
                  <a:cubicBezTo>
                    <a:pt x="162" y="477"/>
                    <a:pt x="162" y="477"/>
                    <a:pt x="162" y="477"/>
                  </a:cubicBezTo>
                  <a:cubicBezTo>
                    <a:pt x="162" y="477"/>
                    <a:pt x="80" y="184"/>
                    <a:pt x="110" y="4"/>
                  </a:cubicBezTo>
                  <a:lnTo>
                    <a:pt x="61" y="0"/>
                  </a:lnTo>
                  <a:close/>
                </a:path>
              </a:pathLst>
            </a:custGeom>
            <a:solidFill>
              <a:srgbClr val="726562"/>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29" name="îśľîḍè"/>
            <p:cNvSpPr/>
            <p:nvPr/>
          </p:nvSpPr>
          <p:spPr bwMode="auto">
            <a:xfrm>
              <a:off x="5354638" y="1146176"/>
              <a:ext cx="620713" cy="730250"/>
            </a:xfrm>
            <a:custGeom>
              <a:avLst/>
              <a:gdLst>
                <a:gd name="T0" fmla="*/ 472 w 534"/>
                <a:gd name="T1" fmla="*/ 0 h 628"/>
                <a:gd name="T2" fmla="*/ 89 w 534"/>
                <a:gd name="T3" fmla="*/ 270 h 628"/>
                <a:gd name="T4" fmla="*/ 131 w 534"/>
                <a:gd name="T5" fmla="*/ 615 h 628"/>
                <a:gd name="T6" fmla="*/ 445 w 534"/>
                <a:gd name="T7" fmla="*/ 468 h 628"/>
                <a:gd name="T8" fmla="*/ 472 w 534"/>
                <a:gd name="T9" fmla="*/ 0 h 628"/>
              </a:gdLst>
              <a:ahLst/>
              <a:cxnLst>
                <a:cxn ang="0">
                  <a:pos x="T0" y="T1"/>
                </a:cxn>
                <a:cxn ang="0">
                  <a:pos x="T2" y="T3"/>
                </a:cxn>
                <a:cxn ang="0">
                  <a:pos x="T4" y="T5"/>
                </a:cxn>
                <a:cxn ang="0">
                  <a:pos x="T6" y="T7"/>
                </a:cxn>
                <a:cxn ang="0">
                  <a:pos x="T8" y="T9"/>
                </a:cxn>
              </a:cxnLst>
              <a:rect l="0" t="0" r="r" b="b"/>
              <a:pathLst>
                <a:path w="534" h="628">
                  <a:moveTo>
                    <a:pt x="472" y="0"/>
                  </a:moveTo>
                  <a:cubicBezTo>
                    <a:pt x="472" y="0"/>
                    <a:pt x="178" y="110"/>
                    <a:pt x="89" y="270"/>
                  </a:cubicBezTo>
                  <a:cubicBezTo>
                    <a:pt x="0" y="431"/>
                    <a:pt x="131" y="615"/>
                    <a:pt x="131" y="615"/>
                  </a:cubicBezTo>
                  <a:cubicBezTo>
                    <a:pt x="131" y="615"/>
                    <a:pt x="356" y="628"/>
                    <a:pt x="445" y="468"/>
                  </a:cubicBezTo>
                  <a:cubicBezTo>
                    <a:pt x="534" y="307"/>
                    <a:pt x="472" y="0"/>
                    <a:pt x="472" y="0"/>
                  </a:cubicBezTo>
                  <a:close/>
                </a:path>
              </a:pathLst>
            </a:custGeom>
            <a:solidFill>
              <a:srgbClr val="2D3E5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30" name="iṡ1iḓe"/>
            <p:cNvSpPr/>
            <p:nvPr/>
          </p:nvSpPr>
          <p:spPr bwMode="auto">
            <a:xfrm>
              <a:off x="5486401" y="1411288"/>
              <a:ext cx="269875" cy="450850"/>
            </a:xfrm>
            <a:custGeom>
              <a:avLst/>
              <a:gdLst>
                <a:gd name="T0" fmla="*/ 18 w 232"/>
                <a:gd name="T1" fmla="*/ 387 h 388"/>
                <a:gd name="T2" fmla="*/ 52 w 232"/>
                <a:gd name="T3" fmla="*/ 387 h 388"/>
                <a:gd name="T4" fmla="*/ 232 w 232"/>
                <a:gd name="T5" fmla="*/ 0 h 388"/>
                <a:gd name="T6" fmla="*/ 0 w 232"/>
                <a:gd name="T7" fmla="*/ 358 h 388"/>
                <a:gd name="T8" fmla="*/ 18 w 232"/>
                <a:gd name="T9" fmla="*/ 387 h 388"/>
              </a:gdLst>
              <a:ahLst/>
              <a:cxnLst>
                <a:cxn ang="0">
                  <a:pos x="T0" y="T1"/>
                </a:cxn>
                <a:cxn ang="0">
                  <a:pos x="T2" y="T3"/>
                </a:cxn>
                <a:cxn ang="0">
                  <a:pos x="T4" y="T5"/>
                </a:cxn>
                <a:cxn ang="0">
                  <a:pos x="T6" y="T7"/>
                </a:cxn>
                <a:cxn ang="0">
                  <a:pos x="T8" y="T9"/>
                </a:cxn>
              </a:cxnLst>
              <a:rect l="0" t="0" r="r" b="b"/>
              <a:pathLst>
                <a:path w="232" h="388">
                  <a:moveTo>
                    <a:pt x="18" y="387"/>
                  </a:moveTo>
                  <a:cubicBezTo>
                    <a:pt x="18" y="387"/>
                    <a:pt x="31" y="388"/>
                    <a:pt x="52" y="387"/>
                  </a:cubicBezTo>
                  <a:cubicBezTo>
                    <a:pt x="232" y="0"/>
                    <a:pt x="232" y="0"/>
                    <a:pt x="232" y="0"/>
                  </a:cubicBezTo>
                  <a:cubicBezTo>
                    <a:pt x="0" y="358"/>
                    <a:pt x="0" y="358"/>
                    <a:pt x="0" y="358"/>
                  </a:cubicBezTo>
                  <a:cubicBezTo>
                    <a:pt x="10" y="376"/>
                    <a:pt x="18" y="387"/>
                    <a:pt x="18" y="387"/>
                  </a:cubicBezTo>
                  <a:close/>
                </a:path>
              </a:pathLst>
            </a:custGeom>
            <a:solidFill>
              <a:srgbClr val="69817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20000"/>
            </a:bodyPr>
            <a:lstStyle/>
            <a:p>
              <a:pPr algn="ctr"/>
              <a:endParaRPr/>
            </a:p>
          </p:txBody>
        </p:sp>
        <p:sp>
          <p:nvSpPr>
            <p:cNvPr id="431" name="îšḷîḍê"/>
            <p:cNvSpPr/>
            <p:nvPr/>
          </p:nvSpPr>
          <p:spPr bwMode="auto">
            <a:xfrm>
              <a:off x="4843463" y="1611313"/>
              <a:ext cx="652463" cy="552450"/>
            </a:xfrm>
            <a:custGeom>
              <a:avLst/>
              <a:gdLst>
                <a:gd name="T0" fmla="*/ 0 w 561"/>
                <a:gd name="T1" fmla="*/ 57 h 476"/>
                <a:gd name="T2" fmla="*/ 243 w 561"/>
                <a:gd name="T3" fmla="*/ 397 h 476"/>
                <a:gd name="T4" fmla="*/ 550 w 561"/>
                <a:gd name="T5" fmla="*/ 359 h 476"/>
                <a:gd name="T6" fmla="*/ 417 w 561"/>
                <a:gd name="T7" fmla="*/ 79 h 476"/>
                <a:gd name="T8" fmla="*/ 0 w 561"/>
                <a:gd name="T9" fmla="*/ 57 h 476"/>
              </a:gdLst>
              <a:ahLst/>
              <a:cxnLst>
                <a:cxn ang="0">
                  <a:pos x="T0" y="T1"/>
                </a:cxn>
                <a:cxn ang="0">
                  <a:pos x="T2" y="T3"/>
                </a:cxn>
                <a:cxn ang="0">
                  <a:pos x="T4" y="T5"/>
                </a:cxn>
                <a:cxn ang="0">
                  <a:pos x="T6" y="T7"/>
                </a:cxn>
                <a:cxn ang="0">
                  <a:pos x="T8" y="T9"/>
                </a:cxn>
              </a:cxnLst>
              <a:rect l="0" t="0" r="r" b="b"/>
              <a:pathLst>
                <a:path w="561" h="476">
                  <a:moveTo>
                    <a:pt x="0" y="57"/>
                  </a:moveTo>
                  <a:cubicBezTo>
                    <a:pt x="0" y="57"/>
                    <a:pt x="99" y="318"/>
                    <a:pt x="243" y="397"/>
                  </a:cubicBezTo>
                  <a:cubicBezTo>
                    <a:pt x="386" y="476"/>
                    <a:pt x="550" y="359"/>
                    <a:pt x="550" y="359"/>
                  </a:cubicBezTo>
                  <a:cubicBezTo>
                    <a:pt x="550" y="359"/>
                    <a:pt x="561" y="158"/>
                    <a:pt x="417" y="79"/>
                  </a:cubicBezTo>
                  <a:cubicBezTo>
                    <a:pt x="274" y="0"/>
                    <a:pt x="0" y="57"/>
                    <a:pt x="0" y="57"/>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32" name="ïšľïďé"/>
            <p:cNvSpPr/>
            <p:nvPr/>
          </p:nvSpPr>
          <p:spPr bwMode="auto">
            <a:xfrm>
              <a:off x="5081588" y="1806576"/>
              <a:ext cx="403225" cy="239713"/>
            </a:xfrm>
            <a:custGeom>
              <a:avLst/>
              <a:gdLst>
                <a:gd name="T0" fmla="*/ 346 w 347"/>
                <a:gd name="T1" fmla="*/ 190 h 206"/>
                <a:gd name="T2" fmla="*/ 346 w 347"/>
                <a:gd name="T3" fmla="*/ 160 h 206"/>
                <a:gd name="T4" fmla="*/ 0 w 347"/>
                <a:gd name="T5" fmla="*/ 0 h 206"/>
                <a:gd name="T6" fmla="*/ 320 w 347"/>
                <a:gd name="T7" fmla="*/ 206 h 206"/>
                <a:gd name="T8" fmla="*/ 346 w 347"/>
                <a:gd name="T9" fmla="*/ 190 h 206"/>
              </a:gdLst>
              <a:ahLst/>
              <a:cxnLst>
                <a:cxn ang="0">
                  <a:pos x="T0" y="T1"/>
                </a:cxn>
                <a:cxn ang="0">
                  <a:pos x="T2" y="T3"/>
                </a:cxn>
                <a:cxn ang="0">
                  <a:pos x="T4" y="T5"/>
                </a:cxn>
                <a:cxn ang="0">
                  <a:pos x="T6" y="T7"/>
                </a:cxn>
                <a:cxn ang="0">
                  <a:pos x="T8" y="T9"/>
                </a:cxn>
              </a:cxnLst>
              <a:rect l="0" t="0" r="r" b="b"/>
              <a:pathLst>
                <a:path w="347" h="206">
                  <a:moveTo>
                    <a:pt x="346" y="190"/>
                  </a:moveTo>
                  <a:cubicBezTo>
                    <a:pt x="346" y="190"/>
                    <a:pt x="347" y="179"/>
                    <a:pt x="346" y="160"/>
                  </a:cubicBezTo>
                  <a:cubicBezTo>
                    <a:pt x="0" y="0"/>
                    <a:pt x="0" y="0"/>
                    <a:pt x="0" y="0"/>
                  </a:cubicBezTo>
                  <a:cubicBezTo>
                    <a:pt x="320" y="206"/>
                    <a:pt x="320" y="206"/>
                    <a:pt x="320" y="206"/>
                  </a:cubicBezTo>
                  <a:cubicBezTo>
                    <a:pt x="337" y="197"/>
                    <a:pt x="346" y="190"/>
                    <a:pt x="346" y="190"/>
                  </a:cubicBezTo>
                  <a:close/>
                </a:path>
              </a:pathLst>
            </a:custGeom>
            <a:solidFill>
              <a:srgbClr val="698178"/>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33" name="îsliďê"/>
            <p:cNvSpPr/>
            <p:nvPr/>
          </p:nvSpPr>
          <p:spPr bwMode="auto">
            <a:xfrm>
              <a:off x="5507038" y="1400176"/>
              <a:ext cx="471488" cy="484188"/>
            </a:xfrm>
            <a:custGeom>
              <a:avLst/>
              <a:gdLst>
                <a:gd name="T0" fmla="*/ 0 w 406"/>
                <a:gd name="T1" fmla="*/ 397 h 417"/>
                <a:gd name="T2" fmla="*/ 362 w 406"/>
                <a:gd name="T3" fmla="*/ 0 h 417"/>
                <a:gd name="T4" fmla="*/ 0 w 406"/>
                <a:gd name="T5" fmla="*/ 397 h 417"/>
              </a:gdLst>
              <a:ahLst/>
              <a:cxnLst>
                <a:cxn ang="0">
                  <a:pos x="T0" y="T1"/>
                </a:cxn>
                <a:cxn ang="0">
                  <a:pos x="T2" y="T3"/>
                </a:cxn>
                <a:cxn ang="0">
                  <a:pos x="T4" y="T5"/>
                </a:cxn>
              </a:cxnLst>
              <a:rect l="0" t="0" r="r" b="b"/>
              <a:pathLst>
                <a:path w="406" h="417">
                  <a:moveTo>
                    <a:pt x="0" y="397"/>
                  </a:moveTo>
                  <a:cubicBezTo>
                    <a:pt x="0" y="397"/>
                    <a:pt x="319" y="279"/>
                    <a:pt x="362" y="0"/>
                  </a:cubicBezTo>
                  <a:cubicBezTo>
                    <a:pt x="362" y="0"/>
                    <a:pt x="406" y="417"/>
                    <a:pt x="0" y="397"/>
                  </a:cubicBezTo>
                  <a:close/>
                </a:path>
              </a:pathLst>
            </a:custGeom>
            <a:solidFill>
              <a:srgbClr val="2D3E5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0000" lnSpcReduction="10000"/>
            </a:bodyPr>
            <a:lstStyle/>
            <a:p>
              <a:pPr algn="ctr"/>
              <a:endParaRPr/>
            </a:p>
          </p:txBody>
        </p:sp>
        <p:sp>
          <p:nvSpPr>
            <p:cNvPr id="434" name="iṣľïḑé"/>
            <p:cNvSpPr/>
            <p:nvPr/>
          </p:nvSpPr>
          <p:spPr bwMode="auto">
            <a:xfrm>
              <a:off x="6548438" y="2149476"/>
              <a:ext cx="1338263" cy="1516063"/>
            </a:xfrm>
            <a:custGeom>
              <a:avLst/>
              <a:gdLst>
                <a:gd name="T0" fmla="*/ 147 w 1152"/>
                <a:gd name="T1" fmla="*/ 41 h 1306"/>
                <a:gd name="T2" fmla="*/ 164 w 1152"/>
                <a:gd name="T3" fmla="*/ 33 h 1306"/>
                <a:gd name="T4" fmla="*/ 615 w 1152"/>
                <a:gd name="T5" fmla="*/ 128 h 1306"/>
                <a:gd name="T6" fmla="*/ 944 w 1152"/>
                <a:gd name="T7" fmla="*/ 492 h 1306"/>
                <a:gd name="T8" fmla="*/ 1130 w 1152"/>
                <a:gd name="T9" fmla="*/ 1085 h 1306"/>
                <a:gd name="T10" fmla="*/ 1152 w 1152"/>
                <a:gd name="T11" fmla="*/ 1300 h 1306"/>
                <a:gd name="T12" fmla="*/ 1152 w 1152"/>
                <a:gd name="T13" fmla="*/ 1306 h 1306"/>
                <a:gd name="T14" fmla="*/ 311 w 1152"/>
                <a:gd name="T15" fmla="*/ 1255 h 1306"/>
                <a:gd name="T16" fmla="*/ 172 w 1152"/>
                <a:gd name="T17" fmla="*/ 494 h 1306"/>
                <a:gd name="T18" fmla="*/ 19 w 1152"/>
                <a:gd name="T19" fmla="*/ 319 h 1306"/>
                <a:gd name="T20" fmla="*/ 109 w 1152"/>
                <a:gd name="T21" fmla="*/ 106 h 1306"/>
                <a:gd name="T22" fmla="*/ 147 w 1152"/>
                <a:gd name="T23" fmla="*/ 41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52" h="1306">
                  <a:moveTo>
                    <a:pt x="147" y="41"/>
                  </a:moveTo>
                  <a:cubicBezTo>
                    <a:pt x="152" y="37"/>
                    <a:pt x="157" y="34"/>
                    <a:pt x="164" y="33"/>
                  </a:cubicBezTo>
                  <a:cubicBezTo>
                    <a:pt x="315" y="0"/>
                    <a:pt x="482" y="55"/>
                    <a:pt x="615" y="128"/>
                  </a:cubicBezTo>
                  <a:cubicBezTo>
                    <a:pt x="760" y="207"/>
                    <a:pt x="867" y="349"/>
                    <a:pt x="944" y="492"/>
                  </a:cubicBezTo>
                  <a:cubicBezTo>
                    <a:pt x="1045" y="679"/>
                    <a:pt x="1097" y="876"/>
                    <a:pt x="1130" y="1085"/>
                  </a:cubicBezTo>
                  <a:cubicBezTo>
                    <a:pt x="1141" y="1156"/>
                    <a:pt x="1149" y="1228"/>
                    <a:pt x="1152" y="1300"/>
                  </a:cubicBezTo>
                  <a:cubicBezTo>
                    <a:pt x="1152" y="1302"/>
                    <a:pt x="1152" y="1304"/>
                    <a:pt x="1152" y="1306"/>
                  </a:cubicBezTo>
                  <a:cubicBezTo>
                    <a:pt x="916" y="1220"/>
                    <a:pt x="558" y="1211"/>
                    <a:pt x="311" y="1255"/>
                  </a:cubicBezTo>
                  <a:cubicBezTo>
                    <a:pt x="280" y="1088"/>
                    <a:pt x="227" y="655"/>
                    <a:pt x="172" y="494"/>
                  </a:cubicBezTo>
                  <a:cubicBezTo>
                    <a:pt x="145" y="414"/>
                    <a:pt x="105" y="340"/>
                    <a:pt x="19" y="319"/>
                  </a:cubicBezTo>
                  <a:cubicBezTo>
                    <a:pt x="0" y="315"/>
                    <a:pt x="101" y="121"/>
                    <a:pt x="109" y="106"/>
                  </a:cubicBezTo>
                  <a:cubicBezTo>
                    <a:pt x="120" y="85"/>
                    <a:pt x="129" y="56"/>
                    <a:pt x="147" y="41"/>
                  </a:cubicBezTo>
                  <a:close/>
                </a:path>
              </a:pathLst>
            </a:custGeom>
            <a:solidFill>
              <a:srgbClr val="2D3E5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35" name="isḻïďé"/>
            <p:cNvSpPr/>
            <p:nvPr/>
          </p:nvSpPr>
          <p:spPr bwMode="auto">
            <a:xfrm>
              <a:off x="6140451" y="3184526"/>
              <a:ext cx="195263" cy="155575"/>
            </a:xfrm>
            <a:custGeom>
              <a:avLst/>
              <a:gdLst>
                <a:gd name="T0" fmla="*/ 96 w 123"/>
                <a:gd name="T1" fmla="*/ 0 h 98"/>
                <a:gd name="T2" fmla="*/ 123 w 123"/>
                <a:gd name="T3" fmla="*/ 45 h 98"/>
                <a:gd name="T4" fmla="*/ 54 w 123"/>
                <a:gd name="T5" fmla="*/ 98 h 98"/>
                <a:gd name="T6" fmla="*/ 5 w 123"/>
                <a:gd name="T7" fmla="*/ 74 h 98"/>
                <a:gd name="T8" fmla="*/ 0 w 123"/>
                <a:gd name="T9" fmla="*/ 28 h 98"/>
                <a:gd name="T10" fmla="*/ 42 w 123"/>
                <a:gd name="T11" fmla="*/ 26 h 98"/>
                <a:gd name="T12" fmla="*/ 36 w 123"/>
                <a:gd name="T13" fmla="*/ 17 h 98"/>
                <a:gd name="T14" fmla="*/ 23 w 123"/>
                <a:gd name="T15" fmla="*/ 14 h 98"/>
                <a:gd name="T16" fmla="*/ 26 w 123"/>
                <a:gd name="T17" fmla="*/ 0 h 98"/>
                <a:gd name="T18" fmla="*/ 96 w 123"/>
                <a:gd name="T1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98">
                  <a:moveTo>
                    <a:pt x="96" y="0"/>
                  </a:moveTo>
                  <a:lnTo>
                    <a:pt x="123" y="45"/>
                  </a:lnTo>
                  <a:lnTo>
                    <a:pt x="54" y="98"/>
                  </a:lnTo>
                  <a:lnTo>
                    <a:pt x="5" y="74"/>
                  </a:lnTo>
                  <a:lnTo>
                    <a:pt x="0" y="28"/>
                  </a:lnTo>
                  <a:lnTo>
                    <a:pt x="42" y="26"/>
                  </a:lnTo>
                  <a:lnTo>
                    <a:pt x="36" y="17"/>
                  </a:lnTo>
                  <a:lnTo>
                    <a:pt x="23" y="14"/>
                  </a:lnTo>
                  <a:lnTo>
                    <a:pt x="26" y="0"/>
                  </a:lnTo>
                  <a:lnTo>
                    <a:pt x="96" y="0"/>
                  </a:lnTo>
                  <a:close/>
                </a:path>
              </a:pathLst>
            </a:custGeom>
            <a:solidFill>
              <a:srgbClr val="EBCEB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36" name="î$ḷiḑe"/>
            <p:cNvSpPr/>
            <p:nvPr/>
          </p:nvSpPr>
          <p:spPr bwMode="auto">
            <a:xfrm>
              <a:off x="6254751" y="2246313"/>
              <a:ext cx="901700" cy="1035050"/>
            </a:xfrm>
            <a:custGeom>
              <a:avLst/>
              <a:gdLst>
                <a:gd name="T0" fmla="*/ 532 w 776"/>
                <a:gd name="T1" fmla="*/ 80 h 892"/>
                <a:gd name="T2" fmla="*/ 453 w 776"/>
                <a:gd name="T3" fmla="*/ 302 h 892"/>
                <a:gd name="T4" fmla="*/ 361 w 776"/>
                <a:gd name="T5" fmla="*/ 541 h 892"/>
                <a:gd name="T6" fmla="*/ 0 w 776"/>
                <a:gd name="T7" fmla="*/ 796 h 892"/>
                <a:gd name="T8" fmla="*/ 52 w 776"/>
                <a:gd name="T9" fmla="*/ 892 h 892"/>
                <a:gd name="T10" fmla="*/ 530 w 776"/>
                <a:gd name="T11" fmla="*/ 662 h 892"/>
                <a:gd name="T12" fmla="*/ 662 w 776"/>
                <a:gd name="T13" fmla="*/ 372 h 892"/>
                <a:gd name="T14" fmla="*/ 756 w 776"/>
                <a:gd name="T15" fmla="*/ 110 h 892"/>
                <a:gd name="T16" fmla="*/ 601 w 776"/>
                <a:gd name="T17" fmla="*/ 14 h 892"/>
                <a:gd name="T18" fmla="*/ 532 w 776"/>
                <a:gd name="T19" fmla="*/ 8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6" h="892">
                  <a:moveTo>
                    <a:pt x="532" y="80"/>
                  </a:moveTo>
                  <a:cubicBezTo>
                    <a:pt x="495" y="149"/>
                    <a:pt x="472" y="253"/>
                    <a:pt x="453" y="302"/>
                  </a:cubicBezTo>
                  <a:cubicBezTo>
                    <a:pt x="422" y="381"/>
                    <a:pt x="391" y="461"/>
                    <a:pt x="361" y="541"/>
                  </a:cubicBezTo>
                  <a:cubicBezTo>
                    <a:pt x="0" y="796"/>
                    <a:pt x="0" y="796"/>
                    <a:pt x="0" y="796"/>
                  </a:cubicBezTo>
                  <a:cubicBezTo>
                    <a:pt x="52" y="892"/>
                    <a:pt x="52" y="892"/>
                    <a:pt x="52" y="892"/>
                  </a:cubicBezTo>
                  <a:cubicBezTo>
                    <a:pt x="530" y="662"/>
                    <a:pt x="530" y="662"/>
                    <a:pt x="530" y="662"/>
                  </a:cubicBezTo>
                  <a:cubicBezTo>
                    <a:pt x="574" y="566"/>
                    <a:pt x="618" y="469"/>
                    <a:pt x="662" y="372"/>
                  </a:cubicBezTo>
                  <a:cubicBezTo>
                    <a:pt x="698" y="292"/>
                    <a:pt x="776" y="203"/>
                    <a:pt x="756" y="110"/>
                  </a:cubicBezTo>
                  <a:cubicBezTo>
                    <a:pt x="741" y="36"/>
                    <a:pt x="673" y="0"/>
                    <a:pt x="601" y="14"/>
                  </a:cubicBezTo>
                  <a:cubicBezTo>
                    <a:pt x="574" y="19"/>
                    <a:pt x="551" y="45"/>
                    <a:pt x="532" y="80"/>
                  </a:cubicBezTo>
                  <a:close/>
                </a:path>
              </a:pathLst>
            </a:custGeom>
            <a:solidFill>
              <a:srgbClr val="2D3E5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37" name="ïšļïḋê"/>
            <p:cNvSpPr/>
            <p:nvPr/>
          </p:nvSpPr>
          <p:spPr bwMode="auto">
            <a:xfrm>
              <a:off x="5902326" y="1733551"/>
              <a:ext cx="927100" cy="700088"/>
            </a:xfrm>
            <a:custGeom>
              <a:avLst/>
              <a:gdLst>
                <a:gd name="T0" fmla="*/ 779 w 797"/>
                <a:gd name="T1" fmla="*/ 424 h 603"/>
                <a:gd name="T2" fmla="*/ 685 w 797"/>
                <a:gd name="T3" fmla="*/ 395 h 603"/>
                <a:gd name="T4" fmla="*/ 677 w 797"/>
                <a:gd name="T5" fmla="*/ 375 h 603"/>
                <a:gd name="T6" fmla="*/ 119 w 797"/>
                <a:gd name="T7" fmla="*/ 295 h 603"/>
                <a:gd name="T8" fmla="*/ 554 w 797"/>
                <a:gd name="T9" fmla="*/ 570 h 603"/>
                <a:gd name="T10" fmla="*/ 657 w 797"/>
                <a:gd name="T11" fmla="*/ 524 h 603"/>
                <a:gd name="T12" fmla="*/ 756 w 797"/>
                <a:gd name="T13" fmla="*/ 581 h 603"/>
                <a:gd name="T14" fmla="*/ 794 w 797"/>
                <a:gd name="T15" fmla="*/ 452 h 603"/>
                <a:gd name="T16" fmla="*/ 794 w 797"/>
                <a:gd name="T17" fmla="*/ 432 h 603"/>
                <a:gd name="T18" fmla="*/ 779 w 797"/>
                <a:gd name="T19" fmla="*/ 42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7" h="603">
                  <a:moveTo>
                    <a:pt x="779" y="424"/>
                  </a:moveTo>
                  <a:cubicBezTo>
                    <a:pt x="748" y="414"/>
                    <a:pt x="716" y="405"/>
                    <a:pt x="685" y="395"/>
                  </a:cubicBezTo>
                  <a:cubicBezTo>
                    <a:pt x="682" y="388"/>
                    <a:pt x="680" y="381"/>
                    <a:pt x="677" y="375"/>
                  </a:cubicBezTo>
                  <a:cubicBezTo>
                    <a:pt x="619" y="249"/>
                    <a:pt x="251" y="0"/>
                    <a:pt x="119" y="295"/>
                  </a:cubicBezTo>
                  <a:cubicBezTo>
                    <a:pt x="0" y="563"/>
                    <a:pt x="386" y="603"/>
                    <a:pt x="554" y="570"/>
                  </a:cubicBezTo>
                  <a:cubicBezTo>
                    <a:pt x="589" y="564"/>
                    <a:pt x="628" y="551"/>
                    <a:pt x="657" y="524"/>
                  </a:cubicBezTo>
                  <a:cubicBezTo>
                    <a:pt x="691" y="540"/>
                    <a:pt x="724" y="559"/>
                    <a:pt x="756" y="581"/>
                  </a:cubicBezTo>
                  <a:cubicBezTo>
                    <a:pt x="768" y="538"/>
                    <a:pt x="781" y="495"/>
                    <a:pt x="794" y="452"/>
                  </a:cubicBezTo>
                  <a:cubicBezTo>
                    <a:pt x="796" y="446"/>
                    <a:pt x="797" y="438"/>
                    <a:pt x="794" y="432"/>
                  </a:cubicBezTo>
                  <a:cubicBezTo>
                    <a:pt x="791" y="427"/>
                    <a:pt x="785" y="425"/>
                    <a:pt x="779" y="424"/>
                  </a:cubicBezTo>
                </a:path>
              </a:pathLst>
            </a:custGeom>
            <a:solidFill>
              <a:srgbClr val="FEE7DE"/>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38" name="îṧľïde"/>
            <p:cNvSpPr/>
            <p:nvPr/>
          </p:nvSpPr>
          <p:spPr bwMode="auto">
            <a:xfrm>
              <a:off x="6138863" y="2297113"/>
              <a:ext cx="407988" cy="171450"/>
            </a:xfrm>
            <a:custGeom>
              <a:avLst/>
              <a:gdLst>
                <a:gd name="T0" fmla="*/ 196 w 351"/>
                <a:gd name="T1" fmla="*/ 130 h 147"/>
                <a:gd name="T2" fmla="*/ 351 w 351"/>
                <a:gd name="T3" fmla="*/ 79 h 147"/>
                <a:gd name="T4" fmla="*/ 75 w 351"/>
                <a:gd name="T5" fmla="*/ 6 h 147"/>
                <a:gd name="T6" fmla="*/ 54 w 351"/>
                <a:gd name="T7" fmla="*/ 3 h 147"/>
                <a:gd name="T8" fmla="*/ 42 w 351"/>
                <a:gd name="T9" fmla="*/ 19 h 147"/>
                <a:gd name="T10" fmla="*/ 196 w 351"/>
                <a:gd name="T11" fmla="*/ 130 h 147"/>
              </a:gdLst>
              <a:ahLst/>
              <a:cxnLst>
                <a:cxn ang="0">
                  <a:pos x="T0" y="T1"/>
                </a:cxn>
                <a:cxn ang="0">
                  <a:pos x="T2" y="T3"/>
                </a:cxn>
                <a:cxn ang="0">
                  <a:pos x="T4" y="T5"/>
                </a:cxn>
                <a:cxn ang="0">
                  <a:pos x="T6" y="T7"/>
                </a:cxn>
                <a:cxn ang="0">
                  <a:pos x="T8" y="T9"/>
                </a:cxn>
                <a:cxn ang="0">
                  <a:pos x="T10" y="T11"/>
                </a:cxn>
              </a:cxnLst>
              <a:rect l="0" t="0" r="r" b="b"/>
              <a:pathLst>
                <a:path w="351" h="147">
                  <a:moveTo>
                    <a:pt x="196" y="130"/>
                  </a:moveTo>
                  <a:cubicBezTo>
                    <a:pt x="250" y="120"/>
                    <a:pt x="302" y="103"/>
                    <a:pt x="351" y="79"/>
                  </a:cubicBezTo>
                  <a:cubicBezTo>
                    <a:pt x="256" y="67"/>
                    <a:pt x="163" y="43"/>
                    <a:pt x="75" y="6"/>
                  </a:cubicBezTo>
                  <a:cubicBezTo>
                    <a:pt x="68" y="3"/>
                    <a:pt x="61" y="0"/>
                    <a:pt x="54" y="3"/>
                  </a:cubicBezTo>
                  <a:cubicBezTo>
                    <a:pt x="48" y="6"/>
                    <a:pt x="45" y="13"/>
                    <a:pt x="42" y="19"/>
                  </a:cubicBezTo>
                  <a:cubicBezTo>
                    <a:pt x="0" y="133"/>
                    <a:pt x="103" y="147"/>
                    <a:pt x="196" y="130"/>
                  </a:cubicBezTo>
                  <a:close/>
                </a:path>
              </a:pathLst>
            </a:custGeom>
            <a:solidFill>
              <a:srgbClr val="473C37"/>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439" name="išľide"/>
            <p:cNvSpPr/>
            <p:nvPr/>
          </p:nvSpPr>
          <p:spPr bwMode="auto">
            <a:xfrm>
              <a:off x="5989638" y="1755776"/>
              <a:ext cx="627063" cy="357188"/>
            </a:xfrm>
            <a:custGeom>
              <a:avLst/>
              <a:gdLst>
                <a:gd name="T0" fmla="*/ 510 w 539"/>
                <a:gd name="T1" fmla="*/ 308 h 308"/>
                <a:gd name="T2" fmla="*/ 527 w 539"/>
                <a:gd name="T3" fmla="*/ 219 h 308"/>
                <a:gd name="T4" fmla="*/ 214 w 539"/>
                <a:gd name="T5" fmla="*/ 8 h 308"/>
                <a:gd name="T6" fmla="*/ 132 w 539"/>
                <a:gd name="T7" fmla="*/ 189 h 308"/>
                <a:gd name="T8" fmla="*/ 302 w 539"/>
                <a:gd name="T9" fmla="*/ 200 h 308"/>
                <a:gd name="T10" fmla="*/ 510 w 539"/>
                <a:gd name="T11" fmla="*/ 308 h 308"/>
              </a:gdLst>
              <a:ahLst/>
              <a:cxnLst>
                <a:cxn ang="0">
                  <a:pos x="T0" y="T1"/>
                </a:cxn>
                <a:cxn ang="0">
                  <a:pos x="T2" y="T3"/>
                </a:cxn>
                <a:cxn ang="0">
                  <a:pos x="T4" y="T5"/>
                </a:cxn>
                <a:cxn ang="0">
                  <a:pos x="T6" y="T7"/>
                </a:cxn>
                <a:cxn ang="0">
                  <a:pos x="T8" y="T9"/>
                </a:cxn>
                <a:cxn ang="0">
                  <a:pos x="T10" y="T11"/>
                </a:cxn>
              </a:cxnLst>
              <a:rect l="0" t="0" r="r" b="b"/>
              <a:pathLst>
                <a:path w="539" h="308">
                  <a:moveTo>
                    <a:pt x="510" y="308"/>
                  </a:moveTo>
                  <a:cubicBezTo>
                    <a:pt x="539" y="292"/>
                    <a:pt x="538" y="250"/>
                    <a:pt x="527" y="219"/>
                  </a:cubicBezTo>
                  <a:cubicBezTo>
                    <a:pt x="484" y="91"/>
                    <a:pt x="349" y="0"/>
                    <a:pt x="214" y="8"/>
                  </a:cubicBezTo>
                  <a:cubicBezTo>
                    <a:pt x="101" y="15"/>
                    <a:pt x="0" y="142"/>
                    <a:pt x="132" y="189"/>
                  </a:cubicBezTo>
                  <a:cubicBezTo>
                    <a:pt x="179" y="206"/>
                    <a:pt x="250" y="186"/>
                    <a:pt x="302" y="200"/>
                  </a:cubicBezTo>
                  <a:cubicBezTo>
                    <a:pt x="377" y="220"/>
                    <a:pt x="445" y="266"/>
                    <a:pt x="510" y="308"/>
                  </a:cubicBezTo>
                  <a:close/>
                </a:path>
              </a:pathLst>
            </a:custGeom>
            <a:solidFill>
              <a:srgbClr val="53474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65000" lnSpcReduction="20000"/>
            </a:bodyPr>
            <a:lstStyle/>
            <a:p>
              <a:pPr algn="ctr"/>
              <a:endParaRPr/>
            </a:p>
          </p:txBody>
        </p:sp>
        <p:sp>
          <p:nvSpPr>
            <p:cNvPr id="440" name="îšliḓe"/>
            <p:cNvSpPr/>
            <p:nvPr/>
          </p:nvSpPr>
          <p:spPr bwMode="auto">
            <a:xfrm>
              <a:off x="5784851" y="1928813"/>
              <a:ext cx="569913" cy="766763"/>
            </a:xfrm>
            <a:custGeom>
              <a:avLst/>
              <a:gdLst>
                <a:gd name="T0" fmla="*/ 82 w 490"/>
                <a:gd name="T1" fmla="*/ 388 h 661"/>
                <a:gd name="T2" fmla="*/ 93 w 490"/>
                <a:gd name="T3" fmla="*/ 431 h 661"/>
                <a:gd name="T4" fmla="*/ 79 w 490"/>
                <a:gd name="T5" fmla="*/ 513 h 661"/>
                <a:gd name="T6" fmla="*/ 0 w 490"/>
                <a:gd name="T7" fmla="*/ 556 h 661"/>
                <a:gd name="T8" fmla="*/ 269 w 490"/>
                <a:gd name="T9" fmla="*/ 575 h 661"/>
                <a:gd name="T10" fmla="*/ 444 w 490"/>
                <a:gd name="T11" fmla="*/ 516 h 661"/>
                <a:gd name="T12" fmla="*/ 433 w 490"/>
                <a:gd name="T13" fmla="*/ 360 h 661"/>
                <a:gd name="T14" fmla="*/ 407 w 490"/>
                <a:gd name="T15" fmla="*/ 208 h 661"/>
                <a:gd name="T16" fmla="*/ 248 w 490"/>
                <a:gd name="T17" fmla="*/ 12 h 661"/>
                <a:gd name="T18" fmla="*/ 67 w 490"/>
                <a:gd name="T19" fmla="*/ 258 h 661"/>
                <a:gd name="T20" fmla="*/ 82 w 490"/>
                <a:gd name="T21" fmla="*/ 388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0" h="661">
                  <a:moveTo>
                    <a:pt x="82" y="388"/>
                  </a:moveTo>
                  <a:cubicBezTo>
                    <a:pt x="85" y="402"/>
                    <a:pt x="89" y="416"/>
                    <a:pt x="93" y="431"/>
                  </a:cubicBezTo>
                  <a:cubicBezTo>
                    <a:pt x="100" y="463"/>
                    <a:pt x="101" y="485"/>
                    <a:pt x="79" y="513"/>
                  </a:cubicBezTo>
                  <a:cubicBezTo>
                    <a:pt x="73" y="521"/>
                    <a:pt x="9" y="572"/>
                    <a:pt x="0" y="556"/>
                  </a:cubicBezTo>
                  <a:cubicBezTo>
                    <a:pt x="63" y="661"/>
                    <a:pt x="185" y="599"/>
                    <a:pt x="269" y="575"/>
                  </a:cubicBezTo>
                  <a:cubicBezTo>
                    <a:pt x="326" y="559"/>
                    <a:pt x="402" y="565"/>
                    <a:pt x="444" y="516"/>
                  </a:cubicBezTo>
                  <a:cubicBezTo>
                    <a:pt x="490" y="463"/>
                    <a:pt x="448" y="416"/>
                    <a:pt x="433" y="360"/>
                  </a:cubicBezTo>
                  <a:cubicBezTo>
                    <a:pt x="421" y="310"/>
                    <a:pt x="418" y="258"/>
                    <a:pt x="407" y="208"/>
                  </a:cubicBezTo>
                  <a:cubicBezTo>
                    <a:pt x="390" y="125"/>
                    <a:pt x="357" y="0"/>
                    <a:pt x="248" y="12"/>
                  </a:cubicBezTo>
                  <a:cubicBezTo>
                    <a:pt x="121" y="25"/>
                    <a:pt x="73" y="145"/>
                    <a:pt x="67" y="258"/>
                  </a:cubicBezTo>
                  <a:cubicBezTo>
                    <a:pt x="64" y="307"/>
                    <a:pt x="72" y="346"/>
                    <a:pt x="82" y="388"/>
                  </a:cubicBezTo>
                  <a:close/>
                </a:path>
              </a:pathLst>
            </a:custGeom>
            <a:solidFill>
              <a:srgbClr val="534741"/>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441" name="ïsḻïdé"/>
            <p:cNvSpPr/>
            <p:nvPr/>
          </p:nvSpPr>
          <p:spPr bwMode="auto">
            <a:xfrm>
              <a:off x="6561138" y="2208213"/>
              <a:ext cx="74613" cy="120650"/>
            </a:xfrm>
            <a:custGeom>
              <a:avLst/>
              <a:gdLst>
                <a:gd name="T0" fmla="*/ 39 w 64"/>
                <a:gd name="T1" fmla="*/ 0 h 103"/>
                <a:gd name="T2" fmla="*/ 36 w 64"/>
                <a:gd name="T3" fmla="*/ 7 h 103"/>
                <a:gd name="T4" fmla="*/ 35 w 64"/>
                <a:gd name="T5" fmla="*/ 26 h 103"/>
                <a:gd name="T6" fmla="*/ 25 w 64"/>
                <a:gd name="T7" fmla="*/ 64 h 103"/>
                <a:gd name="T8" fmla="*/ 0 w 64"/>
                <a:gd name="T9" fmla="*/ 103 h 103"/>
                <a:gd name="T10" fmla="*/ 6 w 64"/>
                <a:gd name="T11" fmla="*/ 103 h 103"/>
                <a:gd name="T12" fmla="*/ 61 w 64"/>
                <a:gd name="T13" fmla="*/ 64 h 103"/>
                <a:gd name="T14" fmla="*/ 61 w 64"/>
                <a:gd name="T15" fmla="*/ 30 h 103"/>
                <a:gd name="T16" fmla="*/ 42 w 64"/>
                <a:gd name="T17" fmla="*/ 1 h 103"/>
                <a:gd name="T18" fmla="*/ 39 w 64"/>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103">
                  <a:moveTo>
                    <a:pt x="39" y="0"/>
                  </a:moveTo>
                  <a:cubicBezTo>
                    <a:pt x="36" y="0"/>
                    <a:pt x="36" y="3"/>
                    <a:pt x="36" y="7"/>
                  </a:cubicBezTo>
                  <a:cubicBezTo>
                    <a:pt x="35" y="13"/>
                    <a:pt x="35" y="20"/>
                    <a:pt x="35" y="26"/>
                  </a:cubicBezTo>
                  <a:cubicBezTo>
                    <a:pt x="33" y="39"/>
                    <a:pt x="30" y="52"/>
                    <a:pt x="25" y="64"/>
                  </a:cubicBezTo>
                  <a:cubicBezTo>
                    <a:pt x="19" y="78"/>
                    <a:pt x="11" y="91"/>
                    <a:pt x="0" y="103"/>
                  </a:cubicBezTo>
                  <a:cubicBezTo>
                    <a:pt x="2" y="103"/>
                    <a:pt x="4" y="103"/>
                    <a:pt x="6" y="103"/>
                  </a:cubicBezTo>
                  <a:cubicBezTo>
                    <a:pt x="30" y="103"/>
                    <a:pt x="53" y="87"/>
                    <a:pt x="61" y="64"/>
                  </a:cubicBezTo>
                  <a:cubicBezTo>
                    <a:pt x="64" y="53"/>
                    <a:pt x="64" y="41"/>
                    <a:pt x="61" y="30"/>
                  </a:cubicBezTo>
                  <a:cubicBezTo>
                    <a:pt x="58" y="21"/>
                    <a:pt x="51" y="5"/>
                    <a:pt x="42" y="1"/>
                  </a:cubicBezTo>
                  <a:cubicBezTo>
                    <a:pt x="40" y="0"/>
                    <a:pt x="40" y="0"/>
                    <a:pt x="39" y="0"/>
                  </a:cubicBezTo>
                </a:path>
              </a:pathLst>
            </a:custGeom>
            <a:solidFill>
              <a:srgbClr val="E8D2C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68625" y="911225"/>
            <a:ext cx="3206750" cy="337185"/>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现场定置定位管理（示例）</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26" name="组合 25"/>
          <p:cNvGrpSpPr/>
          <p:nvPr/>
        </p:nvGrpSpPr>
        <p:grpSpPr>
          <a:xfrm>
            <a:off x="1272540" y="1447800"/>
            <a:ext cx="6267450" cy="3520440"/>
            <a:chOff x="1839" y="2340"/>
            <a:chExt cx="9870" cy="5544"/>
          </a:xfrm>
        </p:grpSpPr>
        <p:pic>
          <p:nvPicPr>
            <p:cNvPr id="2" name="Picture 11" descr="工具柜保管模型"/>
            <p:cNvPicPr>
              <a:picLocks noChangeAspect="1" noChangeArrowheads="1"/>
            </p:cNvPicPr>
            <p:nvPr/>
          </p:nvPicPr>
          <p:blipFill rotWithShape="1">
            <a:blip r:embed="rId2"/>
            <a:srcRect r="658" b="671"/>
            <a:stretch>
              <a:fillRect/>
            </a:stretch>
          </p:blipFill>
          <p:spPr bwMode="auto">
            <a:xfrm>
              <a:off x="2650" y="2340"/>
              <a:ext cx="3780" cy="2228"/>
            </a:xfrm>
            <a:prstGeom prst="rect">
              <a:avLst/>
            </a:prstGeom>
            <a:noFill/>
            <a:ln w="9525">
              <a:solidFill>
                <a:srgbClr val="000000">
                  <a:alpha val="0"/>
                </a:srgbClr>
              </a:solidFill>
              <a:miter lim="800000"/>
              <a:headEnd/>
              <a:tailEnd/>
            </a:ln>
          </p:spPr>
        </p:pic>
        <p:pic>
          <p:nvPicPr>
            <p:cNvPr id="5" name="Picture 12" descr="小材料管理模型"/>
            <p:cNvPicPr>
              <a:picLocks noChangeAspect="1" noChangeArrowheads="1"/>
            </p:cNvPicPr>
            <p:nvPr/>
          </p:nvPicPr>
          <p:blipFill rotWithShape="1">
            <a:blip r:embed="rId3"/>
            <a:srcRect r="6399" b="671"/>
            <a:stretch>
              <a:fillRect/>
            </a:stretch>
          </p:blipFill>
          <p:spPr bwMode="auto">
            <a:xfrm>
              <a:off x="7131" y="2340"/>
              <a:ext cx="3861" cy="2228"/>
            </a:xfrm>
            <a:prstGeom prst="rect">
              <a:avLst/>
            </a:prstGeom>
            <a:noFill/>
            <a:ln w="9525">
              <a:solidFill>
                <a:srgbClr val="000000">
                  <a:alpha val="0"/>
                </a:srgbClr>
              </a:solidFill>
              <a:miter lim="800000"/>
              <a:headEnd/>
              <a:tailEnd/>
            </a:ln>
          </p:spPr>
        </p:pic>
        <p:pic>
          <p:nvPicPr>
            <p:cNvPr id="6" name="Picture 16" descr="消防器材1"/>
            <p:cNvPicPr>
              <a:picLocks noChangeAspect="1" noChangeArrowheads="1"/>
            </p:cNvPicPr>
            <p:nvPr/>
          </p:nvPicPr>
          <p:blipFill rotWithShape="1">
            <a:blip r:embed="rId4"/>
            <a:srcRect t="4591"/>
            <a:stretch>
              <a:fillRect/>
            </a:stretch>
          </p:blipFill>
          <p:spPr bwMode="auto">
            <a:xfrm>
              <a:off x="7131" y="5128"/>
              <a:ext cx="3827" cy="2251"/>
            </a:xfrm>
            <a:prstGeom prst="rect">
              <a:avLst/>
            </a:prstGeom>
            <a:noFill/>
            <a:ln w="9525">
              <a:solidFill>
                <a:srgbClr val="000000">
                  <a:alpha val="0"/>
                </a:srgbClr>
              </a:solidFill>
              <a:miter lim="800000"/>
              <a:headEnd/>
              <a:tailEnd/>
            </a:ln>
          </p:spPr>
        </p:pic>
        <p:pic>
          <p:nvPicPr>
            <p:cNvPr id="7" name="Picture 11" descr="维修部零件柜"/>
            <p:cNvPicPr>
              <a:picLocks noChangeAspect="1" noChangeArrowheads="1"/>
            </p:cNvPicPr>
            <p:nvPr/>
          </p:nvPicPr>
          <p:blipFill rotWithShape="1">
            <a:blip r:embed="rId5"/>
            <a:srcRect t="4588" b="5916"/>
            <a:stretch>
              <a:fillRect/>
            </a:stretch>
          </p:blipFill>
          <p:spPr bwMode="auto">
            <a:xfrm>
              <a:off x="2650" y="5128"/>
              <a:ext cx="3805" cy="2318"/>
            </a:xfrm>
            <a:prstGeom prst="rect">
              <a:avLst/>
            </a:prstGeom>
            <a:noFill/>
            <a:ln w="9525">
              <a:solidFill>
                <a:srgbClr val="000000">
                  <a:alpha val="0"/>
                </a:srgbClr>
              </a:solidFill>
              <a:miter lim="800000"/>
              <a:headEnd/>
              <a:tailEnd/>
            </a:ln>
          </p:spPr>
        </p:pic>
        <p:sp>
          <p:nvSpPr>
            <p:cNvPr id="14" name="矩形 13"/>
            <p:cNvSpPr/>
            <p:nvPr/>
          </p:nvSpPr>
          <p:spPr>
            <a:xfrm>
              <a:off x="1899" y="2406"/>
              <a:ext cx="620" cy="2458"/>
            </a:xfrm>
            <a:prstGeom prst="rect">
              <a:avLst/>
            </a:prstGeom>
            <a:solidFill>
              <a:schemeClr val="bg1"/>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6" name="矩形 15"/>
            <p:cNvSpPr/>
            <p:nvPr/>
          </p:nvSpPr>
          <p:spPr>
            <a:xfrm>
              <a:off x="1839" y="5133"/>
              <a:ext cx="620" cy="2458"/>
            </a:xfrm>
            <a:prstGeom prst="rect">
              <a:avLst/>
            </a:prstGeom>
            <a:solidFill>
              <a:schemeClr val="bg1"/>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8" name="矩形 17"/>
            <p:cNvSpPr/>
            <p:nvPr/>
          </p:nvSpPr>
          <p:spPr>
            <a:xfrm>
              <a:off x="11089" y="2406"/>
              <a:ext cx="620" cy="2458"/>
            </a:xfrm>
            <a:prstGeom prst="rect">
              <a:avLst/>
            </a:prstGeom>
            <a:solidFill>
              <a:schemeClr val="bg1"/>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20" name="矩形 19"/>
            <p:cNvSpPr/>
            <p:nvPr/>
          </p:nvSpPr>
          <p:spPr>
            <a:xfrm>
              <a:off x="11089" y="5133"/>
              <a:ext cx="620" cy="2458"/>
            </a:xfrm>
            <a:prstGeom prst="rect">
              <a:avLst/>
            </a:prstGeom>
            <a:solidFill>
              <a:schemeClr val="bg1"/>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
          <p:nvSpPr>
            <p:cNvPr id="10" name="文本框 9"/>
            <p:cNvSpPr txBox="1"/>
            <p:nvPr/>
          </p:nvSpPr>
          <p:spPr>
            <a:xfrm>
              <a:off x="3131" y="4568"/>
              <a:ext cx="2290" cy="459"/>
            </a:xfrm>
            <a:prstGeom prst="rect">
              <a:avLst/>
            </a:prstGeom>
            <a:noFill/>
          </p:spPr>
          <p:txBody>
            <a:bodyPr wrap="square" rtlCol="0" anchor="t">
              <a:spAutoFit/>
            </a:bodyPr>
            <a:lstStyle/>
            <a:p>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工具柜管理模型</a:t>
              </a:r>
            </a:p>
          </p:txBody>
        </p:sp>
        <p:sp>
          <p:nvSpPr>
            <p:cNvPr id="11" name="文本框 10"/>
            <p:cNvSpPr txBox="1"/>
            <p:nvPr/>
          </p:nvSpPr>
          <p:spPr>
            <a:xfrm>
              <a:off x="7885" y="4568"/>
              <a:ext cx="2290" cy="459"/>
            </a:xfrm>
            <a:prstGeom prst="rect">
              <a:avLst/>
            </a:prstGeom>
            <a:noFill/>
          </p:spPr>
          <p:txBody>
            <a:bodyPr wrap="square" rtlCol="0" anchor="t">
              <a:spAutoFit/>
            </a:bodyPr>
            <a:lstStyle/>
            <a:p>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小材料管理模型</a:t>
              </a:r>
            </a:p>
          </p:txBody>
        </p:sp>
        <p:sp>
          <p:nvSpPr>
            <p:cNvPr id="12" name="文本框 11"/>
            <p:cNvSpPr txBox="1"/>
            <p:nvPr/>
          </p:nvSpPr>
          <p:spPr>
            <a:xfrm>
              <a:off x="3670" y="7426"/>
              <a:ext cx="1751" cy="459"/>
            </a:xfrm>
            <a:prstGeom prst="rect">
              <a:avLst/>
            </a:prstGeom>
            <a:noFill/>
          </p:spPr>
          <p:txBody>
            <a:bodyPr wrap="square" rtlCol="0" anchor="t">
              <a:spAutoFit/>
            </a:bodyPr>
            <a:lstStyle/>
            <a:p>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零部件存放</a:t>
              </a:r>
            </a:p>
          </p:txBody>
        </p:sp>
        <p:sp>
          <p:nvSpPr>
            <p:cNvPr id="25" name="文本框 24"/>
            <p:cNvSpPr txBox="1"/>
            <p:nvPr/>
          </p:nvSpPr>
          <p:spPr>
            <a:xfrm>
              <a:off x="8091" y="7426"/>
              <a:ext cx="1856" cy="459"/>
            </a:xfrm>
            <a:prstGeom prst="rect">
              <a:avLst/>
            </a:prstGeom>
            <a:noFill/>
          </p:spPr>
          <p:txBody>
            <a:bodyPr wrap="square" rtlCol="0" anchor="t">
              <a:spAutoFit/>
            </a:bodyPr>
            <a:lstStyle/>
            <a:p>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消防器材模型</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63575" y="996950"/>
            <a:ext cx="487299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灵活运用颜色的可视化管理（清晰的标识）</a:t>
            </a:r>
          </a:p>
        </p:txBody>
      </p:sp>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pSp>
        <p:nvGrpSpPr>
          <p:cNvPr id="7" name="组合 6"/>
          <p:cNvGrpSpPr/>
          <p:nvPr/>
        </p:nvGrpSpPr>
        <p:grpSpPr>
          <a:xfrm>
            <a:off x="538682" y="1839186"/>
            <a:ext cx="8151767" cy="2354701"/>
            <a:chOff x="608" y="3857"/>
            <a:chExt cx="17982" cy="5195"/>
          </a:xfrm>
        </p:grpSpPr>
        <p:pic>
          <p:nvPicPr>
            <p:cNvPr id="2" name="Picture 2" descr="IMG_0049"/>
            <p:cNvPicPr>
              <a:picLocks noChangeAspect="1" noChangeArrowheads="1"/>
            </p:cNvPicPr>
            <p:nvPr/>
          </p:nvPicPr>
          <p:blipFill>
            <a:blip r:embed="rId2"/>
            <a:srcRect/>
            <a:stretch>
              <a:fillRect/>
            </a:stretch>
          </p:blipFill>
          <p:spPr bwMode="auto">
            <a:xfrm>
              <a:off x="13095" y="3857"/>
              <a:ext cx="5496" cy="4122"/>
            </a:xfrm>
            <a:prstGeom prst="rect">
              <a:avLst/>
            </a:prstGeom>
            <a:noFill/>
            <a:ln w="22225">
              <a:solidFill>
                <a:srgbClr val="000000">
                  <a:alpha val="0"/>
                </a:srgbClr>
              </a:solidFill>
              <a:miter lim="800000"/>
              <a:headEnd/>
              <a:tailEnd/>
            </a:ln>
          </p:spPr>
        </p:pic>
        <p:pic>
          <p:nvPicPr>
            <p:cNvPr id="5" name="Picture 7" descr="IMG_0051"/>
            <p:cNvPicPr>
              <a:picLocks noChangeAspect="1" noChangeArrowheads="1"/>
            </p:cNvPicPr>
            <p:nvPr/>
          </p:nvPicPr>
          <p:blipFill>
            <a:blip r:embed="rId3"/>
            <a:srcRect/>
            <a:stretch>
              <a:fillRect/>
            </a:stretch>
          </p:blipFill>
          <p:spPr bwMode="auto">
            <a:xfrm>
              <a:off x="608" y="3857"/>
              <a:ext cx="5497" cy="4122"/>
            </a:xfrm>
            <a:prstGeom prst="rect">
              <a:avLst/>
            </a:prstGeom>
            <a:noFill/>
            <a:ln w="22225">
              <a:solidFill>
                <a:srgbClr val="000000">
                  <a:alpha val="0"/>
                </a:srgbClr>
              </a:solidFill>
              <a:miter lim="800000"/>
              <a:headEnd/>
              <a:tailEnd/>
            </a:ln>
          </p:spPr>
        </p:pic>
        <p:pic>
          <p:nvPicPr>
            <p:cNvPr id="6" name="Picture 8" descr="IMG_0057"/>
            <p:cNvPicPr>
              <a:picLocks noChangeAspect="1" noChangeArrowheads="1"/>
            </p:cNvPicPr>
            <p:nvPr/>
          </p:nvPicPr>
          <p:blipFill>
            <a:blip r:embed="rId4"/>
            <a:srcRect/>
            <a:stretch>
              <a:fillRect/>
            </a:stretch>
          </p:blipFill>
          <p:spPr bwMode="auto">
            <a:xfrm>
              <a:off x="6735" y="3857"/>
              <a:ext cx="5730" cy="4122"/>
            </a:xfrm>
            <a:prstGeom prst="rect">
              <a:avLst/>
            </a:prstGeom>
            <a:noFill/>
            <a:ln w="22225">
              <a:solidFill>
                <a:srgbClr val="000000">
                  <a:alpha val="0"/>
                </a:srgbClr>
              </a:solidFill>
              <a:miter lim="800000"/>
              <a:headEnd/>
              <a:tailEnd/>
            </a:ln>
          </p:spPr>
        </p:pic>
        <p:sp>
          <p:nvSpPr>
            <p:cNvPr id="12" name="矩形 11"/>
            <p:cNvSpPr/>
            <p:nvPr/>
          </p:nvSpPr>
          <p:spPr>
            <a:xfrm>
              <a:off x="1030" y="8409"/>
              <a:ext cx="4653" cy="643"/>
            </a:xfrm>
            <a:prstGeom prst="rect">
              <a:avLst/>
            </a:prstGeom>
          </p:spPr>
          <p:txBody>
            <a:bodyPr wrap="square">
              <a:spAutoFit/>
            </a:bodyPr>
            <a:lstStyle/>
            <a:p>
              <a:pPr algn="ct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环境赏心悦目，提高效率！</a:t>
              </a:r>
            </a:p>
          </p:txBody>
        </p:sp>
        <p:sp>
          <p:nvSpPr>
            <p:cNvPr id="13" name="矩形 12"/>
            <p:cNvSpPr/>
            <p:nvPr/>
          </p:nvSpPr>
          <p:spPr>
            <a:xfrm>
              <a:off x="6638" y="8409"/>
              <a:ext cx="6107" cy="643"/>
            </a:xfrm>
            <a:prstGeom prst="rect">
              <a:avLst/>
            </a:prstGeom>
          </p:spPr>
          <p:txBody>
            <a:bodyPr wrap="square">
              <a:spAutoFit/>
            </a:bodyPr>
            <a:lstStyle/>
            <a:p>
              <a:pPr algn="ct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提高识别能力，自然自觉遵守管理！</a:t>
              </a:r>
            </a:p>
          </p:txBody>
        </p:sp>
        <p:sp>
          <p:nvSpPr>
            <p:cNvPr id="14" name="矩形 13"/>
            <p:cNvSpPr/>
            <p:nvPr/>
          </p:nvSpPr>
          <p:spPr>
            <a:xfrm>
              <a:off x="13609" y="8409"/>
              <a:ext cx="4653" cy="643"/>
            </a:xfrm>
            <a:prstGeom prst="rect">
              <a:avLst/>
            </a:prstGeom>
          </p:spPr>
          <p:txBody>
            <a:bodyPr wrap="square">
              <a:spAutoFit/>
            </a:bodyPr>
            <a:lstStyle/>
            <a:p>
              <a:pPr algn="ct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避免差错、防止危险发生！</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graphicFrame>
        <p:nvGraphicFramePr>
          <p:cNvPr id="8" name="表格 7"/>
          <p:cNvGraphicFramePr>
            <a:graphicFrameLocks noGrp="1"/>
          </p:cNvGraphicFramePr>
          <p:nvPr/>
        </p:nvGraphicFramePr>
        <p:xfrm>
          <a:off x="1027430" y="840740"/>
          <a:ext cx="7212965" cy="4133850"/>
        </p:xfrm>
        <a:graphic>
          <a:graphicData uri="http://schemas.openxmlformats.org/drawingml/2006/table">
            <a:tbl>
              <a:tblPr firstRow="1" bandRow="1">
                <a:tableStyleId>{5C22544A-7EE6-4342-B048-85BDC9FD1C3A}</a:tableStyleId>
              </a:tblPr>
              <a:tblGrid>
                <a:gridCol w="375920">
                  <a:extLst>
                    <a:ext uri="{9D8B030D-6E8A-4147-A177-3AD203B41FA5}">
                      <a16:colId xmlns:a16="http://schemas.microsoft.com/office/drawing/2014/main" val="20000"/>
                    </a:ext>
                  </a:extLst>
                </a:gridCol>
                <a:gridCol w="376555">
                  <a:extLst>
                    <a:ext uri="{9D8B030D-6E8A-4147-A177-3AD203B41FA5}">
                      <a16:colId xmlns:a16="http://schemas.microsoft.com/office/drawing/2014/main" val="20001"/>
                    </a:ext>
                  </a:extLst>
                </a:gridCol>
                <a:gridCol w="6460490">
                  <a:extLst>
                    <a:ext uri="{9D8B030D-6E8A-4147-A177-3AD203B41FA5}">
                      <a16:colId xmlns:a16="http://schemas.microsoft.com/office/drawing/2014/main" val="20002"/>
                    </a:ext>
                  </a:extLst>
                </a:gridCol>
              </a:tblGrid>
              <a:tr h="295275">
                <a:tc gridSpan="2">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endParaRPr kumimoji="0" lang="zh-CN" altLang="en-US"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endParaRPr>
                    </a:p>
                  </a:txBody>
                  <a:tcPr horzOverflow="overflow"/>
                </a:tc>
                <a:tc h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300" b="1" i="0" u="none" strike="noStrike" cap="none" normalizeH="0" baseline="0" dirty="0">
                          <a:ln>
                            <a:noFill/>
                          </a:ln>
                          <a:solidFill>
                            <a:schemeClr val="bg1"/>
                          </a:solidFill>
                          <a:effectLst/>
                          <a:latin typeface="思源宋体 CN" panose="02020400000000000000" pitchFamily="18" charset="-122"/>
                          <a:ea typeface="思源宋体 CN" panose="02020400000000000000" pitchFamily="18" charset="-122"/>
                        </a:rPr>
                        <a:t>活动内容</a:t>
                      </a:r>
                    </a:p>
                  </a:txBody>
                  <a:tcPr horzOverflow="overflow"/>
                </a:tc>
                <a:extLst>
                  <a:ext uri="{0D108BD9-81ED-4DB2-BD59-A6C34878D82A}">
                    <a16:rowId xmlns:a16="http://schemas.microsoft.com/office/drawing/2014/main" val="10000"/>
                  </a:ext>
                </a:extLst>
              </a:tr>
              <a:tr h="295275">
                <a:tc rowSpan="8">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五分钟</a:t>
                      </a:r>
                      <a:r>
                        <a:rPr kumimoji="0" lang="en-US" altLang="zh-CN"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5S</a:t>
                      </a:r>
                      <a:r>
                        <a:rPr kumimoji="0" lang="zh-CN" altLang="en-US"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活动</a:t>
                      </a:r>
                    </a:p>
                  </a:txBody>
                  <a:tcPr anchor="ctr" horzOverflow="overflow"/>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1</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检查你的着装状况和清洁度</a:t>
                      </a:r>
                    </a:p>
                  </a:txBody>
                  <a:tcPr anchor="ctr" horzOverflow="overflow"/>
                </a:tc>
                <a:extLst>
                  <a:ext uri="{0D108BD9-81ED-4DB2-BD59-A6C34878D82A}">
                    <a16:rowId xmlns:a16="http://schemas.microsoft.com/office/drawing/2014/main" val="10001"/>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2</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检查是否有物品掉在地上，将掉在地上的物品都捡起来，如零件、产品、废料及其他</a:t>
                      </a:r>
                    </a:p>
                  </a:txBody>
                  <a:tcPr anchor="ctr" horzOverflow="overflow"/>
                </a:tc>
                <a:extLst>
                  <a:ext uri="{0D108BD9-81ED-4DB2-BD59-A6C34878D82A}">
                    <a16:rowId xmlns:a16="http://schemas.microsoft.com/office/drawing/2014/main" val="10002"/>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3</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用抹布擦干净仪表、设备、机器的主要部位以及其他重要的地方</a:t>
                      </a:r>
                    </a:p>
                  </a:txBody>
                  <a:tcPr anchor="ctr" horzOverflow="overflow"/>
                </a:tc>
                <a:extLst>
                  <a:ext uri="{0D108BD9-81ED-4DB2-BD59-A6C34878D82A}">
                    <a16:rowId xmlns:a16="http://schemas.microsoft.com/office/drawing/2014/main" val="10003"/>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4</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擦干净溅落或渗漏的水、油或其他脏污</a:t>
                      </a:r>
                    </a:p>
                  </a:txBody>
                  <a:tcPr anchor="ctr" horzOverflow="overflow"/>
                </a:tc>
                <a:extLst>
                  <a:ext uri="{0D108BD9-81ED-4DB2-BD59-A6C34878D82A}">
                    <a16:rowId xmlns:a16="http://schemas.microsoft.com/office/drawing/2014/main" val="10004"/>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5</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重新放置那些放错位置的物品</a:t>
                      </a:r>
                    </a:p>
                  </a:txBody>
                  <a:tcPr anchor="ctr" horzOverflow="overflow"/>
                </a:tc>
                <a:extLst>
                  <a:ext uri="{0D108BD9-81ED-4DB2-BD59-A6C34878D82A}">
                    <a16:rowId xmlns:a16="http://schemas.microsoft.com/office/drawing/2014/main" val="10005"/>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6</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将标识牌、标签等擦干净，保持字迹清晰</a:t>
                      </a:r>
                    </a:p>
                  </a:txBody>
                  <a:tcPr anchor="ctr" horzOverflow="overflow"/>
                </a:tc>
                <a:extLst>
                  <a:ext uri="{0D108BD9-81ED-4DB2-BD59-A6C34878D82A}">
                    <a16:rowId xmlns:a16="http://schemas.microsoft.com/office/drawing/2014/main" val="10006"/>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7</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确保所有工具都放在应该放置的地方</a:t>
                      </a:r>
                    </a:p>
                  </a:txBody>
                  <a:tcPr anchor="ctr" horzOverflow="overflow"/>
                </a:tc>
                <a:extLst>
                  <a:ext uri="{0D108BD9-81ED-4DB2-BD59-A6C34878D82A}">
                    <a16:rowId xmlns:a16="http://schemas.microsoft.com/office/drawing/2014/main" val="10007"/>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8</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处理所有非必需品</a:t>
                      </a:r>
                    </a:p>
                  </a:txBody>
                  <a:tcPr anchor="ctr" horzOverflow="overflow"/>
                </a:tc>
                <a:extLst>
                  <a:ext uri="{0D108BD9-81ED-4DB2-BD59-A6C34878D82A}">
                    <a16:rowId xmlns:a16="http://schemas.microsoft.com/office/drawing/2014/main" val="10008"/>
                  </a:ext>
                </a:extLst>
              </a:tr>
              <a:tr h="295275">
                <a:tc rowSpan="5">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十分钟</a:t>
                      </a:r>
                      <a:r>
                        <a:rPr kumimoji="0" lang="en-US" altLang="zh-CN"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5S</a:t>
                      </a:r>
                      <a:r>
                        <a:rPr kumimoji="0" lang="zh-CN" altLang="en-US" sz="13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活动</a:t>
                      </a:r>
                    </a:p>
                  </a:txBody>
                  <a:tcPr anchor="ctr" horzOverflow="overflow"/>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1</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实施五分钟</a:t>
                      </a: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5S</a:t>
                      </a: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活动的所有内容</a:t>
                      </a:r>
                    </a:p>
                  </a:txBody>
                  <a:tcPr anchor="ctr" horzOverflow="overflow"/>
                </a:tc>
                <a:extLst>
                  <a:ext uri="{0D108BD9-81ED-4DB2-BD59-A6C34878D82A}">
                    <a16:rowId xmlns:a16="http://schemas.microsoft.com/office/drawing/2014/main" val="10009"/>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2</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用抹布擦干净关键的部件及机器上的其他位置</a:t>
                      </a:r>
                    </a:p>
                  </a:txBody>
                  <a:tcPr anchor="ctr" horzOverflow="overflow"/>
                </a:tc>
                <a:extLst>
                  <a:ext uri="{0D108BD9-81ED-4DB2-BD59-A6C34878D82A}">
                    <a16:rowId xmlns:a16="http://schemas.microsoft.com/office/drawing/2014/main" val="10010"/>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3</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固定可能脱落的标签</a:t>
                      </a:r>
                    </a:p>
                  </a:txBody>
                  <a:tcPr anchor="ctr" horzOverflow="overflow"/>
                </a:tc>
                <a:extLst>
                  <a:ext uri="{0D108BD9-81ED-4DB2-BD59-A6C34878D82A}">
                    <a16:rowId xmlns:a16="http://schemas.microsoft.com/office/drawing/2014/main" val="10011"/>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4</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清洁地面</a:t>
                      </a:r>
                    </a:p>
                  </a:txBody>
                  <a:tcPr anchor="ctr" horzOverflow="overflow"/>
                </a:tc>
                <a:extLst>
                  <a:ext uri="{0D108BD9-81ED-4DB2-BD59-A6C34878D82A}">
                    <a16:rowId xmlns:a16="http://schemas.microsoft.com/office/drawing/2014/main" val="10012"/>
                  </a:ext>
                </a:extLst>
              </a:tr>
              <a:tr h="295275">
                <a:tc vMerge="1">
                  <a:txBody>
                    <a:bodyPr/>
                    <a:lstStyle/>
                    <a:p>
                      <a:endParaRPr lang="zh-CN"/>
                    </a:p>
                  </a:txBody>
                  <a:tcPr/>
                </a:tc>
                <a:tc>
                  <a:txBody>
                    <a:bodyPr/>
                    <a:lstStyle/>
                    <a:p>
                      <a:pPr marL="0" marR="0" lvl="0" indent="0" algn="ctr"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en-US" altLang="zh-CN"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5</a:t>
                      </a:r>
                    </a:p>
                  </a:txBody>
                  <a:tcPr anchor="ctr" horzOverflow="overflow"/>
                </a:tc>
                <a:tc>
                  <a:txBody>
                    <a:bodyPr/>
                    <a:lstStyle/>
                    <a:p>
                      <a:pPr marL="0" marR="0" lvl="0" indent="0" algn="l" defTabSz="914400" rtl="0" eaLnBrk="1" fontAlgn="base" latinLnBrk="0" hangingPunct="1">
                        <a:lnSpc>
                          <a:spcPct val="90000"/>
                        </a:lnSpc>
                        <a:spcBef>
                          <a:spcPct val="20000"/>
                        </a:spcBef>
                        <a:spcAft>
                          <a:spcPct val="0"/>
                        </a:spcAft>
                        <a:buClrTx/>
                        <a:buSzTx/>
                        <a:buFont typeface="Wingdings" panose="05000000000000000000" pitchFamily="2" charset="2"/>
                        <a:buNone/>
                      </a:pPr>
                      <a:r>
                        <a:rPr kumimoji="0" lang="zh-CN" altLang="en-US" sz="125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rPr>
                        <a:t>扔掉废料箱内的废料</a:t>
                      </a:r>
                    </a:p>
                  </a:txBody>
                  <a:tcPr anchor="ctr" horzOverflow="overflow"/>
                </a:tc>
                <a:extLst>
                  <a:ext uri="{0D108BD9-81ED-4DB2-BD59-A6C34878D82A}">
                    <a16:rowId xmlns:a16="http://schemas.microsoft.com/office/drawing/2014/main" val="10013"/>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2" name="文本框 1"/>
          <p:cNvSpPr txBox="1"/>
          <p:nvPr/>
        </p:nvSpPr>
        <p:spPr>
          <a:xfrm>
            <a:off x="758825" y="1092200"/>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TPM全员设备管理</a:t>
            </a:r>
          </a:p>
        </p:txBody>
      </p:sp>
      <p:sp>
        <p:nvSpPr>
          <p:cNvPr id="3" name="文本框 2"/>
          <p:cNvSpPr txBox="1"/>
          <p:nvPr/>
        </p:nvSpPr>
        <p:spPr>
          <a:xfrm>
            <a:off x="1223010" y="1837690"/>
            <a:ext cx="3816350" cy="1383665"/>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通过全员参与，创建并维持优良的设备管理系统，提高设备开机率（利用率），增进安全性及高质量，从而达到应急的和计划外的维修最小化，全面提高生产系统的运作效率</a:t>
            </a:r>
          </a:p>
        </p:txBody>
      </p:sp>
      <p:sp>
        <p:nvSpPr>
          <p:cNvPr id="6" name="iṩḷîḋê"/>
          <p:cNvSpPr/>
          <p:nvPr/>
        </p:nvSpPr>
        <p:spPr bwMode="auto">
          <a:xfrm>
            <a:off x="7980680" y="2427605"/>
            <a:ext cx="710565" cy="459105"/>
          </a:xfrm>
          <a:custGeom>
            <a:avLst/>
            <a:gdLst>
              <a:gd name="T0" fmla="*/ 240 w 284"/>
              <a:gd name="T1" fmla="*/ 64 h 184"/>
              <a:gd name="T2" fmla="*/ 240 w 284"/>
              <a:gd name="T3" fmla="*/ 61 h 184"/>
              <a:gd name="T4" fmla="*/ 179 w 284"/>
              <a:gd name="T5" fmla="*/ 0 h 184"/>
              <a:gd name="T6" fmla="*/ 123 w 284"/>
              <a:gd name="T7" fmla="*/ 35 h 184"/>
              <a:gd name="T8" fmla="*/ 85 w 284"/>
              <a:gd name="T9" fmla="*/ 22 h 184"/>
              <a:gd name="T10" fmla="*/ 25 w 284"/>
              <a:gd name="T11" fmla="*/ 74 h 184"/>
              <a:gd name="T12" fmla="*/ 0 w 284"/>
              <a:gd name="T13" fmla="*/ 123 h 184"/>
              <a:gd name="T14" fmla="*/ 61 w 284"/>
              <a:gd name="T15" fmla="*/ 184 h 184"/>
              <a:gd name="T16" fmla="*/ 223 w 284"/>
              <a:gd name="T17" fmla="*/ 184 h 184"/>
              <a:gd name="T18" fmla="*/ 284 w 284"/>
              <a:gd name="T19" fmla="*/ 123 h 184"/>
              <a:gd name="T20" fmla="*/ 240 w 284"/>
              <a:gd name="T21" fmla="*/ 6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84">
                <a:moveTo>
                  <a:pt x="240" y="64"/>
                </a:moveTo>
                <a:cubicBezTo>
                  <a:pt x="240" y="63"/>
                  <a:pt x="240" y="62"/>
                  <a:pt x="240" y="61"/>
                </a:cubicBezTo>
                <a:cubicBezTo>
                  <a:pt x="240" y="28"/>
                  <a:pt x="212" y="0"/>
                  <a:pt x="179" y="0"/>
                </a:cubicBezTo>
                <a:cubicBezTo>
                  <a:pt x="154" y="0"/>
                  <a:pt x="133" y="15"/>
                  <a:pt x="123" y="35"/>
                </a:cubicBezTo>
                <a:cubicBezTo>
                  <a:pt x="113" y="27"/>
                  <a:pt x="100" y="22"/>
                  <a:pt x="85" y="22"/>
                </a:cubicBezTo>
                <a:cubicBezTo>
                  <a:pt x="54" y="22"/>
                  <a:pt x="29" y="44"/>
                  <a:pt x="25" y="74"/>
                </a:cubicBezTo>
                <a:cubicBezTo>
                  <a:pt x="10" y="85"/>
                  <a:pt x="0" y="103"/>
                  <a:pt x="0" y="123"/>
                </a:cubicBezTo>
                <a:cubicBezTo>
                  <a:pt x="0" y="156"/>
                  <a:pt x="27" y="184"/>
                  <a:pt x="61" y="184"/>
                </a:cubicBezTo>
                <a:cubicBezTo>
                  <a:pt x="78" y="184"/>
                  <a:pt x="208" y="184"/>
                  <a:pt x="223" y="184"/>
                </a:cubicBezTo>
                <a:cubicBezTo>
                  <a:pt x="256" y="184"/>
                  <a:pt x="284" y="156"/>
                  <a:pt x="284" y="123"/>
                </a:cubicBezTo>
                <a:cubicBezTo>
                  <a:pt x="284" y="95"/>
                  <a:pt x="265" y="71"/>
                  <a:pt x="240" y="64"/>
                </a:cubicBezTo>
                <a:close/>
              </a:path>
            </a:pathLst>
          </a:custGeom>
          <a:solidFill>
            <a:schemeClr val="bg1">
              <a:lumMod val="85000"/>
              <a:alpha val="92000"/>
            </a:schemeClr>
          </a:solidFill>
          <a:ln>
            <a:noFill/>
          </a:ln>
        </p:spPr>
        <p:txBody>
          <a:bodyPr anchor="ctr"/>
          <a:lstStyle/>
          <a:p>
            <a:pPr algn="ctr"/>
            <a:endParaRPr/>
          </a:p>
        </p:txBody>
      </p:sp>
      <p:sp>
        <p:nvSpPr>
          <p:cNvPr id="7" name="ïSliḍê"/>
          <p:cNvSpPr/>
          <p:nvPr/>
        </p:nvSpPr>
        <p:spPr bwMode="auto">
          <a:xfrm>
            <a:off x="6654165" y="1725295"/>
            <a:ext cx="709930" cy="460375"/>
          </a:xfrm>
          <a:custGeom>
            <a:avLst/>
            <a:gdLst>
              <a:gd name="T0" fmla="*/ 240 w 284"/>
              <a:gd name="T1" fmla="*/ 64 h 184"/>
              <a:gd name="T2" fmla="*/ 240 w 284"/>
              <a:gd name="T3" fmla="*/ 62 h 184"/>
              <a:gd name="T4" fmla="*/ 179 w 284"/>
              <a:gd name="T5" fmla="*/ 0 h 184"/>
              <a:gd name="T6" fmla="*/ 123 w 284"/>
              <a:gd name="T7" fmla="*/ 36 h 184"/>
              <a:gd name="T8" fmla="*/ 85 w 284"/>
              <a:gd name="T9" fmla="*/ 22 h 184"/>
              <a:gd name="T10" fmla="*/ 25 w 284"/>
              <a:gd name="T11" fmla="*/ 74 h 184"/>
              <a:gd name="T12" fmla="*/ 0 w 284"/>
              <a:gd name="T13" fmla="*/ 123 h 184"/>
              <a:gd name="T14" fmla="*/ 61 w 284"/>
              <a:gd name="T15" fmla="*/ 184 h 184"/>
              <a:gd name="T16" fmla="*/ 222 w 284"/>
              <a:gd name="T17" fmla="*/ 184 h 184"/>
              <a:gd name="T18" fmla="*/ 284 w 284"/>
              <a:gd name="T19" fmla="*/ 123 h 184"/>
              <a:gd name="T20" fmla="*/ 240 w 284"/>
              <a:gd name="T21" fmla="*/ 6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84">
                <a:moveTo>
                  <a:pt x="240" y="64"/>
                </a:moveTo>
                <a:cubicBezTo>
                  <a:pt x="240" y="63"/>
                  <a:pt x="240" y="62"/>
                  <a:pt x="240" y="62"/>
                </a:cubicBezTo>
                <a:cubicBezTo>
                  <a:pt x="240" y="28"/>
                  <a:pt x="212" y="0"/>
                  <a:pt x="179" y="0"/>
                </a:cubicBezTo>
                <a:cubicBezTo>
                  <a:pt x="154" y="0"/>
                  <a:pt x="133" y="15"/>
                  <a:pt x="123" y="36"/>
                </a:cubicBezTo>
                <a:cubicBezTo>
                  <a:pt x="113" y="27"/>
                  <a:pt x="99" y="22"/>
                  <a:pt x="85" y="22"/>
                </a:cubicBezTo>
                <a:cubicBezTo>
                  <a:pt x="54" y="22"/>
                  <a:pt x="29" y="44"/>
                  <a:pt x="25" y="74"/>
                </a:cubicBezTo>
                <a:cubicBezTo>
                  <a:pt x="10" y="85"/>
                  <a:pt x="0" y="103"/>
                  <a:pt x="0" y="123"/>
                </a:cubicBezTo>
                <a:cubicBezTo>
                  <a:pt x="0" y="157"/>
                  <a:pt x="27" y="184"/>
                  <a:pt x="61" y="184"/>
                </a:cubicBezTo>
                <a:cubicBezTo>
                  <a:pt x="78" y="184"/>
                  <a:pt x="208" y="184"/>
                  <a:pt x="222" y="184"/>
                </a:cubicBezTo>
                <a:cubicBezTo>
                  <a:pt x="256" y="184"/>
                  <a:pt x="284" y="157"/>
                  <a:pt x="284" y="123"/>
                </a:cubicBezTo>
                <a:cubicBezTo>
                  <a:pt x="284" y="95"/>
                  <a:pt x="265" y="72"/>
                  <a:pt x="240" y="64"/>
                </a:cubicBezTo>
                <a:close/>
              </a:path>
            </a:pathLst>
          </a:custGeom>
          <a:solidFill>
            <a:schemeClr val="bg1">
              <a:lumMod val="85000"/>
              <a:alpha val="92000"/>
            </a:schemeClr>
          </a:solidFill>
          <a:ln>
            <a:noFill/>
          </a:ln>
        </p:spPr>
        <p:txBody>
          <a:bodyPr anchor="ctr"/>
          <a:lstStyle/>
          <a:p>
            <a:pPr algn="ctr"/>
            <a:endParaRPr/>
          </a:p>
        </p:txBody>
      </p:sp>
      <p:sp>
        <p:nvSpPr>
          <p:cNvPr id="9" name="iSḷîḑe"/>
          <p:cNvSpPr/>
          <p:nvPr/>
        </p:nvSpPr>
        <p:spPr bwMode="auto">
          <a:xfrm>
            <a:off x="6771640" y="3724275"/>
            <a:ext cx="112395" cy="52070"/>
          </a:xfrm>
          <a:custGeom>
            <a:avLst/>
            <a:gdLst>
              <a:gd name="T0" fmla="*/ 108 w 108"/>
              <a:gd name="T1" fmla="*/ 0 h 50"/>
              <a:gd name="T2" fmla="*/ 70 w 108"/>
              <a:gd name="T3" fmla="*/ 0 h 50"/>
              <a:gd name="T4" fmla="*/ 70 w 108"/>
              <a:gd name="T5" fmla="*/ 12 h 50"/>
              <a:gd name="T6" fmla="*/ 0 w 108"/>
              <a:gd name="T7" fmla="*/ 12 h 50"/>
              <a:gd name="T8" fmla="*/ 41 w 108"/>
              <a:gd name="T9" fmla="*/ 50 h 50"/>
              <a:gd name="T10" fmla="*/ 48 w 108"/>
              <a:gd name="T11" fmla="*/ 50 h 50"/>
              <a:gd name="T12" fmla="*/ 48 w 108"/>
              <a:gd name="T13" fmla="*/ 31 h 50"/>
              <a:gd name="T14" fmla="*/ 101 w 108"/>
              <a:gd name="T15" fmla="*/ 31 h 50"/>
              <a:gd name="T16" fmla="*/ 101 w 108"/>
              <a:gd name="T17" fmla="*/ 50 h 50"/>
              <a:gd name="T18" fmla="*/ 108 w 108"/>
              <a:gd name="T19" fmla="*/ 50 h 50"/>
              <a:gd name="T20" fmla="*/ 108 w 108"/>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50">
                <a:moveTo>
                  <a:pt x="108" y="0"/>
                </a:moveTo>
                <a:lnTo>
                  <a:pt x="70" y="0"/>
                </a:lnTo>
                <a:lnTo>
                  <a:pt x="70" y="12"/>
                </a:lnTo>
                <a:lnTo>
                  <a:pt x="0" y="12"/>
                </a:lnTo>
                <a:lnTo>
                  <a:pt x="41" y="50"/>
                </a:lnTo>
                <a:lnTo>
                  <a:pt x="48" y="50"/>
                </a:lnTo>
                <a:lnTo>
                  <a:pt x="48" y="31"/>
                </a:lnTo>
                <a:lnTo>
                  <a:pt x="101" y="31"/>
                </a:lnTo>
                <a:lnTo>
                  <a:pt x="101" y="50"/>
                </a:lnTo>
                <a:lnTo>
                  <a:pt x="108" y="50"/>
                </a:lnTo>
                <a:lnTo>
                  <a:pt x="108" y="0"/>
                </a:lnTo>
                <a:close/>
              </a:path>
            </a:pathLst>
          </a:custGeom>
          <a:solidFill>
            <a:schemeClr val="bg1">
              <a:lumMod val="85000"/>
            </a:schemeClr>
          </a:solidFill>
          <a:ln>
            <a:noFill/>
          </a:ln>
        </p:spPr>
        <p:txBody>
          <a:bodyPr anchor="ctr"/>
          <a:lstStyle/>
          <a:p>
            <a:pPr algn="ctr"/>
            <a:endParaRPr/>
          </a:p>
        </p:txBody>
      </p:sp>
      <p:sp>
        <p:nvSpPr>
          <p:cNvPr id="10" name="îŝḷíḍé"/>
          <p:cNvSpPr/>
          <p:nvPr/>
        </p:nvSpPr>
        <p:spPr bwMode="auto">
          <a:xfrm>
            <a:off x="6771640" y="3724275"/>
            <a:ext cx="112395" cy="52070"/>
          </a:xfrm>
          <a:custGeom>
            <a:avLst/>
            <a:gdLst>
              <a:gd name="T0" fmla="*/ 108 w 108"/>
              <a:gd name="T1" fmla="*/ 0 h 50"/>
              <a:gd name="T2" fmla="*/ 70 w 108"/>
              <a:gd name="T3" fmla="*/ 0 h 50"/>
              <a:gd name="T4" fmla="*/ 70 w 108"/>
              <a:gd name="T5" fmla="*/ 12 h 50"/>
              <a:gd name="T6" fmla="*/ 0 w 108"/>
              <a:gd name="T7" fmla="*/ 12 h 50"/>
              <a:gd name="T8" fmla="*/ 41 w 108"/>
              <a:gd name="T9" fmla="*/ 50 h 50"/>
              <a:gd name="T10" fmla="*/ 48 w 108"/>
              <a:gd name="T11" fmla="*/ 50 h 50"/>
              <a:gd name="T12" fmla="*/ 48 w 108"/>
              <a:gd name="T13" fmla="*/ 31 h 50"/>
              <a:gd name="T14" fmla="*/ 101 w 108"/>
              <a:gd name="T15" fmla="*/ 31 h 50"/>
              <a:gd name="T16" fmla="*/ 101 w 108"/>
              <a:gd name="T17" fmla="*/ 50 h 50"/>
              <a:gd name="T18" fmla="*/ 108 w 108"/>
              <a:gd name="T19" fmla="*/ 50 h 50"/>
              <a:gd name="T20" fmla="*/ 108 w 108"/>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50">
                <a:moveTo>
                  <a:pt x="108" y="0"/>
                </a:moveTo>
                <a:lnTo>
                  <a:pt x="70" y="0"/>
                </a:lnTo>
                <a:lnTo>
                  <a:pt x="70" y="12"/>
                </a:lnTo>
                <a:lnTo>
                  <a:pt x="0" y="12"/>
                </a:lnTo>
                <a:lnTo>
                  <a:pt x="41" y="50"/>
                </a:lnTo>
                <a:lnTo>
                  <a:pt x="48" y="50"/>
                </a:lnTo>
                <a:lnTo>
                  <a:pt x="48" y="31"/>
                </a:lnTo>
                <a:lnTo>
                  <a:pt x="101" y="31"/>
                </a:lnTo>
                <a:lnTo>
                  <a:pt x="101" y="50"/>
                </a:lnTo>
                <a:lnTo>
                  <a:pt x="108" y="50"/>
                </a:lnTo>
                <a:lnTo>
                  <a:pt x="108" y="0"/>
                </a:lnTo>
              </a:path>
            </a:pathLst>
          </a:custGeom>
          <a:solidFill>
            <a:schemeClr val="bg1">
              <a:lumMod val="85000"/>
            </a:schemeClr>
          </a:solidFill>
          <a:ln>
            <a:noFill/>
          </a:ln>
        </p:spPr>
        <p:txBody>
          <a:bodyPr anchor="ctr"/>
          <a:lstStyle/>
          <a:p>
            <a:pPr algn="ctr"/>
            <a:endParaRPr/>
          </a:p>
        </p:txBody>
      </p:sp>
      <p:sp>
        <p:nvSpPr>
          <p:cNvPr id="11" name="íṩľîḍê"/>
          <p:cNvSpPr/>
          <p:nvPr/>
        </p:nvSpPr>
        <p:spPr bwMode="auto">
          <a:xfrm>
            <a:off x="6821170" y="3756660"/>
            <a:ext cx="55245" cy="726440"/>
          </a:xfrm>
          <a:custGeom>
            <a:avLst/>
            <a:gdLst>
              <a:gd name="T0" fmla="*/ 53 w 53"/>
              <a:gd name="T1" fmla="*/ 0 h 699"/>
              <a:gd name="T2" fmla="*/ 0 w 53"/>
              <a:gd name="T3" fmla="*/ 0 h 699"/>
              <a:gd name="T4" fmla="*/ 0 w 53"/>
              <a:gd name="T5" fmla="*/ 19 h 699"/>
              <a:gd name="T6" fmla="*/ 10 w 53"/>
              <a:gd name="T7" fmla="*/ 699 h 699"/>
              <a:gd name="T8" fmla="*/ 53 w 53"/>
              <a:gd name="T9" fmla="*/ 699 h 699"/>
              <a:gd name="T10" fmla="*/ 53 w 53"/>
              <a:gd name="T11" fmla="*/ 19 h 699"/>
              <a:gd name="T12" fmla="*/ 53 w 53"/>
              <a:gd name="T13" fmla="*/ 0 h 699"/>
            </a:gdLst>
            <a:ahLst/>
            <a:cxnLst>
              <a:cxn ang="0">
                <a:pos x="T0" y="T1"/>
              </a:cxn>
              <a:cxn ang="0">
                <a:pos x="T2" y="T3"/>
              </a:cxn>
              <a:cxn ang="0">
                <a:pos x="T4" y="T5"/>
              </a:cxn>
              <a:cxn ang="0">
                <a:pos x="T6" y="T7"/>
              </a:cxn>
              <a:cxn ang="0">
                <a:pos x="T8" y="T9"/>
              </a:cxn>
              <a:cxn ang="0">
                <a:pos x="T10" y="T11"/>
              </a:cxn>
              <a:cxn ang="0">
                <a:pos x="T12" y="T13"/>
              </a:cxn>
            </a:cxnLst>
            <a:rect l="0" t="0" r="r" b="b"/>
            <a:pathLst>
              <a:path w="53" h="699">
                <a:moveTo>
                  <a:pt x="53" y="0"/>
                </a:moveTo>
                <a:lnTo>
                  <a:pt x="0" y="0"/>
                </a:lnTo>
                <a:lnTo>
                  <a:pt x="0" y="19"/>
                </a:lnTo>
                <a:lnTo>
                  <a:pt x="10" y="699"/>
                </a:lnTo>
                <a:lnTo>
                  <a:pt x="53" y="699"/>
                </a:lnTo>
                <a:lnTo>
                  <a:pt x="53" y="19"/>
                </a:lnTo>
                <a:lnTo>
                  <a:pt x="53" y="0"/>
                </a:lnTo>
                <a:close/>
              </a:path>
            </a:pathLst>
          </a:custGeom>
          <a:solidFill>
            <a:schemeClr val="bg1">
              <a:lumMod val="85000"/>
            </a:schemeClr>
          </a:solidFill>
          <a:ln>
            <a:noFill/>
          </a:ln>
        </p:spPr>
        <p:txBody>
          <a:bodyPr anchor="ctr"/>
          <a:lstStyle/>
          <a:p>
            <a:pPr algn="ctr"/>
            <a:endParaRPr/>
          </a:p>
        </p:txBody>
      </p:sp>
      <p:sp>
        <p:nvSpPr>
          <p:cNvPr id="12" name="ïSľíḑê"/>
          <p:cNvSpPr/>
          <p:nvPr/>
        </p:nvSpPr>
        <p:spPr bwMode="auto">
          <a:xfrm>
            <a:off x="6821170" y="3756660"/>
            <a:ext cx="55245" cy="726440"/>
          </a:xfrm>
          <a:custGeom>
            <a:avLst/>
            <a:gdLst>
              <a:gd name="T0" fmla="*/ 53 w 53"/>
              <a:gd name="T1" fmla="*/ 0 h 699"/>
              <a:gd name="T2" fmla="*/ 0 w 53"/>
              <a:gd name="T3" fmla="*/ 0 h 699"/>
              <a:gd name="T4" fmla="*/ 0 w 53"/>
              <a:gd name="T5" fmla="*/ 19 h 699"/>
              <a:gd name="T6" fmla="*/ 10 w 53"/>
              <a:gd name="T7" fmla="*/ 699 h 699"/>
              <a:gd name="T8" fmla="*/ 53 w 53"/>
              <a:gd name="T9" fmla="*/ 699 h 699"/>
              <a:gd name="T10" fmla="*/ 53 w 53"/>
              <a:gd name="T11" fmla="*/ 19 h 699"/>
              <a:gd name="T12" fmla="*/ 53 w 53"/>
              <a:gd name="T13" fmla="*/ 0 h 699"/>
            </a:gdLst>
            <a:ahLst/>
            <a:cxnLst>
              <a:cxn ang="0">
                <a:pos x="T0" y="T1"/>
              </a:cxn>
              <a:cxn ang="0">
                <a:pos x="T2" y="T3"/>
              </a:cxn>
              <a:cxn ang="0">
                <a:pos x="T4" y="T5"/>
              </a:cxn>
              <a:cxn ang="0">
                <a:pos x="T6" y="T7"/>
              </a:cxn>
              <a:cxn ang="0">
                <a:pos x="T8" y="T9"/>
              </a:cxn>
              <a:cxn ang="0">
                <a:pos x="T10" y="T11"/>
              </a:cxn>
              <a:cxn ang="0">
                <a:pos x="T12" y="T13"/>
              </a:cxn>
            </a:cxnLst>
            <a:rect l="0" t="0" r="r" b="b"/>
            <a:pathLst>
              <a:path w="53" h="699">
                <a:moveTo>
                  <a:pt x="53" y="0"/>
                </a:moveTo>
                <a:lnTo>
                  <a:pt x="0" y="0"/>
                </a:lnTo>
                <a:lnTo>
                  <a:pt x="0" y="19"/>
                </a:lnTo>
                <a:lnTo>
                  <a:pt x="10" y="699"/>
                </a:lnTo>
                <a:lnTo>
                  <a:pt x="53" y="699"/>
                </a:lnTo>
                <a:lnTo>
                  <a:pt x="53" y="19"/>
                </a:lnTo>
                <a:lnTo>
                  <a:pt x="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ïsļíḋè"/>
          <p:cNvSpPr/>
          <p:nvPr/>
        </p:nvSpPr>
        <p:spPr bwMode="auto">
          <a:xfrm>
            <a:off x="6634480" y="3736975"/>
            <a:ext cx="94615" cy="32385"/>
          </a:xfrm>
          <a:custGeom>
            <a:avLst/>
            <a:gdLst>
              <a:gd name="T0" fmla="*/ 91 w 91"/>
              <a:gd name="T1" fmla="*/ 0 h 31"/>
              <a:gd name="T2" fmla="*/ 0 w 91"/>
              <a:gd name="T3" fmla="*/ 0 h 31"/>
              <a:gd name="T4" fmla="*/ 34 w 91"/>
              <a:gd name="T5" fmla="*/ 31 h 31"/>
              <a:gd name="T6" fmla="*/ 41 w 91"/>
              <a:gd name="T7" fmla="*/ 31 h 31"/>
              <a:gd name="T8" fmla="*/ 41 w 91"/>
              <a:gd name="T9" fmla="*/ 14 h 31"/>
              <a:gd name="T10" fmla="*/ 84 w 91"/>
              <a:gd name="T11" fmla="*/ 14 h 31"/>
              <a:gd name="T12" fmla="*/ 84 w 91"/>
              <a:gd name="T13" fmla="*/ 31 h 31"/>
              <a:gd name="T14" fmla="*/ 91 w 91"/>
              <a:gd name="T15" fmla="*/ 31 h 31"/>
              <a:gd name="T16" fmla="*/ 91 w 9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31">
                <a:moveTo>
                  <a:pt x="91" y="0"/>
                </a:moveTo>
                <a:lnTo>
                  <a:pt x="0" y="0"/>
                </a:lnTo>
                <a:lnTo>
                  <a:pt x="34" y="31"/>
                </a:lnTo>
                <a:lnTo>
                  <a:pt x="41" y="31"/>
                </a:lnTo>
                <a:lnTo>
                  <a:pt x="41" y="14"/>
                </a:lnTo>
                <a:lnTo>
                  <a:pt x="84" y="14"/>
                </a:lnTo>
                <a:lnTo>
                  <a:pt x="84" y="31"/>
                </a:lnTo>
                <a:lnTo>
                  <a:pt x="91" y="31"/>
                </a:lnTo>
                <a:lnTo>
                  <a:pt x="91" y="0"/>
                </a:lnTo>
                <a:close/>
              </a:path>
            </a:pathLst>
          </a:custGeom>
          <a:solidFill>
            <a:schemeClr val="bg1">
              <a:lumMod val="85000"/>
            </a:schemeClr>
          </a:solidFill>
          <a:ln>
            <a:noFill/>
          </a:ln>
        </p:spPr>
        <p:txBody>
          <a:bodyPr anchor="ctr"/>
          <a:lstStyle/>
          <a:p>
            <a:pPr algn="ctr"/>
            <a:endParaRPr/>
          </a:p>
        </p:txBody>
      </p:sp>
      <p:sp>
        <p:nvSpPr>
          <p:cNvPr id="14" name="išḻíḑê"/>
          <p:cNvSpPr/>
          <p:nvPr/>
        </p:nvSpPr>
        <p:spPr bwMode="auto">
          <a:xfrm>
            <a:off x="6634480" y="3736975"/>
            <a:ext cx="94615" cy="32385"/>
          </a:xfrm>
          <a:custGeom>
            <a:avLst/>
            <a:gdLst>
              <a:gd name="T0" fmla="*/ 91 w 91"/>
              <a:gd name="T1" fmla="*/ 0 h 31"/>
              <a:gd name="T2" fmla="*/ 0 w 91"/>
              <a:gd name="T3" fmla="*/ 0 h 31"/>
              <a:gd name="T4" fmla="*/ 34 w 91"/>
              <a:gd name="T5" fmla="*/ 31 h 31"/>
              <a:gd name="T6" fmla="*/ 41 w 91"/>
              <a:gd name="T7" fmla="*/ 31 h 31"/>
              <a:gd name="T8" fmla="*/ 41 w 91"/>
              <a:gd name="T9" fmla="*/ 14 h 31"/>
              <a:gd name="T10" fmla="*/ 84 w 91"/>
              <a:gd name="T11" fmla="*/ 14 h 31"/>
              <a:gd name="T12" fmla="*/ 84 w 91"/>
              <a:gd name="T13" fmla="*/ 31 h 31"/>
              <a:gd name="T14" fmla="*/ 91 w 91"/>
              <a:gd name="T15" fmla="*/ 31 h 31"/>
              <a:gd name="T16" fmla="*/ 91 w 91"/>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31">
                <a:moveTo>
                  <a:pt x="91" y="0"/>
                </a:moveTo>
                <a:lnTo>
                  <a:pt x="0" y="0"/>
                </a:lnTo>
                <a:lnTo>
                  <a:pt x="34" y="31"/>
                </a:lnTo>
                <a:lnTo>
                  <a:pt x="41" y="31"/>
                </a:lnTo>
                <a:lnTo>
                  <a:pt x="41" y="14"/>
                </a:lnTo>
                <a:lnTo>
                  <a:pt x="84" y="14"/>
                </a:lnTo>
                <a:lnTo>
                  <a:pt x="84" y="31"/>
                </a:lnTo>
                <a:lnTo>
                  <a:pt x="91" y="31"/>
                </a:lnTo>
                <a:lnTo>
                  <a:pt x="91" y="0"/>
                </a:lnTo>
              </a:path>
            </a:pathLst>
          </a:custGeom>
          <a:solidFill>
            <a:schemeClr val="bg1">
              <a:lumMod val="85000"/>
            </a:schemeClr>
          </a:solidFill>
          <a:ln>
            <a:noFill/>
          </a:ln>
        </p:spPr>
        <p:txBody>
          <a:bodyPr anchor="ctr"/>
          <a:lstStyle/>
          <a:p>
            <a:pPr algn="ctr"/>
            <a:endParaRPr/>
          </a:p>
        </p:txBody>
      </p:sp>
      <p:sp>
        <p:nvSpPr>
          <p:cNvPr id="15" name="ïṧlîḓe"/>
          <p:cNvSpPr/>
          <p:nvPr/>
        </p:nvSpPr>
        <p:spPr bwMode="auto">
          <a:xfrm>
            <a:off x="6677025" y="3751580"/>
            <a:ext cx="44450" cy="674370"/>
          </a:xfrm>
          <a:custGeom>
            <a:avLst/>
            <a:gdLst>
              <a:gd name="T0" fmla="*/ 43 w 43"/>
              <a:gd name="T1" fmla="*/ 0 h 649"/>
              <a:gd name="T2" fmla="*/ 0 w 43"/>
              <a:gd name="T3" fmla="*/ 0 h 649"/>
              <a:gd name="T4" fmla="*/ 0 w 43"/>
              <a:gd name="T5" fmla="*/ 17 h 649"/>
              <a:gd name="T6" fmla="*/ 7 w 43"/>
              <a:gd name="T7" fmla="*/ 649 h 649"/>
              <a:gd name="T8" fmla="*/ 43 w 43"/>
              <a:gd name="T9" fmla="*/ 649 h 649"/>
              <a:gd name="T10" fmla="*/ 43 w 43"/>
              <a:gd name="T11" fmla="*/ 17 h 649"/>
              <a:gd name="T12" fmla="*/ 43 w 43"/>
              <a:gd name="T13" fmla="*/ 0 h 649"/>
            </a:gdLst>
            <a:ahLst/>
            <a:cxnLst>
              <a:cxn ang="0">
                <a:pos x="T0" y="T1"/>
              </a:cxn>
              <a:cxn ang="0">
                <a:pos x="T2" y="T3"/>
              </a:cxn>
              <a:cxn ang="0">
                <a:pos x="T4" y="T5"/>
              </a:cxn>
              <a:cxn ang="0">
                <a:pos x="T6" y="T7"/>
              </a:cxn>
              <a:cxn ang="0">
                <a:pos x="T8" y="T9"/>
              </a:cxn>
              <a:cxn ang="0">
                <a:pos x="T10" y="T11"/>
              </a:cxn>
              <a:cxn ang="0">
                <a:pos x="T12" y="T13"/>
              </a:cxn>
            </a:cxnLst>
            <a:rect l="0" t="0" r="r" b="b"/>
            <a:pathLst>
              <a:path w="43" h="649">
                <a:moveTo>
                  <a:pt x="43" y="0"/>
                </a:moveTo>
                <a:lnTo>
                  <a:pt x="0" y="0"/>
                </a:lnTo>
                <a:lnTo>
                  <a:pt x="0" y="17"/>
                </a:lnTo>
                <a:lnTo>
                  <a:pt x="7" y="649"/>
                </a:lnTo>
                <a:lnTo>
                  <a:pt x="43" y="649"/>
                </a:lnTo>
                <a:lnTo>
                  <a:pt x="43" y="17"/>
                </a:ln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iŝ1íḍê"/>
          <p:cNvSpPr/>
          <p:nvPr/>
        </p:nvSpPr>
        <p:spPr bwMode="auto">
          <a:xfrm>
            <a:off x="6677025" y="3751580"/>
            <a:ext cx="44450" cy="674370"/>
          </a:xfrm>
          <a:custGeom>
            <a:avLst/>
            <a:gdLst>
              <a:gd name="T0" fmla="*/ 43 w 43"/>
              <a:gd name="T1" fmla="*/ 0 h 649"/>
              <a:gd name="T2" fmla="*/ 0 w 43"/>
              <a:gd name="T3" fmla="*/ 0 h 649"/>
              <a:gd name="T4" fmla="*/ 0 w 43"/>
              <a:gd name="T5" fmla="*/ 17 h 649"/>
              <a:gd name="T6" fmla="*/ 7 w 43"/>
              <a:gd name="T7" fmla="*/ 649 h 649"/>
              <a:gd name="T8" fmla="*/ 43 w 43"/>
              <a:gd name="T9" fmla="*/ 649 h 649"/>
              <a:gd name="T10" fmla="*/ 43 w 43"/>
              <a:gd name="T11" fmla="*/ 17 h 649"/>
              <a:gd name="T12" fmla="*/ 43 w 43"/>
              <a:gd name="T13" fmla="*/ 0 h 649"/>
            </a:gdLst>
            <a:ahLst/>
            <a:cxnLst>
              <a:cxn ang="0">
                <a:pos x="T0" y="T1"/>
              </a:cxn>
              <a:cxn ang="0">
                <a:pos x="T2" y="T3"/>
              </a:cxn>
              <a:cxn ang="0">
                <a:pos x="T4" y="T5"/>
              </a:cxn>
              <a:cxn ang="0">
                <a:pos x="T6" y="T7"/>
              </a:cxn>
              <a:cxn ang="0">
                <a:pos x="T8" y="T9"/>
              </a:cxn>
              <a:cxn ang="0">
                <a:pos x="T10" y="T11"/>
              </a:cxn>
              <a:cxn ang="0">
                <a:pos x="T12" y="T13"/>
              </a:cxn>
            </a:cxnLst>
            <a:rect l="0" t="0" r="r" b="b"/>
            <a:pathLst>
              <a:path w="43" h="649">
                <a:moveTo>
                  <a:pt x="43" y="0"/>
                </a:moveTo>
                <a:lnTo>
                  <a:pt x="0" y="0"/>
                </a:lnTo>
                <a:lnTo>
                  <a:pt x="0" y="17"/>
                </a:lnTo>
                <a:lnTo>
                  <a:pt x="7" y="649"/>
                </a:lnTo>
                <a:lnTo>
                  <a:pt x="43" y="649"/>
                </a:lnTo>
                <a:lnTo>
                  <a:pt x="43" y="17"/>
                </a:lnTo>
                <a:lnTo>
                  <a:pt x="43" y="0"/>
                </a:lnTo>
              </a:path>
            </a:pathLst>
          </a:custGeom>
          <a:solidFill>
            <a:schemeClr val="bg1">
              <a:lumMod val="85000"/>
            </a:schemeClr>
          </a:solidFill>
          <a:ln>
            <a:noFill/>
          </a:ln>
        </p:spPr>
        <p:txBody>
          <a:bodyPr anchor="ctr"/>
          <a:lstStyle/>
          <a:p>
            <a:pPr algn="ctr"/>
            <a:endParaRPr/>
          </a:p>
        </p:txBody>
      </p:sp>
      <p:sp>
        <p:nvSpPr>
          <p:cNvPr id="17" name="íśļíḋè"/>
          <p:cNvSpPr/>
          <p:nvPr/>
        </p:nvSpPr>
        <p:spPr bwMode="auto">
          <a:xfrm>
            <a:off x="5909310" y="3691255"/>
            <a:ext cx="935355" cy="45720"/>
          </a:xfrm>
          <a:custGeom>
            <a:avLst/>
            <a:gdLst>
              <a:gd name="T0" fmla="*/ 900 w 900"/>
              <a:gd name="T1" fmla="*/ 0 h 44"/>
              <a:gd name="T2" fmla="*/ 0 w 900"/>
              <a:gd name="T3" fmla="*/ 0 h 44"/>
              <a:gd name="T4" fmla="*/ 0 w 900"/>
              <a:gd name="T5" fmla="*/ 44 h 44"/>
              <a:gd name="T6" fmla="*/ 22 w 900"/>
              <a:gd name="T7" fmla="*/ 44 h 44"/>
              <a:gd name="T8" fmla="*/ 22 w 900"/>
              <a:gd name="T9" fmla="*/ 32 h 44"/>
              <a:gd name="T10" fmla="*/ 142 w 900"/>
              <a:gd name="T11" fmla="*/ 32 h 44"/>
              <a:gd name="T12" fmla="*/ 133 w 900"/>
              <a:gd name="T13" fmla="*/ 44 h 44"/>
              <a:gd name="T14" fmla="*/ 173 w 900"/>
              <a:gd name="T15" fmla="*/ 44 h 44"/>
              <a:gd name="T16" fmla="*/ 173 w 900"/>
              <a:gd name="T17" fmla="*/ 32 h 44"/>
              <a:gd name="T18" fmla="*/ 274 w 900"/>
              <a:gd name="T19" fmla="*/ 32 h 44"/>
              <a:gd name="T20" fmla="*/ 262 w 900"/>
              <a:gd name="T21" fmla="*/ 44 h 44"/>
              <a:gd name="T22" fmla="*/ 698 w 900"/>
              <a:gd name="T23" fmla="*/ 44 h 44"/>
              <a:gd name="T24" fmla="*/ 789 w 900"/>
              <a:gd name="T25" fmla="*/ 44 h 44"/>
              <a:gd name="T26" fmla="*/ 830 w 900"/>
              <a:gd name="T27" fmla="*/ 44 h 44"/>
              <a:gd name="T28" fmla="*/ 900 w 900"/>
              <a:gd name="T29" fmla="*/ 44 h 44"/>
              <a:gd name="T30" fmla="*/ 900 w 900"/>
              <a:gd name="T31" fmla="*/ 32 h 44"/>
              <a:gd name="T32" fmla="*/ 900 w 900"/>
              <a:gd name="T3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0" h="44">
                <a:moveTo>
                  <a:pt x="900" y="0"/>
                </a:moveTo>
                <a:lnTo>
                  <a:pt x="0" y="0"/>
                </a:lnTo>
                <a:lnTo>
                  <a:pt x="0" y="44"/>
                </a:lnTo>
                <a:lnTo>
                  <a:pt x="22" y="44"/>
                </a:lnTo>
                <a:lnTo>
                  <a:pt x="22" y="32"/>
                </a:lnTo>
                <a:lnTo>
                  <a:pt x="142" y="32"/>
                </a:lnTo>
                <a:lnTo>
                  <a:pt x="133" y="44"/>
                </a:lnTo>
                <a:lnTo>
                  <a:pt x="173" y="44"/>
                </a:lnTo>
                <a:lnTo>
                  <a:pt x="173" y="32"/>
                </a:lnTo>
                <a:lnTo>
                  <a:pt x="274" y="32"/>
                </a:lnTo>
                <a:lnTo>
                  <a:pt x="262" y="44"/>
                </a:lnTo>
                <a:lnTo>
                  <a:pt x="698" y="44"/>
                </a:lnTo>
                <a:lnTo>
                  <a:pt x="789" y="44"/>
                </a:lnTo>
                <a:lnTo>
                  <a:pt x="830" y="44"/>
                </a:lnTo>
                <a:lnTo>
                  <a:pt x="900" y="44"/>
                </a:lnTo>
                <a:lnTo>
                  <a:pt x="900" y="32"/>
                </a:lnTo>
                <a:lnTo>
                  <a:pt x="900" y="0"/>
                </a:lnTo>
                <a:close/>
              </a:path>
            </a:pathLst>
          </a:custGeom>
          <a:solidFill>
            <a:schemeClr val="bg1">
              <a:lumMod val="85000"/>
            </a:schemeClr>
          </a:solidFill>
          <a:ln>
            <a:noFill/>
          </a:ln>
        </p:spPr>
        <p:txBody>
          <a:bodyPr anchor="ctr"/>
          <a:lstStyle/>
          <a:p>
            <a:pPr algn="ctr"/>
            <a:endParaRPr/>
          </a:p>
        </p:txBody>
      </p:sp>
      <p:sp>
        <p:nvSpPr>
          <p:cNvPr id="18" name="íṧľïḓè"/>
          <p:cNvSpPr/>
          <p:nvPr/>
        </p:nvSpPr>
        <p:spPr bwMode="auto">
          <a:xfrm>
            <a:off x="5909310" y="3691255"/>
            <a:ext cx="935355" cy="45720"/>
          </a:xfrm>
          <a:custGeom>
            <a:avLst/>
            <a:gdLst>
              <a:gd name="T0" fmla="*/ 900 w 900"/>
              <a:gd name="T1" fmla="*/ 0 h 44"/>
              <a:gd name="T2" fmla="*/ 0 w 900"/>
              <a:gd name="T3" fmla="*/ 0 h 44"/>
              <a:gd name="T4" fmla="*/ 0 w 900"/>
              <a:gd name="T5" fmla="*/ 44 h 44"/>
              <a:gd name="T6" fmla="*/ 22 w 900"/>
              <a:gd name="T7" fmla="*/ 44 h 44"/>
              <a:gd name="T8" fmla="*/ 22 w 900"/>
              <a:gd name="T9" fmla="*/ 32 h 44"/>
              <a:gd name="T10" fmla="*/ 142 w 900"/>
              <a:gd name="T11" fmla="*/ 32 h 44"/>
              <a:gd name="T12" fmla="*/ 133 w 900"/>
              <a:gd name="T13" fmla="*/ 44 h 44"/>
              <a:gd name="T14" fmla="*/ 173 w 900"/>
              <a:gd name="T15" fmla="*/ 44 h 44"/>
              <a:gd name="T16" fmla="*/ 173 w 900"/>
              <a:gd name="T17" fmla="*/ 32 h 44"/>
              <a:gd name="T18" fmla="*/ 274 w 900"/>
              <a:gd name="T19" fmla="*/ 32 h 44"/>
              <a:gd name="T20" fmla="*/ 262 w 900"/>
              <a:gd name="T21" fmla="*/ 44 h 44"/>
              <a:gd name="T22" fmla="*/ 698 w 900"/>
              <a:gd name="T23" fmla="*/ 44 h 44"/>
              <a:gd name="T24" fmla="*/ 789 w 900"/>
              <a:gd name="T25" fmla="*/ 44 h 44"/>
              <a:gd name="T26" fmla="*/ 830 w 900"/>
              <a:gd name="T27" fmla="*/ 44 h 44"/>
              <a:gd name="T28" fmla="*/ 900 w 900"/>
              <a:gd name="T29" fmla="*/ 44 h 44"/>
              <a:gd name="T30" fmla="*/ 900 w 900"/>
              <a:gd name="T31" fmla="*/ 32 h 44"/>
              <a:gd name="T32" fmla="*/ 900 w 900"/>
              <a:gd name="T3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0" h="44">
                <a:moveTo>
                  <a:pt x="900" y="0"/>
                </a:moveTo>
                <a:lnTo>
                  <a:pt x="0" y="0"/>
                </a:lnTo>
                <a:lnTo>
                  <a:pt x="0" y="44"/>
                </a:lnTo>
                <a:lnTo>
                  <a:pt x="22" y="44"/>
                </a:lnTo>
                <a:lnTo>
                  <a:pt x="22" y="32"/>
                </a:lnTo>
                <a:lnTo>
                  <a:pt x="142" y="32"/>
                </a:lnTo>
                <a:lnTo>
                  <a:pt x="133" y="44"/>
                </a:lnTo>
                <a:lnTo>
                  <a:pt x="173" y="44"/>
                </a:lnTo>
                <a:lnTo>
                  <a:pt x="173" y="32"/>
                </a:lnTo>
                <a:lnTo>
                  <a:pt x="274" y="32"/>
                </a:lnTo>
                <a:lnTo>
                  <a:pt x="262" y="44"/>
                </a:lnTo>
                <a:lnTo>
                  <a:pt x="698" y="44"/>
                </a:lnTo>
                <a:lnTo>
                  <a:pt x="789" y="44"/>
                </a:lnTo>
                <a:lnTo>
                  <a:pt x="830" y="44"/>
                </a:lnTo>
                <a:lnTo>
                  <a:pt x="900" y="44"/>
                </a:lnTo>
                <a:lnTo>
                  <a:pt x="900" y="32"/>
                </a:lnTo>
                <a:lnTo>
                  <a:pt x="9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íśļíḋè"/>
          <p:cNvSpPr/>
          <p:nvPr/>
        </p:nvSpPr>
        <p:spPr bwMode="auto">
          <a:xfrm>
            <a:off x="5932170" y="3724275"/>
            <a:ext cx="124460" cy="52070"/>
          </a:xfrm>
          <a:custGeom>
            <a:avLst/>
            <a:gdLst>
              <a:gd name="T0" fmla="*/ 120 w 120"/>
              <a:gd name="T1" fmla="*/ 0 h 50"/>
              <a:gd name="T2" fmla="*/ 0 w 120"/>
              <a:gd name="T3" fmla="*/ 0 h 50"/>
              <a:gd name="T4" fmla="*/ 0 w 120"/>
              <a:gd name="T5" fmla="*/ 12 h 50"/>
              <a:gd name="T6" fmla="*/ 0 w 120"/>
              <a:gd name="T7" fmla="*/ 50 h 50"/>
              <a:gd name="T8" fmla="*/ 10 w 120"/>
              <a:gd name="T9" fmla="*/ 50 h 50"/>
              <a:gd name="T10" fmla="*/ 10 w 120"/>
              <a:gd name="T11" fmla="*/ 31 h 50"/>
              <a:gd name="T12" fmla="*/ 60 w 120"/>
              <a:gd name="T13" fmla="*/ 31 h 50"/>
              <a:gd name="T14" fmla="*/ 60 w 120"/>
              <a:gd name="T15" fmla="*/ 50 h 50"/>
              <a:gd name="T16" fmla="*/ 70 w 120"/>
              <a:gd name="T17" fmla="*/ 50 h 50"/>
              <a:gd name="T18" fmla="*/ 111 w 120"/>
              <a:gd name="T19" fmla="*/ 12 h 50"/>
              <a:gd name="T20" fmla="*/ 120 w 120"/>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50">
                <a:moveTo>
                  <a:pt x="120" y="0"/>
                </a:moveTo>
                <a:lnTo>
                  <a:pt x="0" y="0"/>
                </a:lnTo>
                <a:lnTo>
                  <a:pt x="0" y="12"/>
                </a:lnTo>
                <a:lnTo>
                  <a:pt x="0" y="50"/>
                </a:lnTo>
                <a:lnTo>
                  <a:pt x="10" y="50"/>
                </a:lnTo>
                <a:lnTo>
                  <a:pt x="10" y="31"/>
                </a:lnTo>
                <a:lnTo>
                  <a:pt x="60" y="31"/>
                </a:lnTo>
                <a:lnTo>
                  <a:pt x="60" y="50"/>
                </a:lnTo>
                <a:lnTo>
                  <a:pt x="70" y="50"/>
                </a:lnTo>
                <a:lnTo>
                  <a:pt x="111" y="12"/>
                </a:lnTo>
                <a:lnTo>
                  <a:pt x="120" y="0"/>
                </a:lnTo>
                <a:close/>
              </a:path>
            </a:pathLst>
          </a:custGeom>
          <a:solidFill>
            <a:schemeClr val="bg1">
              <a:lumMod val="85000"/>
            </a:schemeClr>
          </a:solidFill>
          <a:ln>
            <a:noFill/>
          </a:ln>
        </p:spPr>
        <p:txBody>
          <a:bodyPr anchor="ctr"/>
          <a:lstStyle/>
          <a:p>
            <a:pPr algn="ctr"/>
            <a:endParaRPr/>
          </a:p>
        </p:txBody>
      </p:sp>
      <p:sp>
        <p:nvSpPr>
          <p:cNvPr id="20" name="îşḻîḑé"/>
          <p:cNvSpPr/>
          <p:nvPr/>
        </p:nvSpPr>
        <p:spPr bwMode="auto">
          <a:xfrm>
            <a:off x="5932170" y="3724275"/>
            <a:ext cx="124460" cy="52070"/>
          </a:xfrm>
          <a:custGeom>
            <a:avLst/>
            <a:gdLst>
              <a:gd name="T0" fmla="*/ 120 w 120"/>
              <a:gd name="T1" fmla="*/ 0 h 50"/>
              <a:gd name="T2" fmla="*/ 0 w 120"/>
              <a:gd name="T3" fmla="*/ 0 h 50"/>
              <a:gd name="T4" fmla="*/ 0 w 120"/>
              <a:gd name="T5" fmla="*/ 12 h 50"/>
              <a:gd name="T6" fmla="*/ 0 w 120"/>
              <a:gd name="T7" fmla="*/ 50 h 50"/>
              <a:gd name="T8" fmla="*/ 10 w 120"/>
              <a:gd name="T9" fmla="*/ 50 h 50"/>
              <a:gd name="T10" fmla="*/ 10 w 120"/>
              <a:gd name="T11" fmla="*/ 31 h 50"/>
              <a:gd name="T12" fmla="*/ 60 w 120"/>
              <a:gd name="T13" fmla="*/ 31 h 50"/>
              <a:gd name="T14" fmla="*/ 60 w 120"/>
              <a:gd name="T15" fmla="*/ 50 h 50"/>
              <a:gd name="T16" fmla="*/ 70 w 120"/>
              <a:gd name="T17" fmla="*/ 50 h 50"/>
              <a:gd name="T18" fmla="*/ 111 w 120"/>
              <a:gd name="T19" fmla="*/ 12 h 50"/>
              <a:gd name="T20" fmla="*/ 120 w 120"/>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50">
                <a:moveTo>
                  <a:pt x="120" y="0"/>
                </a:moveTo>
                <a:lnTo>
                  <a:pt x="0" y="0"/>
                </a:lnTo>
                <a:lnTo>
                  <a:pt x="0" y="12"/>
                </a:lnTo>
                <a:lnTo>
                  <a:pt x="0" y="50"/>
                </a:lnTo>
                <a:lnTo>
                  <a:pt x="10" y="50"/>
                </a:lnTo>
                <a:lnTo>
                  <a:pt x="10" y="31"/>
                </a:lnTo>
                <a:lnTo>
                  <a:pt x="60" y="31"/>
                </a:lnTo>
                <a:lnTo>
                  <a:pt x="60" y="50"/>
                </a:lnTo>
                <a:lnTo>
                  <a:pt x="70" y="50"/>
                </a:lnTo>
                <a:lnTo>
                  <a:pt x="111" y="12"/>
                </a:lnTo>
                <a:lnTo>
                  <a:pt x="120" y="0"/>
                </a:lnTo>
              </a:path>
            </a:pathLst>
          </a:custGeom>
          <a:solidFill>
            <a:schemeClr val="bg1">
              <a:lumMod val="85000"/>
            </a:schemeClr>
          </a:solidFill>
          <a:ln>
            <a:noFill/>
          </a:ln>
        </p:spPr>
        <p:txBody>
          <a:bodyPr anchor="ctr"/>
          <a:lstStyle/>
          <a:p>
            <a:pPr algn="ctr"/>
            <a:endParaRPr/>
          </a:p>
        </p:txBody>
      </p:sp>
      <p:sp>
        <p:nvSpPr>
          <p:cNvPr id="21" name="íśľídê"/>
          <p:cNvSpPr/>
          <p:nvPr/>
        </p:nvSpPr>
        <p:spPr bwMode="auto">
          <a:xfrm>
            <a:off x="5942330" y="3756660"/>
            <a:ext cx="52070" cy="726440"/>
          </a:xfrm>
          <a:custGeom>
            <a:avLst/>
            <a:gdLst>
              <a:gd name="T0" fmla="*/ 50 w 50"/>
              <a:gd name="T1" fmla="*/ 0 h 699"/>
              <a:gd name="T2" fmla="*/ 0 w 50"/>
              <a:gd name="T3" fmla="*/ 0 h 699"/>
              <a:gd name="T4" fmla="*/ 0 w 50"/>
              <a:gd name="T5" fmla="*/ 19 h 699"/>
              <a:gd name="T6" fmla="*/ 0 w 50"/>
              <a:gd name="T7" fmla="*/ 699 h 699"/>
              <a:gd name="T8" fmla="*/ 40 w 50"/>
              <a:gd name="T9" fmla="*/ 699 h 699"/>
              <a:gd name="T10" fmla="*/ 50 w 50"/>
              <a:gd name="T11" fmla="*/ 19 h 699"/>
              <a:gd name="T12" fmla="*/ 50 w 50"/>
              <a:gd name="T13" fmla="*/ 0 h 699"/>
            </a:gdLst>
            <a:ahLst/>
            <a:cxnLst>
              <a:cxn ang="0">
                <a:pos x="T0" y="T1"/>
              </a:cxn>
              <a:cxn ang="0">
                <a:pos x="T2" y="T3"/>
              </a:cxn>
              <a:cxn ang="0">
                <a:pos x="T4" y="T5"/>
              </a:cxn>
              <a:cxn ang="0">
                <a:pos x="T6" y="T7"/>
              </a:cxn>
              <a:cxn ang="0">
                <a:pos x="T8" y="T9"/>
              </a:cxn>
              <a:cxn ang="0">
                <a:pos x="T10" y="T11"/>
              </a:cxn>
              <a:cxn ang="0">
                <a:pos x="T12" y="T13"/>
              </a:cxn>
            </a:cxnLst>
            <a:rect l="0" t="0" r="r" b="b"/>
            <a:pathLst>
              <a:path w="50" h="699">
                <a:moveTo>
                  <a:pt x="50" y="0"/>
                </a:moveTo>
                <a:lnTo>
                  <a:pt x="0" y="0"/>
                </a:lnTo>
                <a:lnTo>
                  <a:pt x="0" y="19"/>
                </a:lnTo>
                <a:lnTo>
                  <a:pt x="0" y="699"/>
                </a:lnTo>
                <a:lnTo>
                  <a:pt x="40" y="699"/>
                </a:lnTo>
                <a:lnTo>
                  <a:pt x="50" y="19"/>
                </a:lnTo>
                <a:lnTo>
                  <a:pt x="50" y="0"/>
                </a:lnTo>
                <a:close/>
              </a:path>
            </a:pathLst>
          </a:custGeom>
          <a:solidFill>
            <a:schemeClr val="bg1">
              <a:lumMod val="85000"/>
            </a:schemeClr>
          </a:solidFill>
          <a:ln>
            <a:noFill/>
          </a:ln>
        </p:spPr>
        <p:txBody>
          <a:bodyPr anchor="ctr"/>
          <a:lstStyle/>
          <a:p>
            <a:pPr algn="ctr"/>
            <a:endParaRPr/>
          </a:p>
        </p:txBody>
      </p:sp>
      <p:sp>
        <p:nvSpPr>
          <p:cNvPr id="22" name="îŝḷîdê"/>
          <p:cNvSpPr/>
          <p:nvPr/>
        </p:nvSpPr>
        <p:spPr bwMode="auto">
          <a:xfrm>
            <a:off x="5942330" y="3756660"/>
            <a:ext cx="52070" cy="726440"/>
          </a:xfrm>
          <a:custGeom>
            <a:avLst/>
            <a:gdLst>
              <a:gd name="T0" fmla="*/ 50 w 50"/>
              <a:gd name="T1" fmla="*/ 0 h 699"/>
              <a:gd name="T2" fmla="*/ 0 w 50"/>
              <a:gd name="T3" fmla="*/ 0 h 699"/>
              <a:gd name="T4" fmla="*/ 0 w 50"/>
              <a:gd name="T5" fmla="*/ 19 h 699"/>
              <a:gd name="T6" fmla="*/ 0 w 50"/>
              <a:gd name="T7" fmla="*/ 699 h 699"/>
              <a:gd name="T8" fmla="*/ 40 w 50"/>
              <a:gd name="T9" fmla="*/ 699 h 699"/>
              <a:gd name="T10" fmla="*/ 50 w 50"/>
              <a:gd name="T11" fmla="*/ 19 h 699"/>
              <a:gd name="T12" fmla="*/ 50 w 50"/>
              <a:gd name="T13" fmla="*/ 0 h 699"/>
            </a:gdLst>
            <a:ahLst/>
            <a:cxnLst>
              <a:cxn ang="0">
                <a:pos x="T0" y="T1"/>
              </a:cxn>
              <a:cxn ang="0">
                <a:pos x="T2" y="T3"/>
              </a:cxn>
              <a:cxn ang="0">
                <a:pos x="T4" y="T5"/>
              </a:cxn>
              <a:cxn ang="0">
                <a:pos x="T6" y="T7"/>
              </a:cxn>
              <a:cxn ang="0">
                <a:pos x="T8" y="T9"/>
              </a:cxn>
              <a:cxn ang="0">
                <a:pos x="T10" y="T11"/>
              </a:cxn>
              <a:cxn ang="0">
                <a:pos x="T12" y="T13"/>
              </a:cxn>
            </a:cxnLst>
            <a:rect l="0" t="0" r="r" b="b"/>
            <a:pathLst>
              <a:path w="50" h="699">
                <a:moveTo>
                  <a:pt x="50" y="0"/>
                </a:moveTo>
                <a:lnTo>
                  <a:pt x="0" y="0"/>
                </a:lnTo>
                <a:lnTo>
                  <a:pt x="0" y="19"/>
                </a:lnTo>
                <a:lnTo>
                  <a:pt x="0" y="699"/>
                </a:lnTo>
                <a:lnTo>
                  <a:pt x="40" y="699"/>
                </a:lnTo>
                <a:lnTo>
                  <a:pt x="50" y="19"/>
                </a:lnTo>
                <a:lnTo>
                  <a:pt x="5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ïṥļîďé"/>
          <p:cNvSpPr/>
          <p:nvPr/>
        </p:nvSpPr>
        <p:spPr bwMode="auto">
          <a:xfrm>
            <a:off x="6089015" y="3724275"/>
            <a:ext cx="104775" cy="44450"/>
          </a:xfrm>
          <a:custGeom>
            <a:avLst/>
            <a:gdLst>
              <a:gd name="T0" fmla="*/ 101 w 101"/>
              <a:gd name="T1" fmla="*/ 0 h 43"/>
              <a:gd name="T2" fmla="*/ 0 w 101"/>
              <a:gd name="T3" fmla="*/ 0 h 43"/>
              <a:gd name="T4" fmla="*/ 0 w 101"/>
              <a:gd name="T5" fmla="*/ 12 h 43"/>
              <a:gd name="T6" fmla="*/ 0 w 101"/>
              <a:gd name="T7" fmla="*/ 43 h 43"/>
              <a:gd name="T8" fmla="*/ 5 w 101"/>
              <a:gd name="T9" fmla="*/ 43 h 43"/>
              <a:gd name="T10" fmla="*/ 5 w 101"/>
              <a:gd name="T11" fmla="*/ 26 h 43"/>
              <a:gd name="T12" fmla="*/ 51 w 101"/>
              <a:gd name="T13" fmla="*/ 26 h 43"/>
              <a:gd name="T14" fmla="*/ 51 w 101"/>
              <a:gd name="T15" fmla="*/ 43 h 43"/>
              <a:gd name="T16" fmla="*/ 56 w 101"/>
              <a:gd name="T17" fmla="*/ 43 h 43"/>
              <a:gd name="T18" fmla="*/ 89 w 101"/>
              <a:gd name="T19" fmla="*/ 12 h 43"/>
              <a:gd name="T20" fmla="*/ 101 w 10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3">
                <a:moveTo>
                  <a:pt x="101" y="0"/>
                </a:moveTo>
                <a:lnTo>
                  <a:pt x="0" y="0"/>
                </a:lnTo>
                <a:lnTo>
                  <a:pt x="0" y="12"/>
                </a:lnTo>
                <a:lnTo>
                  <a:pt x="0" y="43"/>
                </a:lnTo>
                <a:lnTo>
                  <a:pt x="5" y="43"/>
                </a:lnTo>
                <a:lnTo>
                  <a:pt x="5" y="26"/>
                </a:lnTo>
                <a:lnTo>
                  <a:pt x="51" y="26"/>
                </a:lnTo>
                <a:lnTo>
                  <a:pt x="51" y="43"/>
                </a:lnTo>
                <a:lnTo>
                  <a:pt x="56" y="43"/>
                </a:lnTo>
                <a:lnTo>
                  <a:pt x="89" y="12"/>
                </a:lnTo>
                <a:lnTo>
                  <a:pt x="101" y="0"/>
                </a:lnTo>
                <a:close/>
              </a:path>
            </a:pathLst>
          </a:custGeom>
          <a:solidFill>
            <a:schemeClr val="tx1">
              <a:lumMod val="65000"/>
              <a:lumOff val="35000"/>
            </a:schemeClr>
          </a:solidFill>
          <a:ln>
            <a:noFill/>
          </a:ln>
        </p:spPr>
        <p:txBody>
          <a:bodyPr anchor="ctr"/>
          <a:lstStyle/>
          <a:p>
            <a:pPr algn="ctr"/>
            <a:endParaRPr/>
          </a:p>
        </p:txBody>
      </p:sp>
      <p:sp>
        <p:nvSpPr>
          <p:cNvPr id="24" name="íS1ïdè"/>
          <p:cNvSpPr/>
          <p:nvPr/>
        </p:nvSpPr>
        <p:spPr bwMode="auto">
          <a:xfrm>
            <a:off x="6089015" y="3724275"/>
            <a:ext cx="104775" cy="44450"/>
          </a:xfrm>
          <a:custGeom>
            <a:avLst/>
            <a:gdLst>
              <a:gd name="T0" fmla="*/ 101 w 101"/>
              <a:gd name="T1" fmla="*/ 0 h 43"/>
              <a:gd name="T2" fmla="*/ 0 w 101"/>
              <a:gd name="T3" fmla="*/ 0 h 43"/>
              <a:gd name="T4" fmla="*/ 0 w 101"/>
              <a:gd name="T5" fmla="*/ 12 h 43"/>
              <a:gd name="T6" fmla="*/ 0 w 101"/>
              <a:gd name="T7" fmla="*/ 43 h 43"/>
              <a:gd name="T8" fmla="*/ 5 w 101"/>
              <a:gd name="T9" fmla="*/ 43 h 43"/>
              <a:gd name="T10" fmla="*/ 5 w 101"/>
              <a:gd name="T11" fmla="*/ 26 h 43"/>
              <a:gd name="T12" fmla="*/ 51 w 101"/>
              <a:gd name="T13" fmla="*/ 26 h 43"/>
              <a:gd name="T14" fmla="*/ 51 w 101"/>
              <a:gd name="T15" fmla="*/ 43 h 43"/>
              <a:gd name="T16" fmla="*/ 56 w 101"/>
              <a:gd name="T17" fmla="*/ 43 h 43"/>
              <a:gd name="T18" fmla="*/ 89 w 101"/>
              <a:gd name="T19" fmla="*/ 12 h 43"/>
              <a:gd name="T20" fmla="*/ 101 w 101"/>
              <a:gd name="T2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3">
                <a:moveTo>
                  <a:pt x="101" y="0"/>
                </a:moveTo>
                <a:lnTo>
                  <a:pt x="0" y="0"/>
                </a:lnTo>
                <a:lnTo>
                  <a:pt x="0" y="12"/>
                </a:lnTo>
                <a:lnTo>
                  <a:pt x="0" y="43"/>
                </a:lnTo>
                <a:lnTo>
                  <a:pt x="5" y="43"/>
                </a:lnTo>
                <a:lnTo>
                  <a:pt x="5" y="26"/>
                </a:lnTo>
                <a:lnTo>
                  <a:pt x="51" y="26"/>
                </a:lnTo>
                <a:lnTo>
                  <a:pt x="51" y="43"/>
                </a:lnTo>
                <a:lnTo>
                  <a:pt x="56" y="43"/>
                </a:lnTo>
                <a:lnTo>
                  <a:pt x="89" y="12"/>
                </a:lnTo>
                <a:lnTo>
                  <a:pt x="101" y="0"/>
                </a:lnTo>
              </a:path>
            </a:pathLst>
          </a:custGeom>
          <a:solidFill>
            <a:schemeClr val="tx1">
              <a:lumMod val="65000"/>
              <a:lumOff val="35000"/>
            </a:schemeClr>
          </a:solidFill>
          <a:ln>
            <a:noFill/>
          </a:ln>
        </p:spPr>
        <p:txBody>
          <a:bodyPr anchor="ctr"/>
          <a:lstStyle/>
          <a:p>
            <a:pPr algn="ctr"/>
            <a:endParaRPr/>
          </a:p>
        </p:txBody>
      </p:sp>
      <p:sp>
        <p:nvSpPr>
          <p:cNvPr id="25" name="íṧľîḓè"/>
          <p:cNvSpPr/>
          <p:nvPr/>
        </p:nvSpPr>
        <p:spPr bwMode="auto">
          <a:xfrm>
            <a:off x="6094095" y="3751580"/>
            <a:ext cx="47625" cy="674370"/>
          </a:xfrm>
          <a:custGeom>
            <a:avLst/>
            <a:gdLst>
              <a:gd name="T0" fmla="*/ 46 w 46"/>
              <a:gd name="T1" fmla="*/ 0 h 649"/>
              <a:gd name="T2" fmla="*/ 0 w 46"/>
              <a:gd name="T3" fmla="*/ 0 h 649"/>
              <a:gd name="T4" fmla="*/ 0 w 46"/>
              <a:gd name="T5" fmla="*/ 17 h 649"/>
              <a:gd name="T6" fmla="*/ 0 w 46"/>
              <a:gd name="T7" fmla="*/ 649 h 649"/>
              <a:gd name="T8" fmla="*/ 36 w 46"/>
              <a:gd name="T9" fmla="*/ 649 h 649"/>
              <a:gd name="T10" fmla="*/ 46 w 46"/>
              <a:gd name="T11" fmla="*/ 17 h 649"/>
              <a:gd name="T12" fmla="*/ 46 w 46"/>
              <a:gd name="T13" fmla="*/ 0 h 649"/>
            </a:gdLst>
            <a:ahLst/>
            <a:cxnLst>
              <a:cxn ang="0">
                <a:pos x="T0" y="T1"/>
              </a:cxn>
              <a:cxn ang="0">
                <a:pos x="T2" y="T3"/>
              </a:cxn>
              <a:cxn ang="0">
                <a:pos x="T4" y="T5"/>
              </a:cxn>
              <a:cxn ang="0">
                <a:pos x="T6" y="T7"/>
              </a:cxn>
              <a:cxn ang="0">
                <a:pos x="T8" y="T9"/>
              </a:cxn>
              <a:cxn ang="0">
                <a:pos x="T10" y="T11"/>
              </a:cxn>
              <a:cxn ang="0">
                <a:pos x="T12" y="T13"/>
              </a:cxn>
            </a:cxnLst>
            <a:rect l="0" t="0" r="r" b="b"/>
            <a:pathLst>
              <a:path w="46" h="649">
                <a:moveTo>
                  <a:pt x="46" y="0"/>
                </a:moveTo>
                <a:lnTo>
                  <a:pt x="0" y="0"/>
                </a:lnTo>
                <a:lnTo>
                  <a:pt x="0" y="17"/>
                </a:lnTo>
                <a:lnTo>
                  <a:pt x="0" y="649"/>
                </a:lnTo>
                <a:lnTo>
                  <a:pt x="36" y="649"/>
                </a:lnTo>
                <a:lnTo>
                  <a:pt x="46" y="17"/>
                </a:lnTo>
                <a:lnTo>
                  <a:pt x="46" y="0"/>
                </a:lnTo>
                <a:close/>
              </a:path>
            </a:pathLst>
          </a:custGeom>
          <a:solidFill>
            <a:schemeClr val="bg1">
              <a:lumMod val="85000"/>
            </a:schemeClr>
          </a:solidFill>
          <a:ln>
            <a:noFill/>
          </a:ln>
        </p:spPr>
        <p:txBody>
          <a:bodyPr anchor="ctr"/>
          <a:lstStyle/>
          <a:p>
            <a:pPr algn="ctr"/>
            <a:endParaRPr/>
          </a:p>
        </p:txBody>
      </p:sp>
      <p:sp>
        <p:nvSpPr>
          <p:cNvPr id="26" name="ïṧḷïďe"/>
          <p:cNvSpPr/>
          <p:nvPr/>
        </p:nvSpPr>
        <p:spPr bwMode="auto">
          <a:xfrm>
            <a:off x="6094095" y="3751580"/>
            <a:ext cx="47625" cy="674370"/>
          </a:xfrm>
          <a:custGeom>
            <a:avLst/>
            <a:gdLst>
              <a:gd name="T0" fmla="*/ 46 w 46"/>
              <a:gd name="T1" fmla="*/ 0 h 649"/>
              <a:gd name="T2" fmla="*/ 0 w 46"/>
              <a:gd name="T3" fmla="*/ 0 h 649"/>
              <a:gd name="T4" fmla="*/ 0 w 46"/>
              <a:gd name="T5" fmla="*/ 17 h 649"/>
              <a:gd name="T6" fmla="*/ 0 w 46"/>
              <a:gd name="T7" fmla="*/ 649 h 649"/>
              <a:gd name="T8" fmla="*/ 36 w 46"/>
              <a:gd name="T9" fmla="*/ 649 h 649"/>
              <a:gd name="T10" fmla="*/ 46 w 46"/>
              <a:gd name="T11" fmla="*/ 17 h 649"/>
              <a:gd name="T12" fmla="*/ 46 w 46"/>
              <a:gd name="T13" fmla="*/ 0 h 649"/>
            </a:gdLst>
            <a:ahLst/>
            <a:cxnLst>
              <a:cxn ang="0">
                <a:pos x="T0" y="T1"/>
              </a:cxn>
              <a:cxn ang="0">
                <a:pos x="T2" y="T3"/>
              </a:cxn>
              <a:cxn ang="0">
                <a:pos x="T4" y="T5"/>
              </a:cxn>
              <a:cxn ang="0">
                <a:pos x="T6" y="T7"/>
              </a:cxn>
              <a:cxn ang="0">
                <a:pos x="T8" y="T9"/>
              </a:cxn>
              <a:cxn ang="0">
                <a:pos x="T10" y="T11"/>
              </a:cxn>
              <a:cxn ang="0">
                <a:pos x="T12" y="T13"/>
              </a:cxn>
            </a:cxnLst>
            <a:rect l="0" t="0" r="r" b="b"/>
            <a:pathLst>
              <a:path w="46" h="649">
                <a:moveTo>
                  <a:pt x="46" y="0"/>
                </a:moveTo>
                <a:lnTo>
                  <a:pt x="0" y="0"/>
                </a:lnTo>
                <a:lnTo>
                  <a:pt x="0" y="17"/>
                </a:lnTo>
                <a:lnTo>
                  <a:pt x="0" y="649"/>
                </a:lnTo>
                <a:lnTo>
                  <a:pt x="36" y="649"/>
                </a:lnTo>
                <a:lnTo>
                  <a:pt x="46" y="17"/>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ïsḷîḋê"/>
          <p:cNvSpPr/>
          <p:nvPr/>
        </p:nvSpPr>
        <p:spPr bwMode="auto">
          <a:xfrm>
            <a:off x="6136640" y="3554095"/>
            <a:ext cx="74930" cy="90170"/>
          </a:xfrm>
          <a:custGeom>
            <a:avLst/>
            <a:gdLst>
              <a:gd name="T0" fmla="*/ 0 w 72"/>
              <a:gd name="T1" fmla="*/ 7 h 87"/>
              <a:gd name="T2" fmla="*/ 5 w 72"/>
              <a:gd name="T3" fmla="*/ 87 h 87"/>
              <a:gd name="T4" fmla="*/ 72 w 72"/>
              <a:gd name="T5" fmla="*/ 87 h 87"/>
              <a:gd name="T6" fmla="*/ 68 w 72"/>
              <a:gd name="T7" fmla="*/ 0 h 87"/>
              <a:gd name="T8" fmla="*/ 0 w 72"/>
              <a:gd name="T9" fmla="*/ 7 h 87"/>
            </a:gdLst>
            <a:ahLst/>
            <a:cxnLst>
              <a:cxn ang="0">
                <a:pos x="T0" y="T1"/>
              </a:cxn>
              <a:cxn ang="0">
                <a:pos x="T2" y="T3"/>
              </a:cxn>
              <a:cxn ang="0">
                <a:pos x="T4" y="T5"/>
              </a:cxn>
              <a:cxn ang="0">
                <a:pos x="T6" y="T7"/>
              </a:cxn>
              <a:cxn ang="0">
                <a:pos x="T8" y="T9"/>
              </a:cxn>
            </a:cxnLst>
            <a:rect l="0" t="0" r="r" b="b"/>
            <a:pathLst>
              <a:path w="72" h="87">
                <a:moveTo>
                  <a:pt x="0" y="7"/>
                </a:moveTo>
                <a:lnTo>
                  <a:pt x="5" y="87"/>
                </a:lnTo>
                <a:lnTo>
                  <a:pt x="72" y="87"/>
                </a:lnTo>
                <a:lnTo>
                  <a:pt x="68" y="0"/>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îṧlîḑé"/>
          <p:cNvSpPr/>
          <p:nvPr/>
        </p:nvSpPr>
        <p:spPr bwMode="auto">
          <a:xfrm>
            <a:off x="6127115" y="3627120"/>
            <a:ext cx="212090" cy="64135"/>
          </a:xfrm>
          <a:custGeom>
            <a:avLst/>
            <a:gdLst>
              <a:gd name="T0" fmla="*/ 0 w 85"/>
              <a:gd name="T1" fmla="*/ 7 h 26"/>
              <a:gd name="T2" fmla="*/ 6 w 85"/>
              <a:gd name="T3" fmla="*/ 0 h 26"/>
              <a:gd name="T4" fmla="*/ 51 w 85"/>
              <a:gd name="T5" fmla="*/ 0 h 26"/>
              <a:gd name="T6" fmla="*/ 84 w 85"/>
              <a:gd name="T7" fmla="*/ 17 h 26"/>
              <a:gd name="T8" fmla="*/ 78 w 85"/>
              <a:gd name="T9" fmla="*/ 26 h 26"/>
              <a:gd name="T10" fmla="*/ 7 w 85"/>
              <a:gd name="T11" fmla="*/ 26 h 26"/>
              <a:gd name="T12" fmla="*/ 0 w 85"/>
              <a:gd name="T13" fmla="*/ 19 h 26"/>
              <a:gd name="T14" fmla="*/ 0 w 85"/>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26">
                <a:moveTo>
                  <a:pt x="0" y="7"/>
                </a:moveTo>
                <a:cubicBezTo>
                  <a:pt x="0" y="3"/>
                  <a:pt x="3" y="0"/>
                  <a:pt x="6" y="0"/>
                </a:cubicBezTo>
                <a:cubicBezTo>
                  <a:pt x="51" y="0"/>
                  <a:pt x="51" y="0"/>
                  <a:pt x="51" y="0"/>
                </a:cubicBezTo>
                <a:cubicBezTo>
                  <a:pt x="66" y="0"/>
                  <a:pt x="79" y="6"/>
                  <a:pt x="84" y="17"/>
                </a:cubicBezTo>
                <a:cubicBezTo>
                  <a:pt x="85" y="21"/>
                  <a:pt x="82" y="26"/>
                  <a:pt x="78" y="26"/>
                </a:cubicBezTo>
                <a:cubicBezTo>
                  <a:pt x="7" y="26"/>
                  <a:pt x="7" y="26"/>
                  <a:pt x="7" y="26"/>
                </a:cubicBezTo>
                <a:cubicBezTo>
                  <a:pt x="3" y="26"/>
                  <a:pt x="0" y="23"/>
                  <a:pt x="0" y="19"/>
                </a:cubicBezTo>
                <a:lnTo>
                  <a:pt x="0" y="7"/>
                </a:ln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š1íḋé"/>
          <p:cNvSpPr/>
          <p:nvPr/>
        </p:nvSpPr>
        <p:spPr bwMode="auto">
          <a:xfrm>
            <a:off x="6127115" y="3671570"/>
            <a:ext cx="212090" cy="19685"/>
          </a:xfrm>
          <a:custGeom>
            <a:avLst/>
            <a:gdLst>
              <a:gd name="T0" fmla="*/ 0 w 85"/>
              <a:gd name="T1" fmla="*/ 1 h 8"/>
              <a:gd name="T2" fmla="*/ 7 w 85"/>
              <a:gd name="T3" fmla="*/ 8 h 8"/>
              <a:gd name="T4" fmla="*/ 78 w 85"/>
              <a:gd name="T5" fmla="*/ 8 h 8"/>
              <a:gd name="T6" fmla="*/ 84 w 85"/>
              <a:gd name="T7" fmla="*/ 0 h 8"/>
              <a:gd name="T8" fmla="*/ 0 w 85"/>
              <a:gd name="T9" fmla="*/ 0 h 8"/>
              <a:gd name="T10" fmla="*/ 0 w 85"/>
              <a:gd name="T11" fmla="*/ 1 h 8"/>
            </a:gdLst>
            <a:ahLst/>
            <a:cxnLst>
              <a:cxn ang="0">
                <a:pos x="T0" y="T1"/>
              </a:cxn>
              <a:cxn ang="0">
                <a:pos x="T2" y="T3"/>
              </a:cxn>
              <a:cxn ang="0">
                <a:pos x="T4" y="T5"/>
              </a:cxn>
              <a:cxn ang="0">
                <a:pos x="T6" y="T7"/>
              </a:cxn>
              <a:cxn ang="0">
                <a:pos x="T8" y="T9"/>
              </a:cxn>
              <a:cxn ang="0">
                <a:pos x="T10" y="T11"/>
              </a:cxn>
            </a:cxnLst>
            <a:rect l="0" t="0" r="r" b="b"/>
            <a:pathLst>
              <a:path w="85" h="8">
                <a:moveTo>
                  <a:pt x="0" y="1"/>
                </a:moveTo>
                <a:cubicBezTo>
                  <a:pt x="0" y="5"/>
                  <a:pt x="3" y="8"/>
                  <a:pt x="7" y="8"/>
                </a:cubicBezTo>
                <a:cubicBezTo>
                  <a:pt x="78" y="8"/>
                  <a:pt x="78" y="8"/>
                  <a:pt x="78" y="8"/>
                </a:cubicBezTo>
                <a:cubicBezTo>
                  <a:pt x="82" y="8"/>
                  <a:pt x="85" y="4"/>
                  <a:pt x="84" y="0"/>
                </a:cubicBezTo>
                <a:cubicBezTo>
                  <a:pt x="0" y="0"/>
                  <a:pt x="0" y="0"/>
                  <a:pt x="0" y="0"/>
                </a:cubicBezTo>
                <a:lnTo>
                  <a:pt x="0" y="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îŝlïďè"/>
          <p:cNvSpPr/>
          <p:nvPr/>
        </p:nvSpPr>
        <p:spPr bwMode="auto">
          <a:xfrm>
            <a:off x="6211570" y="3616325"/>
            <a:ext cx="12700" cy="40640"/>
          </a:xfrm>
          <a:custGeom>
            <a:avLst/>
            <a:gdLst>
              <a:gd name="T0" fmla="*/ 3 w 5"/>
              <a:gd name="T1" fmla="*/ 16 h 16"/>
              <a:gd name="T2" fmla="*/ 0 w 5"/>
              <a:gd name="T3" fmla="*/ 13 h 16"/>
              <a:gd name="T4" fmla="*/ 0 w 5"/>
              <a:gd name="T5" fmla="*/ 3 h 16"/>
              <a:gd name="T6" fmla="*/ 3 w 5"/>
              <a:gd name="T7" fmla="*/ 0 h 16"/>
              <a:gd name="T8" fmla="*/ 5 w 5"/>
              <a:gd name="T9" fmla="*/ 3 h 16"/>
              <a:gd name="T10" fmla="*/ 5 w 5"/>
              <a:gd name="T11" fmla="*/ 13 h 16"/>
              <a:gd name="T12" fmla="*/ 3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3" y="16"/>
                </a:moveTo>
                <a:cubicBezTo>
                  <a:pt x="1" y="16"/>
                  <a:pt x="0" y="15"/>
                  <a:pt x="0" y="13"/>
                </a:cubicBezTo>
                <a:cubicBezTo>
                  <a:pt x="0" y="3"/>
                  <a:pt x="0" y="3"/>
                  <a:pt x="0" y="3"/>
                </a:cubicBezTo>
                <a:cubicBezTo>
                  <a:pt x="0" y="2"/>
                  <a:pt x="1" y="0"/>
                  <a:pt x="3" y="0"/>
                </a:cubicBezTo>
                <a:cubicBezTo>
                  <a:pt x="4" y="0"/>
                  <a:pt x="5" y="2"/>
                  <a:pt x="5" y="3"/>
                </a:cubicBezTo>
                <a:cubicBezTo>
                  <a:pt x="5" y="13"/>
                  <a:pt x="5" y="13"/>
                  <a:pt x="5" y="13"/>
                </a:cubicBezTo>
                <a:cubicBezTo>
                  <a:pt x="5" y="15"/>
                  <a:pt x="4" y="16"/>
                  <a:pt x="3"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ísḻíďe"/>
          <p:cNvSpPr/>
          <p:nvPr/>
        </p:nvSpPr>
        <p:spPr bwMode="auto">
          <a:xfrm>
            <a:off x="6239510" y="3616325"/>
            <a:ext cx="12700" cy="40640"/>
          </a:xfrm>
          <a:custGeom>
            <a:avLst/>
            <a:gdLst>
              <a:gd name="T0" fmla="*/ 2 w 5"/>
              <a:gd name="T1" fmla="*/ 16 h 16"/>
              <a:gd name="T2" fmla="*/ 0 w 5"/>
              <a:gd name="T3" fmla="*/ 13 h 16"/>
              <a:gd name="T4" fmla="*/ 0 w 5"/>
              <a:gd name="T5" fmla="*/ 3 h 16"/>
              <a:gd name="T6" fmla="*/ 2 w 5"/>
              <a:gd name="T7" fmla="*/ 0 h 16"/>
              <a:gd name="T8" fmla="*/ 5 w 5"/>
              <a:gd name="T9" fmla="*/ 3 h 16"/>
              <a:gd name="T10" fmla="*/ 5 w 5"/>
              <a:gd name="T11" fmla="*/ 13 h 16"/>
              <a:gd name="T12" fmla="*/ 2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2" y="16"/>
                </a:moveTo>
                <a:cubicBezTo>
                  <a:pt x="1" y="16"/>
                  <a:pt x="0" y="15"/>
                  <a:pt x="0" y="13"/>
                </a:cubicBezTo>
                <a:cubicBezTo>
                  <a:pt x="0" y="3"/>
                  <a:pt x="0" y="3"/>
                  <a:pt x="0" y="3"/>
                </a:cubicBezTo>
                <a:cubicBezTo>
                  <a:pt x="0" y="2"/>
                  <a:pt x="1" y="0"/>
                  <a:pt x="2" y="0"/>
                </a:cubicBezTo>
                <a:cubicBezTo>
                  <a:pt x="4" y="0"/>
                  <a:pt x="5" y="2"/>
                  <a:pt x="5" y="3"/>
                </a:cubicBezTo>
                <a:cubicBezTo>
                  <a:pt x="5" y="13"/>
                  <a:pt x="5" y="13"/>
                  <a:pt x="5" y="13"/>
                </a:cubicBezTo>
                <a:cubicBezTo>
                  <a:pt x="5" y="15"/>
                  <a:pt x="4" y="16"/>
                  <a:pt x="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íṧļîḓê"/>
          <p:cNvSpPr/>
          <p:nvPr/>
        </p:nvSpPr>
        <p:spPr bwMode="auto">
          <a:xfrm>
            <a:off x="6543675" y="3554095"/>
            <a:ext cx="78105" cy="90170"/>
          </a:xfrm>
          <a:custGeom>
            <a:avLst/>
            <a:gdLst>
              <a:gd name="T0" fmla="*/ 0 w 75"/>
              <a:gd name="T1" fmla="*/ 7 h 87"/>
              <a:gd name="T2" fmla="*/ 7 w 75"/>
              <a:gd name="T3" fmla="*/ 87 h 87"/>
              <a:gd name="T4" fmla="*/ 75 w 75"/>
              <a:gd name="T5" fmla="*/ 87 h 87"/>
              <a:gd name="T6" fmla="*/ 70 w 75"/>
              <a:gd name="T7" fmla="*/ 0 h 87"/>
              <a:gd name="T8" fmla="*/ 0 w 75"/>
              <a:gd name="T9" fmla="*/ 7 h 87"/>
            </a:gdLst>
            <a:ahLst/>
            <a:cxnLst>
              <a:cxn ang="0">
                <a:pos x="T0" y="T1"/>
              </a:cxn>
              <a:cxn ang="0">
                <a:pos x="T2" y="T3"/>
              </a:cxn>
              <a:cxn ang="0">
                <a:pos x="T4" y="T5"/>
              </a:cxn>
              <a:cxn ang="0">
                <a:pos x="T6" y="T7"/>
              </a:cxn>
              <a:cxn ang="0">
                <a:pos x="T8" y="T9"/>
              </a:cxn>
            </a:cxnLst>
            <a:rect l="0" t="0" r="r" b="b"/>
            <a:pathLst>
              <a:path w="75" h="87">
                <a:moveTo>
                  <a:pt x="0" y="7"/>
                </a:moveTo>
                <a:lnTo>
                  <a:pt x="7" y="87"/>
                </a:lnTo>
                <a:lnTo>
                  <a:pt x="75" y="87"/>
                </a:lnTo>
                <a:lnTo>
                  <a:pt x="70" y="0"/>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iŝḻidè"/>
          <p:cNvSpPr/>
          <p:nvPr/>
        </p:nvSpPr>
        <p:spPr bwMode="auto">
          <a:xfrm>
            <a:off x="6536690" y="3627120"/>
            <a:ext cx="212725" cy="64135"/>
          </a:xfrm>
          <a:custGeom>
            <a:avLst/>
            <a:gdLst>
              <a:gd name="T0" fmla="*/ 0 w 85"/>
              <a:gd name="T1" fmla="*/ 7 h 26"/>
              <a:gd name="T2" fmla="*/ 6 w 85"/>
              <a:gd name="T3" fmla="*/ 0 h 26"/>
              <a:gd name="T4" fmla="*/ 51 w 85"/>
              <a:gd name="T5" fmla="*/ 0 h 26"/>
              <a:gd name="T6" fmla="*/ 83 w 85"/>
              <a:gd name="T7" fmla="*/ 17 h 26"/>
              <a:gd name="T8" fmla="*/ 77 w 85"/>
              <a:gd name="T9" fmla="*/ 26 h 26"/>
              <a:gd name="T10" fmla="*/ 6 w 85"/>
              <a:gd name="T11" fmla="*/ 26 h 26"/>
              <a:gd name="T12" fmla="*/ 0 w 85"/>
              <a:gd name="T13" fmla="*/ 19 h 26"/>
              <a:gd name="T14" fmla="*/ 0 w 85"/>
              <a:gd name="T15" fmla="*/ 7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26">
                <a:moveTo>
                  <a:pt x="0" y="7"/>
                </a:moveTo>
                <a:cubicBezTo>
                  <a:pt x="0" y="3"/>
                  <a:pt x="3" y="0"/>
                  <a:pt x="6" y="0"/>
                </a:cubicBezTo>
                <a:cubicBezTo>
                  <a:pt x="51" y="0"/>
                  <a:pt x="51" y="0"/>
                  <a:pt x="51" y="0"/>
                </a:cubicBezTo>
                <a:cubicBezTo>
                  <a:pt x="66" y="0"/>
                  <a:pt x="79" y="6"/>
                  <a:pt x="83" y="17"/>
                </a:cubicBezTo>
                <a:cubicBezTo>
                  <a:pt x="85" y="21"/>
                  <a:pt x="82" y="26"/>
                  <a:pt x="77" y="26"/>
                </a:cubicBezTo>
                <a:cubicBezTo>
                  <a:pt x="6" y="26"/>
                  <a:pt x="6" y="26"/>
                  <a:pt x="6" y="26"/>
                </a:cubicBezTo>
                <a:cubicBezTo>
                  <a:pt x="3" y="26"/>
                  <a:pt x="0" y="23"/>
                  <a:pt x="0" y="19"/>
                </a:cubicBezTo>
                <a:lnTo>
                  <a:pt x="0" y="7"/>
                </a:ln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šlîḓê"/>
          <p:cNvSpPr/>
          <p:nvPr/>
        </p:nvSpPr>
        <p:spPr bwMode="auto">
          <a:xfrm>
            <a:off x="6536690" y="3671570"/>
            <a:ext cx="210185" cy="19685"/>
          </a:xfrm>
          <a:custGeom>
            <a:avLst/>
            <a:gdLst>
              <a:gd name="T0" fmla="*/ 0 w 84"/>
              <a:gd name="T1" fmla="*/ 1 h 8"/>
              <a:gd name="T2" fmla="*/ 6 w 84"/>
              <a:gd name="T3" fmla="*/ 8 h 8"/>
              <a:gd name="T4" fmla="*/ 77 w 84"/>
              <a:gd name="T5" fmla="*/ 8 h 8"/>
              <a:gd name="T6" fmla="*/ 84 w 84"/>
              <a:gd name="T7" fmla="*/ 0 h 8"/>
              <a:gd name="T8" fmla="*/ 0 w 84"/>
              <a:gd name="T9" fmla="*/ 0 h 8"/>
              <a:gd name="T10" fmla="*/ 0 w 84"/>
              <a:gd name="T11" fmla="*/ 1 h 8"/>
            </a:gdLst>
            <a:ahLst/>
            <a:cxnLst>
              <a:cxn ang="0">
                <a:pos x="T0" y="T1"/>
              </a:cxn>
              <a:cxn ang="0">
                <a:pos x="T2" y="T3"/>
              </a:cxn>
              <a:cxn ang="0">
                <a:pos x="T4" y="T5"/>
              </a:cxn>
              <a:cxn ang="0">
                <a:pos x="T6" y="T7"/>
              </a:cxn>
              <a:cxn ang="0">
                <a:pos x="T8" y="T9"/>
              </a:cxn>
              <a:cxn ang="0">
                <a:pos x="T10" y="T11"/>
              </a:cxn>
            </a:cxnLst>
            <a:rect l="0" t="0" r="r" b="b"/>
            <a:pathLst>
              <a:path w="84" h="8">
                <a:moveTo>
                  <a:pt x="0" y="1"/>
                </a:moveTo>
                <a:cubicBezTo>
                  <a:pt x="0" y="5"/>
                  <a:pt x="3" y="8"/>
                  <a:pt x="6" y="8"/>
                </a:cubicBezTo>
                <a:cubicBezTo>
                  <a:pt x="77" y="8"/>
                  <a:pt x="77" y="8"/>
                  <a:pt x="77" y="8"/>
                </a:cubicBezTo>
                <a:cubicBezTo>
                  <a:pt x="81" y="8"/>
                  <a:pt x="84" y="4"/>
                  <a:pt x="84" y="0"/>
                </a:cubicBezTo>
                <a:cubicBezTo>
                  <a:pt x="0" y="0"/>
                  <a:pt x="0" y="0"/>
                  <a:pt x="0" y="0"/>
                </a:cubicBezTo>
                <a:lnTo>
                  <a:pt x="0" y="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íṣļiḍè"/>
          <p:cNvSpPr/>
          <p:nvPr/>
        </p:nvSpPr>
        <p:spPr bwMode="auto">
          <a:xfrm>
            <a:off x="6621780" y="3616325"/>
            <a:ext cx="12700" cy="40640"/>
          </a:xfrm>
          <a:custGeom>
            <a:avLst/>
            <a:gdLst>
              <a:gd name="T0" fmla="*/ 2 w 5"/>
              <a:gd name="T1" fmla="*/ 16 h 16"/>
              <a:gd name="T2" fmla="*/ 0 w 5"/>
              <a:gd name="T3" fmla="*/ 13 h 16"/>
              <a:gd name="T4" fmla="*/ 0 w 5"/>
              <a:gd name="T5" fmla="*/ 3 h 16"/>
              <a:gd name="T6" fmla="*/ 2 w 5"/>
              <a:gd name="T7" fmla="*/ 0 h 16"/>
              <a:gd name="T8" fmla="*/ 5 w 5"/>
              <a:gd name="T9" fmla="*/ 3 h 16"/>
              <a:gd name="T10" fmla="*/ 5 w 5"/>
              <a:gd name="T11" fmla="*/ 13 h 16"/>
              <a:gd name="T12" fmla="*/ 2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2" y="16"/>
                </a:moveTo>
                <a:cubicBezTo>
                  <a:pt x="1" y="16"/>
                  <a:pt x="0" y="15"/>
                  <a:pt x="0" y="13"/>
                </a:cubicBezTo>
                <a:cubicBezTo>
                  <a:pt x="0" y="3"/>
                  <a:pt x="0" y="3"/>
                  <a:pt x="0" y="3"/>
                </a:cubicBezTo>
                <a:cubicBezTo>
                  <a:pt x="0" y="2"/>
                  <a:pt x="1" y="0"/>
                  <a:pt x="2" y="0"/>
                </a:cubicBezTo>
                <a:cubicBezTo>
                  <a:pt x="4" y="0"/>
                  <a:pt x="5" y="2"/>
                  <a:pt x="5" y="3"/>
                </a:cubicBezTo>
                <a:cubicBezTo>
                  <a:pt x="5" y="13"/>
                  <a:pt x="5" y="13"/>
                  <a:pt x="5" y="13"/>
                </a:cubicBezTo>
                <a:cubicBezTo>
                  <a:pt x="5" y="15"/>
                  <a:pt x="4" y="16"/>
                  <a:pt x="2"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ïşlíde"/>
          <p:cNvSpPr/>
          <p:nvPr/>
        </p:nvSpPr>
        <p:spPr bwMode="auto">
          <a:xfrm>
            <a:off x="6646545" y="3616325"/>
            <a:ext cx="14605" cy="40640"/>
          </a:xfrm>
          <a:custGeom>
            <a:avLst/>
            <a:gdLst>
              <a:gd name="T0" fmla="*/ 3 w 6"/>
              <a:gd name="T1" fmla="*/ 16 h 16"/>
              <a:gd name="T2" fmla="*/ 0 w 6"/>
              <a:gd name="T3" fmla="*/ 13 h 16"/>
              <a:gd name="T4" fmla="*/ 0 w 6"/>
              <a:gd name="T5" fmla="*/ 3 h 16"/>
              <a:gd name="T6" fmla="*/ 3 w 6"/>
              <a:gd name="T7" fmla="*/ 0 h 16"/>
              <a:gd name="T8" fmla="*/ 6 w 6"/>
              <a:gd name="T9" fmla="*/ 3 h 16"/>
              <a:gd name="T10" fmla="*/ 6 w 6"/>
              <a:gd name="T11" fmla="*/ 13 h 16"/>
              <a:gd name="T12" fmla="*/ 3 w 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3" y="16"/>
                </a:moveTo>
                <a:cubicBezTo>
                  <a:pt x="2" y="16"/>
                  <a:pt x="0" y="15"/>
                  <a:pt x="0" y="13"/>
                </a:cubicBezTo>
                <a:cubicBezTo>
                  <a:pt x="0" y="3"/>
                  <a:pt x="0" y="3"/>
                  <a:pt x="0" y="3"/>
                </a:cubicBezTo>
                <a:cubicBezTo>
                  <a:pt x="0" y="2"/>
                  <a:pt x="2" y="0"/>
                  <a:pt x="3" y="0"/>
                </a:cubicBezTo>
                <a:cubicBezTo>
                  <a:pt x="5" y="0"/>
                  <a:pt x="6" y="2"/>
                  <a:pt x="6" y="3"/>
                </a:cubicBezTo>
                <a:cubicBezTo>
                  <a:pt x="6" y="13"/>
                  <a:pt x="6" y="13"/>
                  <a:pt x="6" y="13"/>
                </a:cubicBezTo>
                <a:cubicBezTo>
                  <a:pt x="6" y="15"/>
                  <a:pt x="5" y="16"/>
                  <a:pt x="3"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ïṩḻiḍé"/>
          <p:cNvSpPr/>
          <p:nvPr/>
        </p:nvSpPr>
        <p:spPr bwMode="auto">
          <a:xfrm>
            <a:off x="6346190" y="2801620"/>
            <a:ext cx="282575" cy="791845"/>
          </a:xfrm>
          <a:custGeom>
            <a:avLst/>
            <a:gdLst>
              <a:gd name="T0" fmla="*/ 81 w 113"/>
              <a:gd name="T1" fmla="*/ 5 h 317"/>
              <a:gd name="T2" fmla="*/ 113 w 113"/>
              <a:gd name="T3" fmla="*/ 317 h 317"/>
              <a:gd name="T4" fmla="*/ 78 w 113"/>
              <a:gd name="T5" fmla="*/ 317 h 317"/>
              <a:gd name="T6" fmla="*/ 0 w 113"/>
              <a:gd name="T7" fmla="*/ 24 h 317"/>
              <a:gd name="T8" fmla="*/ 81 w 113"/>
              <a:gd name="T9" fmla="*/ 5 h 317"/>
            </a:gdLst>
            <a:ahLst/>
            <a:cxnLst>
              <a:cxn ang="0">
                <a:pos x="T0" y="T1"/>
              </a:cxn>
              <a:cxn ang="0">
                <a:pos x="T2" y="T3"/>
              </a:cxn>
              <a:cxn ang="0">
                <a:pos x="T4" y="T5"/>
              </a:cxn>
              <a:cxn ang="0">
                <a:pos x="T6" y="T7"/>
              </a:cxn>
              <a:cxn ang="0">
                <a:pos x="T8" y="T9"/>
              </a:cxn>
            </a:cxnLst>
            <a:rect l="0" t="0" r="r" b="b"/>
            <a:pathLst>
              <a:path w="113" h="317">
                <a:moveTo>
                  <a:pt x="81" y="5"/>
                </a:moveTo>
                <a:cubicBezTo>
                  <a:pt x="81" y="5"/>
                  <a:pt x="112" y="225"/>
                  <a:pt x="113" y="317"/>
                </a:cubicBezTo>
                <a:cubicBezTo>
                  <a:pt x="78" y="317"/>
                  <a:pt x="78" y="317"/>
                  <a:pt x="78" y="317"/>
                </a:cubicBezTo>
                <a:cubicBezTo>
                  <a:pt x="78" y="317"/>
                  <a:pt x="59" y="162"/>
                  <a:pt x="0" y="24"/>
                </a:cubicBezTo>
                <a:cubicBezTo>
                  <a:pt x="20" y="8"/>
                  <a:pt x="46" y="0"/>
                  <a:pt x="81" y="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iṡliḋè"/>
          <p:cNvSpPr/>
          <p:nvPr/>
        </p:nvSpPr>
        <p:spPr bwMode="auto">
          <a:xfrm>
            <a:off x="6118860" y="2789555"/>
            <a:ext cx="390525" cy="796925"/>
          </a:xfrm>
          <a:custGeom>
            <a:avLst/>
            <a:gdLst>
              <a:gd name="T0" fmla="*/ 156 w 156"/>
              <a:gd name="T1" fmla="*/ 0 h 319"/>
              <a:gd name="T2" fmla="*/ 41 w 156"/>
              <a:gd name="T3" fmla="*/ 319 h 319"/>
              <a:gd name="T4" fmla="*/ 0 w 156"/>
              <a:gd name="T5" fmla="*/ 319 h 319"/>
              <a:gd name="T6" fmla="*/ 47 w 156"/>
              <a:gd name="T7" fmla="*/ 25 h 319"/>
              <a:gd name="T8" fmla="*/ 156 w 156"/>
              <a:gd name="T9" fmla="*/ 0 h 319"/>
            </a:gdLst>
            <a:ahLst/>
            <a:cxnLst>
              <a:cxn ang="0">
                <a:pos x="T0" y="T1"/>
              </a:cxn>
              <a:cxn ang="0">
                <a:pos x="T2" y="T3"/>
              </a:cxn>
              <a:cxn ang="0">
                <a:pos x="T4" y="T5"/>
              </a:cxn>
              <a:cxn ang="0">
                <a:pos x="T6" y="T7"/>
              </a:cxn>
              <a:cxn ang="0">
                <a:pos x="T8" y="T9"/>
              </a:cxn>
            </a:cxnLst>
            <a:rect l="0" t="0" r="r" b="b"/>
            <a:pathLst>
              <a:path w="156" h="319">
                <a:moveTo>
                  <a:pt x="156" y="0"/>
                </a:moveTo>
                <a:cubicBezTo>
                  <a:pt x="156" y="0"/>
                  <a:pt x="72" y="155"/>
                  <a:pt x="41" y="319"/>
                </a:cubicBezTo>
                <a:cubicBezTo>
                  <a:pt x="0" y="319"/>
                  <a:pt x="0" y="319"/>
                  <a:pt x="0" y="319"/>
                </a:cubicBezTo>
                <a:cubicBezTo>
                  <a:pt x="0" y="319"/>
                  <a:pt x="14" y="189"/>
                  <a:pt x="47" y="25"/>
                </a:cubicBezTo>
                <a:lnTo>
                  <a:pt x="156" y="0"/>
                </a:lnTo>
                <a:close/>
              </a:path>
            </a:pathLst>
          </a:custGeom>
          <a:solidFill>
            <a:srgbClr val="040A6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ṥļïḓê"/>
          <p:cNvSpPr/>
          <p:nvPr/>
        </p:nvSpPr>
        <p:spPr bwMode="auto">
          <a:xfrm>
            <a:off x="6086475" y="2275205"/>
            <a:ext cx="704215" cy="629920"/>
          </a:xfrm>
          <a:custGeom>
            <a:avLst/>
            <a:gdLst>
              <a:gd name="T0" fmla="*/ 184 w 282"/>
              <a:gd name="T1" fmla="*/ 0 h 252"/>
              <a:gd name="T2" fmla="*/ 13 w 282"/>
              <a:gd name="T3" fmla="*/ 113 h 252"/>
              <a:gd name="T4" fmla="*/ 45 w 282"/>
              <a:gd name="T5" fmla="*/ 229 h 252"/>
              <a:gd name="T6" fmla="*/ 53 w 282"/>
              <a:gd name="T7" fmla="*/ 224 h 252"/>
              <a:gd name="T8" fmla="*/ 51 w 282"/>
              <a:gd name="T9" fmla="*/ 244 h 252"/>
              <a:gd name="T10" fmla="*/ 192 w 282"/>
              <a:gd name="T11" fmla="*/ 247 h 252"/>
              <a:gd name="T12" fmla="*/ 235 w 282"/>
              <a:gd name="T13" fmla="*/ 100 h 252"/>
              <a:gd name="T14" fmla="*/ 280 w 282"/>
              <a:gd name="T15" fmla="*/ 121 h 252"/>
              <a:gd name="T16" fmla="*/ 282 w 282"/>
              <a:gd name="T17" fmla="*/ 76 h 252"/>
              <a:gd name="T18" fmla="*/ 184 w 282"/>
              <a:gd name="T19" fmla="*/ 0 h 252"/>
              <a:gd name="T20" fmla="*/ 48 w 282"/>
              <a:gd name="T21" fmla="*/ 134 h 252"/>
              <a:gd name="T22" fmla="*/ 72 w 282"/>
              <a:gd name="T23" fmla="*/ 98 h 252"/>
              <a:gd name="T24" fmla="*/ 57 w 282"/>
              <a:gd name="T25" fmla="*/ 184 h 252"/>
              <a:gd name="T26" fmla="*/ 48 w 282"/>
              <a:gd name="T27" fmla="*/ 13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2" h="252">
                <a:moveTo>
                  <a:pt x="184" y="0"/>
                </a:moveTo>
                <a:cubicBezTo>
                  <a:pt x="104" y="0"/>
                  <a:pt x="32" y="51"/>
                  <a:pt x="13" y="113"/>
                </a:cubicBezTo>
                <a:cubicBezTo>
                  <a:pt x="0" y="155"/>
                  <a:pt x="34" y="212"/>
                  <a:pt x="45" y="229"/>
                </a:cubicBezTo>
                <a:cubicBezTo>
                  <a:pt x="53" y="224"/>
                  <a:pt x="53" y="224"/>
                  <a:pt x="53" y="224"/>
                </a:cubicBezTo>
                <a:cubicBezTo>
                  <a:pt x="52" y="230"/>
                  <a:pt x="51" y="237"/>
                  <a:pt x="51" y="244"/>
                </a:cubicBezTo>
                <a:cubicBezTo>
                  <a:pt x="86" y="252"/>
                  <a:pt x="192" y="247"/>
                  <a:pt x="192" y="247"/>
                </a:cubicBezTo>
                <a:cubicBezTo>
                  <a:pt x="201" y="164"/>
                  <a:pt x="224" y="98"/>
                  <a:pt x="235" y="100"/>
                </a:cubicBezTo>
                <a:cubicBezTo>
                  <a:pt x="245" y="103"/>
                  <a:pt x="280" y="121"/>
                  <a:pt x="280" y="121"/>
                </a:cubicBezTo>
                <a:cubicBezTo>
                  <a:pt x="282" y="76"/>
                  <a:pt x="282" y="76"/>
                  <a:pt x="282" y="76"/>
                </a:cubicBezTo>
                <a:cubicBezTo>
                  <a:pt x="282" y="76"/>
                  <a:pt x="242" y="0"/>
                  <a:pt x="184" y="0"/>
                </a:cubicBezTo>
                <a:close/>
                <a:moveTo>
                  <a:pt x="48" y="134"/>
                </a:moveTo>
                <a:cubicBezTo>
                  <a:pt x="51" y="123"/>
                  <a:pt x="60" y="106"/>
                  <a:pt x="72" y="98"/>
                </a:cubicBezTo>
                <a:cubicBezTo>
                  <a:pt x="65" y="126"/>
                  <a:pt x="60" y="155"/>
                  <a:pt x="57" y="184"/>
                </a:cubicBezTo>
                <a:cubicBezTo>
                  <a:pt x="50" y="165"/>
                  <a:pt x="45" y="148"/>
                  <a:pt x="48" y="134"/>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iṧľiḓè"/>
          <p:cNvSpPr/>
          <p:nvPr/>
        </p:nvSpPr>
        <p:spPr bwMode="auto">
          <a:xfrm>
            <a:off x="6203950" y="2806700"/>
            <a:ext cx="99695" cy="99695"/>
          </a:xfrm>
          <a:custGeom>
            <a:avLst/>
            <a:gdLst>
              <a:gd name="T0" fmla="*/ 19 w 40"/>
              <a:gd name="T1" fmla="*/ 0 h 40"/>
              <a:gd name="T2" fmla="*/ 34 w 40"/>
              <a:gd name="T3" fmla="*/ 31 h 40"/>
              <a:gd name="T4" fmla="*/ 0 w 40"/>
              <a:gd name="T5" fmla="*/ 14 h 40"/>
              <a:gd name="T6" fmla="*/ 19 w 40"/>
              <a:gd name="T7" fmla="*/ 0 h 40"/>
            </a:gdLst>
            <a:ahLst/>
            <a:cxnLst>
              <a:cxn ang="0">
                <a:pos x="T0" y="T1"/>
              </a:cxn>
              <a:cxn ang="0">
                <a:pos x="T2" y="T3"/>
              </a:cxn>
              <a:cxn ang="0">
                <a:pos x="T4" y="T5"/>
              </a:cxn>
              <a:cxn ang="0">
                <a:pos x="T6" y="T7"/>
              </a:cxn>
            </a:cxnLst>
            <a:rect l="0" t="0" r="r" b="b"/>
            <a:pathLst>
              <a:path w="40" h="40">
                <a:moveTo>
                  <a:pt x="19" y="0"/>
                </a:moveTo>
                <a:cubicBezTo>
                  <a:pt x="19" y="0"/>
                  <a:pt x="40" y="22"/>
                  <a:pt x="34" y="31"/>
                </a:cubicBezTo>
                <a:cubicBezTo>
                  <a:pt x="29" y="40"/>
                  <a:pt x="0" y="14"/>
                  <a:pt x="0" y="14"/>
                </a:cubicBez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îsľíḓé"/>
          <p:cNvSpPr/>
          <p:nvPr/>
        </p:nvSpPr>
        <p:spPr bwMode="auto">
          <a:xfrm>
            <a:off x="6463665" y="2143125"/>
            <a:ext cx="252730" cy="264795"/>
          </a:xfrm>
          <a:custGeom>
            <a:avLst/>
            <a:gdLst>
              <a:gd name="T0" fmla="*/ 101 w 101"/>
              <a:gd name="T1" fmla="*/ 0 h 106"/>
              <a:gd name="T2" fmla="*/ 77 w 101"/>
              <a:gd name="T3" fmla="*/ 81 h 106"/>
              <a:gd name="T4" fmla="*/ 48 w 101"/>
              <a:gd name="T5" fmla="*/ 80 h 106"/>
              <a:gd name="T6" fmla="*/ 35 w 101"/>
              <a:gd name="T7" fmla="*/ 98 h 106"/>
              <a:gd name="T8" fmla="*/ 0 w 101"/>
              <a:gd name="T9" fmla="*/ 94 h 106"/>
              <a:gd name="T10" fmla="*/ 17 w 101"/>
              <a:gd name="T11" fmla="*/ 0 h 106"/>
              <a:gd name="T12" fmla="*/ 101 w 101"/>
              <a:gd name="T13" fmla="*/ 0 h 106"/>
            </a:gdLst>
            <a:ahLst/>
            <a:cxnLst>
              <a:cxn ang="0">
                <a:pos x="T0" y="T1"/>
              </a:cxn>
              <a:cxn ang="0">
                <a:pos x="T2" y="T3"/>
              </a:cxn>
              <a:cxn ang="0">
                <a:pos x="T4" y="T5"/>
              </a:cxn>
              <a:cxn ang="0">
                <a:pos x="T6" y="T7"/>
              </a:cxn>
              <a:cxn ang="0">
                <a:pos x="T8" y="T9"/>
              </a:cxn>
              <a:cxn ang="0">
                <a:pos x="T10" y="T11"/>
              </a:cxn>
              <a:cxn ang="0">
                <a:pos x="T12" y="T13"/>
              </a:cxn>
            </a:cxnLst>
            <a:rect l="0" t="0" r="r" b="b"/>
            <a:pathLst>
              <a:path w="101" h="106">
                <a:moveTo>
                  <a:pt x="101" y="0"/>
                </a:moveTo>
                <a:cubicBezTo>
                  <a:pt x="101" y="0"/>
                  <a:pt x="98" y="77"/>
                  <a:pt x="77" y="81"/>
                </a:cubicBezTo>
                <a:cubicBezTo>
                  <a:pt x="56" y="84"/>
                  <a:pt x="56" y="80"/>
                  <a:pt x="48" y="80"/>
                </a:cubicBezTo>
                <a:cubicBezTo>
                  <a:pt x="39" y="80"/>
                  <a:pt x="35" y="98"/>
                  <a:pt x="35" y="98"/>
                </a:cubicBezTo>
                <a:cubicBezTo>
                  <a:pt x="35" y="98"/>
                  <a:pt x="16" y="106"/>
                  <a:pt x="0" y="94"/>
                </a:cubicBezTo>
                <a:cubicBezTo>
                  <a:pt x="17" y="0"/>
                  <a:pt x="17" y="0"/>
                  <a:pt x="17" y="0"/>
                </a:cubicBez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îŝļïdé"/>
          <p:cNvSpPr/>
          <p:nvPr/>
        </p:nvSpPr>
        <p:spPr bwMode="auto">
          <a:xfrm>
            <a:off x="6451600" y="2187575"/>
            <a:ext cx="60325" cy="85090"/>
          </a:xfrm>
          <a:custGeom>
            <a:avLst/>
            <a:gdLst>
              <a:gd name="T0" fmla="*/ 24 w 24"/>
              <a:gd name="T1" fmla="*/ 14 h 34"/>
              <a:gd name="T2" fmla="*/ 11 w 24"/>
              <a:gd name="T3" fmla="*/ 3 h 34"/>
              <a:gd name="T4" fmla="*/ 15 w 24"/>
              <a:gd name="T5" fmla="*/ 33 h 34"/>
              <a:gd name="T6" fmla="*/ 24 w 24"/>
              <a:gd name="T7" fmla="*/ 14 h 34"/>
            </a:gdLst>
            <a:ahLst/>
            <a:cxnLst>
              <a:cxn ang="0">
                <a:pos x="T0" y="T1"/>
              </a:cxn>
              <a:cxn ang="0">
                <a:pos x="T2" y="T3"/>
              </a:cxn>
              <a:cxn ang="0">
                <a:pos x="T4" y="T5"/>
              </a:cxn>
              <a:cxn ang="0">
                <a:pos x="T6" y="T7"/>
              </a:cxn>
            </a:cxnLst>
            <a:rect l="0" t="0" r="r" b="b"/>
            <a:pathLst>
              <a:path w="24" h="34">
                <a:moveTo>
                  <a:pt x="24" y="14"/>
                </a:moveTo>
                <a:cubicBezTo>
                  <a:pt x="24" y="14"/>
                  <a:pt x="21" y="0"/>
                  <a:pt x="11" y="3"/>
                </a:cubicBezTo>
                <a:cubicBezTo>
                  <a:pt x="0" y="6"/>
                  <a:pt x="3" y="34"/>
                  <a:pt x="15" y="33"/>
                </a:cubicBezTo>
                <a:lnTo>
                  <a:pt x="2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ísľîḍè"/>
          <p:cNvSpPr/>
          <p:nvPr/>
        </p:nvSpPr>
        <p:spPr bwMode="auto">
          <a:xfrm>
            <a:off x="6476365" y="2032635"/>
            <a:ext cx="282575" cy="229870"/>
          </a:xfrm>
          <a:custGeom>
            <a:avLst/>
            <a:gdLst>
              <a:gd name="T0" fmla="*/ 0 w 113"/>
              <a:gd name="T1" fmla="*/ 65 h 92"/>
              <a:gd name="T2" fmla="*/ 7 w 113"/>
              <a:gd name="T3" fmla="*/ 33 h 92"/>
              <a:gd name="T4" fmla="*/ 54 w 113"/>
              <a:gd name="T5" fmla="*/ 5 h 92"/>
              <a:gd name="T6" fmla="*/ 49 w 113"/>
              <a:gd name="T7" fmla="*/ 17 h 92"/>
              <a:gd name="T8" fmla="*/ 97 w 113"/>
              <a:gd name="T9" fmla="*/ 0 h 92"/>
              <a:gd name="T10" fmla="*/ 88 w 113"/>
              <a:gd name="T11" fmla="*/ 19 h 92"/>
              <a:gd name="T12" fmla="*/ 113 w 113"/>
              <a:gd name="T13" fmla="*/ 12 h 92"/>
              <a:gd name="T14" fmla="*/ 95 w 113"/>
              <a:gd name="T15" fmla="*/ 59 h 92"/>
              <a:gd name="T16" fmla="*/ 59 w 113"/>
              <a:gd name="T17" fmla="*/ 59 h 92"/>
              <a:gd name="T18" fmla="*/ 31 w 113"/>
              <a:gd name="T19" fmla="*/ 63 h 92"/>
              <a:gd name="T20" fmla="*/ 20 w 113"/>
              <a:gd name="T21" fmla="*/ 75 h 92"/>
              <a:gd name="T22" fmla="*/ 15 w 113"/>
              <a:gd name="T23" fmla="*/ 92 h 92"/>
              <a:gd name="T24" fmla="*/ 8 w 113"/>
              <a:gd name="T25" fmla="*/ 92 h 92"/>
              <a:gd name="T26" fmla="*/ 11 w 113"/>
              <a:gd name="T27" fmla="*/ 74 h 92"/>
              <a:gd name="T28" fmla="*/ 0 w 113"/>
              <a:gd name="T29" fmla="*/ 6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92">
                <a:moveTo>
                  <a:pt x="0" y="65"/>
                </a:moveTo>
                <a:cubicBezTo>
                  <a:pt x="0" y="65"/>
                  <a:pt x="6" y="39"/>
                  <a:pt x="7" y="33"/>
                </a:cubicBezTo>
                <a:cubicBezTo>
                  <a:pt x="7" y="27"/>
                  <a:pt x="35" y="15"/>
                  <a:pt x="54" y="5"/>
                </a:cubicBezTo>
                <a:cubicBezTo>
                  <a:pt x="49" y="17"/>
                  <a:pt x="49" y="17"/>
                  <a:pt x="49" y="17"/>
                </a:cubicBezTo>
                <a:cubicBezTo>
                  <a:pt x="49" y="17"/>
                  <a:pt x="60" y="5"/>
                  <a:pt x="97" y="0"/>
                </a:cubicBezTo>
                <a:cubicBezTo>
                  <a:pt x="88" y="19"/>
                  <a:pt x="88" y="19"/>
                  <a:pt x="88" y="19"/>
                </a:cubicBezTo>
                <a:cubicBezTo>
                  <a:pt x="113" y="12"/>
                  <a:pt x="113" y="12"/>
                  <a:pt x="113" y="12"/>
                </a:cubicBezTo>
                <a:cubicBezTo>
                  <a:pt x="113" y="12"/>
                  <a:pt x="104" y="45"/>
                  <a:pt x="95" y="59"/>
                </a:cubicBezTo>
                <a:cubicBezTo>
                  <a:pt x="95" y="59"/>
                  <a:pt x="75" y="62"/>
                  <a:pt x="59" y="59"/>
                </a:cubicBezTo>
                <a:cubicBezTo>
                  <a:pt x="42" y="56"/>
                  <a:pt x="35" y="54"/>
                  <a:pt x="31" y="63"/>
                </a:cubicBezTo>
                <a:cubicBezTo>
                  <a:pt x="28" y="72"/>
                  <a:pt x="21" y="71"/>
                  <a:pt x="20" y="75"/>
                </a:cubicBezTo>
                <a:cubicBezTo>
                  <a:pt x="19" y="78"/>
                  <a:pt x="15" y="92"/>
                  <a:pt x="15" y="92"/>
                </a:cubicBezTo>
                <a:cubicBezTo>
                  <a:pt x="8" y="92"/>
                  <a:pt x="8" y="92"/>
                  <a:pt x="8" y="92"/>
                </a:cubicBezTo>
                <a:cubicBezTo>
                  <a:pt x="8" y="92"/>
                  <a:pt x="10" y="78"/>
                  <a:pt x="11" y="74"/>
                </a:cubicBezTo>
                <a:cubicBezTo>
                  <a:pt x="11" y="69"/>
                  <a:pt x="9" y="64"/>
                  <a:pt x="0" y="6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î$liḍê"/>
          <p:cNvSpPr/>
          <p:nvPr/>
        </p:nvSpPr>
        <p:spPr bwMode="auto">
          <a:xfrm>
            <a:off x="8855710" y="4436110"/>
            <a:ext cx="92710" cy="89535"/>
          </a:xfrm>
          <a:custGeom>
            <a:avLst/>
            <a:gdLst>
              <a:gd name="T0" fmla="*/ 80 w 89"/>
              <a:gd name="T1" fmla="*/ 16 h 86"/>
              <a:gd name="T2" fmla="*/ 89 w 89"/>
              <a:gd name="T3" fmla="*/ 86 h 86"/>
              <a:gd name="T4" fmla="*/ 20 w 89"/>
              <a:gd name="T5" fmla="*/ 86 h 86"/>
              <a:gd name="T6" fmla="*/ 0 w 89"/>
              <a:gd name="T7" fmla="*/ 0 h 86"/>
              <a:gd name="T8" fmla="*/ 80 w 89"/>
              <a:gd name="T9" fmla="*/ 16 h 86"/>
            </a:gdLst>
            <a:ahLst/>
            <a:cxnLst>
              <a:cxn ang="0">
                <a:pos x="T0" y="T1"/>
              </a:cxn>
              <a:cxn ang="0">
                <a:pos x="T2" y="T3"/>
              </a:cxn>
              <a:cxn ang="0">
                <a:pos x="T4" y="T5"/>
              </a:cxn>
              <a:cxn ang="0">
                <a:pos x="T6" y="T7"/>
              </a:cxn>
              <a:cxn ang="0">
                <a:pos x="T8" y="T9"/>
              </a:cxn>
            </a:cxnLst>
            <a:rect l="0" t="0" r="r" b="b"/>
            <a:pathLst>
              <a:path w="89" h="86">
                <a:moveTo>
                  <a:pt x="80" y="16"/>
                </a:moveTo>
                <a:lnTo>
                  <a:pt x="89" y="86"/>
                </a:lnTo>
                <a:lnTo>
                  <a:pt x="20" y="86"/>
                </a:lnTo>
                <a:lnTo>
                  <a:pt x="0" y="0"/>
                </a:lnTo>
                <a:lnTo>
                  <a:pt x="80" y="1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îşlíḋè"/>
          <p:cNvSpPr/>
          <p:nvPr/>
        </p:nvSpPr>
        <p:spPr bwMode="auto">
          <a:xfrm>
            <a:off x="8736330" y="4500880"/>
            <a:ext cx="215265" cy="62230"/>
          </a:xfrm>
          <a:custGeom>
            <a:avLst/>
            <a:gdLst>
              <a:gd name="T0" fmla="*/ 86 w 86"/>
              <a:gd name="T1" fmla="*/ 7 h 25"/>
              <a:gd name="T2" fmla="*/ 79 w 86"/>
              <a:gd name="T3" fmla="*/ 0 h 25"/>
              <a:gd name="T4" fmla="*/ 34 w 86"/>
              <a:gd name="T5" fmla="*/ 0 h 25"/>
              <a:gd name="T6" fmla="*/ 2 w 86"/>
              <a:gd name="T7" fmla="*/ 17 h 25"/>
              <a:gd name="T8" fmla="*/ 8 w 86"/>
              <a:gd name="T9" fmla="*/ 25 h 25"/>
              <a:gd name="T10" fmla="*/ 79 w 86"/>
              <a:gd name="T11" fmla="*/ 25 h 25"/>
              <a:gd name="T12" fmla="*/ 85 w 86"/>
              <a:gd name="T13" fmla="*/ 19 h 25"/>
              <a:gd name="T14" fmla="*/ 86 w 86"/>
              <a:gd name="T15" fmla="*/ 7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25">
                <a:moveTo>
                  <a:pt x="86" y="7"/>
                </a:moveTo>
                <a:cubicBezTo>
                  <a:pt x="86" y="3"/>
                  <a:pt x="83" y="0"/>
                  <a:pt x="79" y="0"/>
                </a:cubicBezTo>
                <a:cubicBezTo>
                  <a:pt x="34" y="0"/>
                  <a:pt x="34" y="0"/>
                  <a:pt x="34" y="0"/>
                </a:cubicBezTo>
                <a:cubicBezTo>
                  <a:pt x="19" y="0"/>
                  <a:pt x="7" y="6"/>
                  <a:pt x="2" y="17"/>
                </a:cubicBezTo>
                <a:cubicBezTo>
                  <a:pt x="0" y="21"/>
                  <a:pt x="3" y="25"/>
                  <a:pt x="8" y="25"/>
                </a:cubicBezTo>
                <a:cubicBezTo>
                  <a:pt x="79" y="25"/>
                  <a:pt x="79" y="25"/>
                  <a:pt x="79" y="25"/>
                </a:cubicBezTo>
                <a:cubicBezTo>
                  <a:pt x="83" y="25"/>
                  <a:pt x="85" y="23"/>
                  <a:pt x="85" y="19"/>
                </a:cubicBezTo>
                <a:lnTo>
                  <a:pt x="86" y="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îšļîḍe"/>
          <p:cNvSpPr/>
          <p:nvPr/>
        </p:nvSpPr>
        <p:spPr bwMode="auto">
          <a:xfrm>
            <a:off x="8738235" y="4545330"/>
            <a:ext cx="210185" cy="17780"/>
          </a:xfrm>
          <a:custGeom>
            <a:avLst/>
            <a:gdLst>
              <a:gd name="T0" fmla="*/ 84 w 84"/>
              <a:gd name="T1" fmla="*/ 1 h 7"/>
              <a:gd name="T2" fmla="*/ 78 w 84"/>
              <a:gd name="T3" fmla="*/ 7 h 7"/>
              <a:gd name="T4" fmla="*/ 7 w 84"/>
              <a:gd name="T5" fmla="*/ 7 h 7"/>
              <a:gd name="T6" fmla="*/ 1 w 84"/>
              <a:gd name="T7" fmla="*/ 0 h 7"/>
              <a:gd name="T8" fmla="*/ 84 w 84"/>
              <a:gd name="T9" fmla="*/ 0 h 7"/>
              <a:gd name="T10" fmla="*/ 84 w 84"/>
              <a:gd name="T11" fmla="*/ 1 h 7"/>
            </a:gdLst>
            <a:ahLst/>
            <a:cxnLst>
              <a:cxn ang="0">
                <a:pos x="T0" y="T1"/>
              </a:cxn>
              <a:cxn ang="0">
                <a:pos x="T2" y="T3"/>
              </a:cxn>
              <a:cxn ang="0">
                <a:pos x="T4" y="T5"/>
              </a:cxn>
              <a:cxn ang="0">
                <a:pos x="T6" y="T7"/>
              </a:cxn>
              <a:cxn ang="0">
                <a:pos x="T8" y="T9"/>
              </a:cxn>
              <a:cxn ang="0">
                <a:pos x="T10" y="T11"/>
              </a:cxn>
            </a:cxnLst>
            <a:rect l="0" t="0" r="r" b="b"/>
            <a:pathLst>
              <a:path w="84" h="7">
                <a:moveTo>
                  <a:pt x="84" y="1"/>
                </a:moveTo>
                <a:cubicBezTo>
                  <a:pt x="84" y="5"/>
                  <a:pt x="82" y="7"/>
                  <a:pt x="78" y="7"/>
                </a:cubicBezTo>
                <a:cubicBezTo>
                  <a:pt x="7" y="7"/>
                  <a:pt x="7" y="7"/>
                  <a:pt x="7" y="7"/>
                </a:cubicBezTo>
                <a:cubicBezTo>
                  <a:pt x="3" y="7"/>
                  <a:pt x="0" y="4"/>
                  <a:pt x="1" y="0"/>
                </a:cubicBezTo>
                <a:cubicBezTo>
                  <a:pt x="84" y="0"/>
                  <a:pt x="84" y="0"/>
                  <a:pt x="84" y="0"/>
                </a:cubicBezTo>
                <a:lnTo>
                  <a:pt x="84" y="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íšļîḓé"/>
          <p:cNvSpPr/>
          <p:nvPr/>
        </p:nvSpPr>
        <p:spPr bwMode="auto">
          <a:xfrm>
            <a:off x="8851900" y="4491355"/>
            <a:ext cx="14605" cy="39370"/>
          </a:xfrm>
          <a:custGeom>
            <a:avLst/>
            <a:gdLst>
              <a:gd name="T0" fmla="*/ 3 w 6"/>
              <a:gd name="T1" fmla="*/ 16 h 16"/>
              <a:gd name="T2" fmla="*/ 6 w 6"/>
              <a:gd name="T3" fmla="*/ 13 h 16"/>
              <a:gd name="T4" fmla="*/ 6 w 6"/>
              <a:gd name="T5" fmla="*/ 3 h 16"/>
              <a:gd name="T6" fmla="*/ 3 w 6"/>
              <a:gd name="T7" fmla="*/ 0 h 16"/>
              <a:gd name="T8" fmla="*/ 0 w 6"/>
              <a:gd name="T9" fmla="*/ 3 h 16"/>
              <a:gd name="T10" fmla="*/ 0 w 6"/>
              <a:gd name="T11" fmla="*/ 13 h 16"/>
              <a:gd name="T12" fmla="*/ 3 w 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3" y="16"/>
                </a:moveTo>
                <a:cubicBezTo>
                  <a:pt x="4" y="16"/>
                  <a:pt x="6" y="15"/>
                  <a:pt x="6" y="13"/>
                </a:cubicBezTo>
                <a:cubicBezTo>
                  <a:pt x="6" y="3"/>
                  <a:pt x="6" y="3"/>
                  <a:pt x="6" y="3"/>
                </a:cubicBezTo>
                <a:cubicBezTo>
                  <a:pt x="6" y="1"/>
                  <a:pt x="4" y="0"/>
                  <a:pt x="3" y="0"/>
                </a:cubicBezTo>
                <a:cubicBezTo>
                  <a:pt x="2" y="0"/>
                  <a:pt x="0" y="1"/>
                  <a:pt x="0" y="3"/>
                </a:cubicBezTo>
                <a:cubicBezTo>
                  <a:pt x="0" y="13"/>
                  <a:pt x="0" y="13"/>
                  <a:pt x="0" y="13"/>
                </a:cubicBezTo>
                <a:cubicBezTo>
                  <a:pt x="0" y="15"/>
                  <a:pt x="2" y="16"/>
                  <a:pt x="3"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ïşľïḍé"/>
          <p:cNvSpPr/>
          <p:nvPr/>
        </p:nvSpPr>
        <p:spPr bwMode="auto">
          <a:xfrm>
            <a:off x="8825865" y="4491355"/>
            <a:ext cx="13335" cy="39370"/>
          </a:xfrm>
          <a:custGeom>
            <a:avLst/>
            <a:gdLst>
              <a:gd name="T0" fmla="*/ 2 w 5"/>
              <a:gd name="T1" fmla="*/ 16 h 16"/>
              <a:gd name="T2" fmla="*/ 5 w 5"/>
              <a:gd name="T3" fmla="*/ 13 h 16"/>
              <a:gd name="T4" fmla="*/ 5 w 5"/>
              <a:gd name="T5" fmla="*/ 3 h 16"/>
              <a:gd name="T6" fmla="*/ 2 w 5"/>
              <a:gd name="T7" fmla="*/ 0 h 16"/>
              <a:gd name="T8" fmla="*/ 0 w 5"/>
              <a:gd name="T9" fmla="*/ 3 h 16"/>
              <a:gd name="T10" fmla="*/ 0 w 5"/>
              <a:gd name="T11" fmla="*/ 13 h 16"/>
              <a:gd name="T12" fmla="*/ 2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2" y="16"/>
                </a:moveTo>
                <a:cubicBezTo>
                  <a:pt x="4" y="16"/>
                  <a:pt x="5" y="15"/>
                  <a:pt x="5" y="13"/>
                </a:cubicBezTo>
                <a:cubicBezTo>
                  <a:pt x="5" y="3"/>
                  <a:pt x="5" y="3"/>
                  <a:pt x="5" y="3"/>
                </a:cubicBezTo>
                <a:cubicBezTo>
                  <a:pt x="5" y="1"/>
                  <a:pt x="4" y="0"/>
                  <a:pt x="2" y="0"/>
                </a:cubicBezTo>
                <a:cubicBezTo>
                  <a:pt x="1" y="0"/>
                  <a:pt x="0" y="1"/>
                  <a:pt x="0" y="3"/>
                </a:cubicBezTo>
                <a:cubicBezTo>
                  <a:pt x="0" y="13"/>
                  <a:pt x="0" y="13"/>
                  <a:pt x="0" y="13"/>
                </a:cubicBezTo>
                <a:cubicBezTo>
                  <a:pt x="0" y="15"/>
                  <a:pt x="1" y="16"/>
                  <a:pt x="2"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íṥľiḍé"/>
          <p:cNvSpPr/>
          <p:nvPr/>
        </p:nvSpPr>
        <p:spPr bwMode="auto">
          <a:xfrm>
            <a:off x="8403590" y="4436110"/>
            <a:ext cx="78105" cy="89535"/>
          </a:xfrm>
          <a:custGeom>
            <a:avLst/>
            <a:gdLst>
              <a:gd name="T0" fmla="*/ 75 w 75"/>
              <a:gd name="T1" fmla="*/ 4 h 86"/>
              <a:gd name="T2" fmla="*/ 70 w 75"/>
              <a:gd name="T3" fmla="*/ 86 h 86"/>
              <a:gd name="T4" fmla="*/ 0 w 75"/>
              <a:gd name="T5" fmla="*/ 86 h 86"/>
              <a:gd name="T6" fmla="*/ 7 w 75"/>
              <a:gd name="T7" fmla="*/ 0 h 86"/>
              <a:gd name="T8" fmla="*/ 75 w 75"/>
              <a:gd name="T9" fmla="*/ 4 h 86"/>
            </a:gdLst>
            <a:ahLst/>
            <a:cxnLst>
              <a:cxn ang="0">
                <a:pos x="T0" y="T1"/>
              </a:cxn>
              <a:cxn ang="0">
                <a:pos x="T2" y="T3"/>
              </a:cxn>
              <a:cxn ang="0">
                <a:pos x="T4" y="T5"/>
              </a:cxn>
              <a:cxn ang="0">
                <a:pos x="T6" y="T7"/>
              </a:cxn>
              <a:cxn ang="0">
                <a:pos x="T8" y="T9"/>
              </a:cxn>
            </a:cxnLst>
            <a:rect l="0" t="0" r="r" b="b"/>
            <a:pathLst>
              <a:path w="75" h="86">
                <a:moveTo>
                  <a:pt x="75" y="4"/>
                </a:moveTo>
                <a:lnTo>
                  <a:pt x="70" y="86"/>
                </a:lnTo>
                <a:lnTo>
                  <a:pt x="0" y="86"/>
                </a:lnTo>
                <a:lnTo>
                  <a:pt x="7" y="0"/>
                </a:lnTo>
                <a:lnTo>
                  <a:pt x="75"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ïṩḷîḑê"/>
          <p:cNvSpPr/>
          <p:nvPr/>
        </p:nvSpPr>
        <p:spPr bwMode="auto">
          <a:xfrm>
            <a:off x="8275955" y="4500880"/>
            <a:ext cx="212725" cy="62230"/>
          </a:xfrm>
          <a:custGeom>
            <a:avLst/>
            <a:gdLst>
              <a:gd name="T0" fmla="*/ 85 w 85"/>
              <a:gd name="T1" fmla="*/ 7 h 25"/>
              <a:gd name="T2" fmla="*/ 79 w 85"/>
              <a:gd name="T3" fmla="*/ 0 h 25"/>
              <a:gd name="T4" fmla="*/ 34 w 85"/>
              <a:gd name="T5" fmla="*/ 0 h 25"/>
              <a:gd name="T6" fmla="*/ 2 w 85"/>
              <a:gd name="T7" fmla="*/ 17 h 25"/>
              <a:gd name="T8" fmla="*/ 8 w 85"/>
              <a:gd name="T9" fmla="*/ 25 h 25"/>
              <a:gd name="T10" fmla="*/ 79 w 85"/>
              <a:gd name="T11" fmla="*/ 25 h 25"/>
              <a:gd name="T12" fmla="*/ 85 w 85"/>
              <a:gd name="T13" fmla="*/ 19 h 25"/>
              <a:gd name="T14" fmla="*/ 85 w 85"/>
              <a:gd name="T15" fmla="*/ 7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25">
                <a:moveTo>
                  <a:pt x="85" y="7"/>
                </a:moveTo>
                <a:cubicBezTo>
                  <a:pt x="85" y="3"/>
                  <a:pt x="83" y="0"/>
                  <a:pt x="79" y="0"/>
                </a:cubicBezTo>
                <a:cubicBezTo>
                  <a:pt x="34" y="0"/>
                  <a:pt x="34" y="0"/>
                  <a:pt x="34" y="0"/>
                </a:cubicBezTo>
                <a:cubicBezTo>
                  <a:pt x="19" y="0"/>
                  <a:pt x="7" y="6"/>
                  <a:pt x="2" y="17"/>
                </a:cubicBezTo>
                <a:cubicBezTo>
                  <a:pt x="0" y="21"/>
                  <a:pt x="3" y="25"/>
                  <a:pt x="8" y="25"/>
                </a:cubicBezTo>
                <a:cubicBezTo>
                  <a:pt x="79" y="25"/>
                  <a:pt x="79" y="25"/>
                  <a:pt x="79" y="25"/>
                </a:cubicBezTo>
                <a:cubicBezTo>
                  <a:pt x="82" y="25"/>
                  <a:pt x="85" y="23"/>
                  <a:pt x="85" y="19"/>
                </a:cubicBezTo>
                <a:lnTo>
                  <a:pt x="85" y="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î$ľíde"/>
          <p:cNvSpPr/>
          <p:nvPr/>
        </p:nvSpPr>
        <p:spPr bwMode="auto">
          <a:xfrm>
            <a:off x="8279130" y="4545330"/>
            <a:ext cx="210185" cy="17780"/>
          </a:xfrm>
          <a:custGeom>
            <a:avLst/>
            <a:gdLst>
              <a:gd name="T0" fmla="*/ 84 w 84"/>
              <a:gd name="T1" fmla="*/ 1 h 7"/>
              <a:gd name="T2" fmla="*/ 78 w 84"/>
              <a:gd name="T3" fmla="*/ 7 h 7"/>
              <a:gd name="T4" fmla="*/ 7 w 84"/>
              <a:gd name="T5" fmla="*/ 7 h 7"/>
              <a:gd name="T6" fmla="*/ 0 w 84"/>
              <a:gd name="T7" fmla="*/ 0 h 7"/>
              <a:gd name="T8" fmla="*/ 84 w 84"/>
              <a:gd name="T9" fmla="*/ 0 h 7"/>
              <a:gd name="T10" fmla="*/ 84 w 84"/>
              <a:gd name="T11" fmla="*/ 1 h 7"/>
            </a:gdLst>
            <a:ahLst/>
            <a:cxnLst>
              <a:cxn ang="0">
                <a:pos x="T0" y="T1"/>
              </a:cxn>
              <a:cxn ang="0">
                <a:pos x="T2" y="T3"/>
              </a:cxn>
              <a:cxn ang="0">
                <a:pos x="T4" y="T5"/>
              </a:cxn>
              <a:cxn ang="0">
                <a:pos x="T6" y="T7"/>
              </a:cxn>
              <a:cxn ang="0">
                <a:pos x="T8" y="T9"/>
              </a:cxn>
              <a:cxn ang="0">
                <a:pos x="T10" y="T11"/>
              </a:cxn>
            </a:cxnLst>
            <a:rect l="0" t="0" r="r" b="b"/>
            <a:pathLst>
              <a:path w="84" h="7">
                <a:moveTo>
                  <a:pt x="84" y="1"/>
                </a:moveTo>
                <a:cubicBezTo>
                  <a:pt x="84" y="5"/>
                  <a:pt x="81" y="7"/>
                  <a:pt x="78" y="7"/>
                </a:cubicBezTo>
                <a:cubicBezTo>
                  <a:pt x="7" y="7"/>
                  <a:pt x="7" y="7"/>
                  <a:pt x="7" y="7"/>
                </a:cubicBezTo>
                <a:cubicBezTo>
                  <a:pt x="3" y="7"/>
                  <a:pt x="0" y="4"/>
                  <a:pt x="0" y="0"/>
                </a:cubicBezTo>
                <a:cubicBezTo>
                  <a:pt x="84" y="0"/>
                  <a:pt x="84" y="0"/>
                  <a:pt x="84" y="0"/>
                </a:cubicBezTo>
                <a:lnTo>
                  <a:pt x="84" y="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ïšḷiḋé"/>
          <p:cNvSpPr/>
          <p:nvPr/>
        </p:nvSpPr>
        <p:spPr bwMode="auto">
          <a:xfrm>
            <a:off x="8391525" y="4491355"/>
            <a:ext cx="12700" cy="39370"/>
          </a:xfrm>
          <a:custGeom>
            <a:avLst/>
            <a:gdLst>
              <a:gd name="T0" fmla="*/ 3 w 5"/>
              <a:gd name="T1" fmla="*/ 16 h 16"/>
              <a:gd name="T2" fmla="*/ 5 w 5"/>
              <a:gd name="T3" fmla="*/ 13 h 16"/>
              <a:gd name="T4" fmla="*/ 5 w 5"/>
              <a:gd name="T5" fmla="*/ 3 h 16"/>
              <a:gd name="T6" fmla="*/ 3 w 5"/>
              <a:gd name="T7" fmla="*/ 0 h 16"/>
              <a:gd name="T8" fmla="*/ 0 w 5"/>
              <a:gd name="T9" fmla="*/ 3 h 16"/>
              <a:gd name="T10" fmla="*/ 0 w 5"/>
              <a:gd name="T11" fmla="*/ 13 h 16"/>
              <a:gd name="T12" fmla="*/ 3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3" y="16"/>
                </a:moveTo>
                <a:cubicBezTo>
                  <a:pt x="4" y="16"/>
                  <a:pt x="5" y="15"/>
                  <a:pt x="5" y="13"/>
                </a:cubicBezTo>
                <a:cubicBezTo>
                  <a:pt x="5" y="3"/>
                  <a:pt x="5" y="3"/>
                  <a:pt x="5" y="3"/>
                </a:cubicBezTo>
                <a:cubicBezTo>
                  <a:pt x="5" y="1"/>
                  <a:pt x="4" y="0"/>
                  <a:pt x="3" y="0"/>
                </a:cubicBezTo>
                <a:cubicBezTo>
                  <a:pt x="1" y="0"/>
                  <a:pt x="0" y="1"/>
                  <a:pt x="0" y="3"/>
                </a:cubicBezTo>
                <a:cubicBezTo>
                  <a:pt x="0" y="13"/>
                  <a:pt x="0" y="13"/>
                  <a:pt x="0" y="13"/>
                </a:cubicBezTo>
                <a:cubicBezTo>
                  <a:pt x="0" y="15"/>
                  <a:pt x="1" y="16"/>
                  <a:pt x="3"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î$ľîḋè"/>
          <p:cNvSpPr/>
          <p:nvPr/>
        </p:nvSpPr>
        <p:spPr bwMode="auto">
          <a:xfrm>
            <a:off x="8366760" y="4491355"/>
            <a:ext cx="12700" cy="39370"/>
          </a:xfrm>
          <a:custGeom>
            <a:avLst/>
            <a:gdLst>
              <a:gd name="T0" fmla="*/ 2 w 5"/>
              <a:gd name="T1" fmla="*/ 16 h 16"/>
              <a:gd name="T2" fmla="*/ 5 w 5"/>
              <a:gd name="T3" fmla="*/ 13 h 16"/>
              <a:gd name="T4" fmla="*/ 5 w 5"/>
              <a:gd name="T5" fmla="*/ 3 h 16"/>
              <a:gd name="T6" fmla="*/ 2 w 5"/>
              <a:gd name="T7" fmla="*/ 0 h 16"/>
              <a:gd name="T8" fmla="*/ 0 w 5"/>
              <a:gd name="T9" fmla="*/ 3 h 16"/>
              <a:gd name="T10" fmla="*/ 0 w 5"/>
              <a:gd name="T11" fmla="*/ 13 h 16"/>
              <a:gd name="T12" fmla="*/ 2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2" y="16"/>
                </a:moveTo>
                <a:cubicBezTo>
                  <a:pt x="4" y="16"/>
                  <a:pt x="5" y="15"/>
                  <a:pt x="5" y="13"/>
                </a:cubicBezTo>
                <a:cubicBezTo>
                  <a:pt x="5" y="3"/>
                  <a:pt x="5" y="3"/>
                  <a:pt x="5" y="3"/>
                </a:cubicBezTo>
                <a:cubicBezTo>
                  <a:pt x="5" y="1"/>
                  <a:pt x="4" y="0"/>
                  <a:pt x="2" y="0"/>
                </a:cubicBezTo>
                <a:cubicBezTo>
                  <a:pt x="1" y="0"/>
                  <a:pt x="0" y="1"/>
                  <a:pt x="0" y="3"/>
                </a:cubicBezTo>
                <a:cubicBezTo>
                  <a:pt x="0" y="13"/>
                  <a:pt x="0" y="13"/>
                  <a:pt x="0" y="13"/>
                </a:cubicBezTo>
                <a:cubicBezTo>
                  <a:pt x="0" y="15"/>
                  <a:pt x="1" y="16"/>
                  <a:pt x="2"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íŝļíḓê"/>
          <p:cNvSpPr/>
          <p:nvPr/>
        </p:nvSpPr>
        <p:spPr bwMode="auto">
          <a:xfrm>
            <a:off x="6139815" y="3531235"/>
            <a:ext cx="167005" cy="75565"/>
          </a:xfrm>
          <a:custGeom>
            <a:avLst/>
            <a:gdLst>
              <a:gd name="T0" fmla="*/ 7 w 67"/>
              <a:gd name="T1" fmla="*/ 0 h 30"/>
              <a:gd name="T2" fmla="*/ 47 w 67"/>
              <a:gd name="T3" fmla="*/ 11 h 30"/>
              <a:gd name="T4" fmla="*/ 36 w 67"/>
              <a:gd name="T5" fmla="*/ 28 h 30"/>
              <a:gd name="T6" fmla="*/ 0 w 67"/>
              <a:gd name="T7" fmla="*/ 19 h 30"/>
              <a:gd name="T8" fmla="*/ 7 w 67"/>
              <a:gd name="T9" fmla="*/ 0 h 30"/>
            </a:gdLst>
            <a:ahLst/>
            <a:cxnLst>
              <a:cxn ang="0">
                <a:pos x="T0" y="T1"/>
              </a:cxn>
              <a:cxn ang="0">
                <a:pos x="T2" y="T3"/>
              </a:cxn>
              <a:cxn ang="0">
                <a:pos x="T4" y="T5"/>
              </a:cxn>
              <a:cxn ang="0">
                <a:pos x="T6" y="T7"/>
              </a:cxn>
              <a:cxn ang="0">
                <a:pos x="T8" y="T9"/>
              </a:cxn>
            </a:cxnLst>
            <a:rect l="0" t="0" r="r" b="b"/>
            <a:pathLst>
              <a:path w="67" h="30">
                <a:moveTo>
                  <a:pt x="7" y="0"/>
                </a:moveTo>
                <a:cubicBezTo>
                  <a:pt x="7" y="0"/>
                  <a:pt x="25" y="9"/>
                  <a:pt x="47" y="11"/>
                </a:cubicBezTo>
                <a:cubicBezTo>
                  <a:pt x="67" y="13"/>
                  <a:pt x="51" y="30"/>
                  <a:pt x="36" y="28"/>
                </a:cubicBezTo>
                <a:cubicBezTo>
                  <a:pt x="25" y="26"/>
                  <a:pt x="0" y="19"/>
                  <a:pt x="0" y="19"/>
                </a:cubicBezTo>
                <a:lnTo>
                  <a:pt x="7" y="0"/>
                </a:lnTo>
                <a:close/>
              </a:path>
            </a:pathLst>
          </a:custGeom>
          <a:solidFill>
            <a:srgbClr val="FC99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ïṩľiḑê"/>
          <p:cNvSpPr/>
          <p:nvPr/>
        </p:nvSpPr>
        <p:spPr bwMode="auto">
          <a:xfrm>
            <a:off x="6156325" y="3578860"/>
            <a:ext cx="163195" cy="57150"/>
          </a:xfrm>
          <a:custGeom>
            <a:avLst/>
            <a:gdLst>
              <a:gd name="T0" fmla="*/ 4 w 65"/>
              <a:gd name="T1" fmla="*/ 0 h 23"/>
              <a:gd name="T2" fmla="*/ 45 w 65"/>
              <a:gd name="T3" fmla="*/ 4 h 23"/>
              <a:gd name="T4" fmla="*/ 38 w 65"/>
              <a:gd name="T5" fmla="*/ 22 h 23"/>
              <a:gd name="T6" fmla="*/ 0 w 65"/>
              <a:gd name="T7" fmla="*/ 20 h 23"/>
              <a:gd name="T8" fmla="*/ 4 w 65"/>
              <a:gd name="T9" fmla="*/ 0 h 23"/>
            </a:gdLst>
            <a:ahLst/>
            <a:cxnLst>
              <a:cxn ang="0">
                <a:pos x="T0" y="T1"/>
              </a:cxn>
              <a:cxn ang="0">
                <a:pos x="T2" y="T3"/>
              </a:cxn>
              <a:cxn ang="0">
                <a:pos x="T4" y="T5"/>
              </a:cxn>
              <a:cxn ang="0">
                <a:pos x="T6" y="T7"/>
              </a:cxn>
              <a:cxn ang="0">
                <a:pos x="T8" y="T9"/>
              </a:cxn>
            </a:cxnLst>
            <a:rect l="0" t="0" r="r" b="b"/>
            <a:pathLst>
              <a:path w="65" h="23">
                <a:moveTo>
                  <a:pt x="4" y="0"/>
                </a:moveTo>
                <a:cubicBezTo>
                  <a:pt x="4" y="0"/>
                  <a:pt x="23" y="6"/>
                  <a:pt x="45" y="4"/>
                </a:cubicBezTo>
                <a:cubicBezTo>
                  <a:pt x="65" y="3"/>
                  <a:pt x="53" y="22"/>
                  <a:pt x="38" y="22"/>
                </a:cubicBezTo>
                <a:cubicBezTo>
                  <a:pt x="26" y="23"/>
                  <a:pt x="0" y="20"/>
                  <a:pt x="0" y="2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îṧlïďé"/>
          <p:cNvSpPr/>
          <p:nvPr/>
        </p:nvSpPr>
        <p:spPr bwMode="auto">
          <a:xfrm>
            <a:off x="5702300" y="3147060"/>
            <a:ext cx="491490" cy="455295"/>
          </a:xfrm>
          <a:custGeom>
            <a:avLst/>
            <a:gdLst>
              <a:gd name="T0" fmla="*/ 36 w 197"/>
              <a:gd name="T1" fmla="*/ 0 h 182"/>
              <a:gd name="T2" fmla="*/ 197 w 197"/>
              <a:gd name="T3" fmla="*/ 155 h 182"/>
              <a:gd name="T4" fmla="*/ 187 w 197"/>
              <a:gd name="T5" fmla="*/ 182 h 182"/>
              <a:gd name="T6" fmla="*/ 48 w 197"/>
              <a:gd name="T7" fmla="*/ 115 h 182"/>
              <a:gd name="T8" fmla="*/ 3 w 197"/>
              <a:gd name="T9" fmla="*/ 10 h 182"/>
              <a:gd name="T10" fmla="*/ 36 w 197"/>
              <a:gd name="T11" fmla="*/ 0 h 182"/>
            </a:gdLst>
            <a:ahLst/>
            <a:cxnLst>
              <a:cxn ang="0">
                <a:pos x="T0" y="T1"/>
              </a:cxn>
              <a:cxn ang="0">
                <a:pos x="T2" y="T3"/>
              </a:cxn>
              <a:cxn ang="0">
                <a:pos x="T4" y="T5"/>
              </a:cxn>
              <a:cxn ang="0">
                <a:pos x="T6" y="T7"/>
              </a:cxn>
              <a:cxn ang="0">
                <a:pos x="T8" y="T9"/>
              </a:cxn>
              <a:cxn ang="0">
                <a:pos x="T10" y="T11"/>
              </a:cxn>
            </a:cxnLst>
            <a:rect l="0" t="0" r="r" b="b"/>
            <a:pathLst>
              <a:path w="197" h="182">
                <a:moveTo>
                  <a:pt x="36" y="0"/>
                </a:moveTo>
                <a:cubicBezTo>
                  <a:pt x="36" y="0"/>
                  <a:pt x="82" y="114"/>
                  <a:pt x="197" y="155"/>
                </a:cubicBezTo>
                <a:cubicBezTo>
                  <a:pt x="187" y="182"/>
                  <a:pt x="187" y="182"/>
                  <a:pt x="187" y="182"/>
                </a:cubicBezTo>
                <a:cubicBezTo>
                  <a:pt x="187" y="182"/>
                  <a:pt x="96" y="167"/>
                  <a:pt x="48" y="115"/>
                </a:cubicBezTo>
                <a:cubicBezTo>
                  <a:pt x="0" y="64"/>
                  <a:pt x="3" y="10"/>
                  <a:pt x="3" y="10"/>
                </a:cubicBezTo>
                <a:lnTo>
                  <a:pt x="36"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iṥḷídé"/>
          <p:cNvSpPr/>
          <p:nvPr/>
        </p:nvSpPr>
        <p:spPr bwMode="auto">
          <a:xfrm>
            <a:off x="5024755" y="4258945"/>
            <a:ext cx="114300" cy="81915"/>
          </a:xfrm>
          <a:custGeom>
            <a:avLst/>
            <a:gdLst>
              <a:gd name="T0" fmla="*/ 67 w 110"/>
              <a:gd name="T1" fmla="*/ 0 h 79"/>
              <a:gd name="T2" fmla="*/ 0 w 110"/>
              <a:gd name="T3" fmla="*/ 17 h 79"/>
              <a:gd name="T4" fmla="*/ 24 w 110"/>
              <a:gd name="T5" fmla="*/ 79 h 79"/>
              <a:gd name="T6" fmla="*/ 110 w 110"/>
              <a:gd name="T7" fmla="*/ 65 h 79"/>
              <a:gd name="T8" fmla="*/ 67 w 110"/>
              <a:gd name="T9" fmla="*/ 0 h 79"/>
            </a:gdLst>
            <a:ahLst/>
            <a:cxnLst>
              <a:cxn ang="0">
                <a:pos x="T0" y="T1"/>
              </a:cxn>
              <a:cxn ang="0">
                <a:pos x="T2" y="T3"/>
              </a:cxn>
              <a:cxn ang="0">
                <a:pos x="T4" y="T5"/>
              </a:cxn>
              <a:cxn ang="0">
                <a:pos x="T6" y="T7"/>
              </a:cxn>
              <a:cxn ang="0">
                <a:pos x="T8" y="T9"/>
              </a:cxn>
            </a:cxnLst>
            <a:rect l="0" t="0" r="r" b="b"/>
            <a:pathLst>
              <a:path w="110" h="79">
                <a:moveTo>
                  <a:pt x="67" y="0"/>
                </a:moveTo>
                <a:lnTo>
                  <a:pt x="0" y="17"/>
                </a:lnTo>
                <a:lnTo>
                  <a:pt x="24" y="79"/>
                </a:lnTo>
                <a:lnTo>
                  <a:pt x="110" y="65"/>
                </a:lnTo>
                <a:lnTo>
                  <a:pt x="67"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ï$lïḍe"/>
          <p:cNvSpPr/>
          <p:nvPr/>
        </p:nvSpPr>
        <p:spPr bwMode="auto">
          <a:xfrm>
            <a:off x="4979035" y="4258945"/>
            <a:ext cx="115570" cy="215265"/>
          </a:xfrm>
          <a:custGeom>
            <a:avLst/>
            <a:gdLst>
              <a:gd name="T0" fmla="*/ 16 w 46"/>
              <a:gd name="T1" fmla="*/ 2 h 86"/>
              <a:gd name="T2" fmla="*/ 24 w 46"/>
              <a:gd name="T3" fmla="*/ 5 h 86"/>
              <a:gd name="T4" fmla="*/ 41 w 46"/>
              <a:gd name="T5" fmla="*/ 47 h 86"/>
              <a:gd name="T6" fmla="*/ 37 w 46"/>
              <a:gd name="T7" fmla="*/ 83 h 86"/>
              <a:gd name="T8" fmla="*/ 27 w 46"/>
              <a:gd name="T9" fmla="*/ 81 h 86"/>
              <a:gd name="T10" fmla="*/ 1 w 46"/>
              <a:gd name="T11" fmla="*/ 15 h 86"/>
              <a:gd name="T12" fmla="*/ 4 w 46"/>
              <a:gd name="T13" fmla="*/ 6 h 86"/>
              <a:gd name="T14" fmla="*/ 16 w 46"/>
              <a:gd name="T15" fmla="*/ 2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6">
                <a:moveTo>
                  <a:pt x="16" y="2"/>
                </a:moveTo>
                <a:cubicBezTo>
                  <a:pt x="19" y="0"/>
                  <a:pt x="23" y="2"/>
                  <a:pt x="24" y="5"/>
                </a:cubicBezTo>
                <a:cubicBezTo>
                  <a:pt x="41" y="47"/>
                  <a:pt x="41" y="47"/>
                  <a:pt x="41" y="47"/>
                </a:cubicBezTo>
                <a:cubicBezTo>
                  <a:pt x="46" y="61"/>
                  <a:pt x="45" y="75"/>
                  <a:pt x="37" y="83"/>
                </a:cubicBezTo>
                <a:cubicBezTo>
                  <a:pt x="34" y="86"/>
                  <a:pt x="29" y="85"/>
                  <a:pt x="27" y="81"/>
                </a:cubicBezTo>
                <a:cubicBezTo>
                  <a:pt x="1" y="15"/>
                  <a:pt x="1" y="15"/>
                  <a:pt x="1" y="15"/>
                </a:cubicBezTo>
                <a:cubicBezTo>
                  <a:pt x="0" y="11"/>
                  <a:pt x="1" y="8"/>
                  <a:pt x="4" y="6"/>
                </a:cubicBezTo>
                <a:lnTo>
                  <a:pt x="16" y="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i$lidê"/>
          <p:cNvSpPr/>
          <p:nvPr/>
        </p:nvSpPr>
        <p:spPr bwMode="auto">
          <a:xfrm>
            <a:off x="4979035" y="4272915"/>
            <a:ext cx="90170" cy="200660"/>
          </a:xfrm>
          <a:custGeom>
            <a:avLst/>
            <a:gdLst>
              <a:gd name="T0" fmla="*/ 4 w 36"/>
              <a:gd name="T1" fmla="*/ 0 h 80"/>
              <a:gd name="T2" fmla="*/ 1 w 36"/>
              <a:gd name="T3" fmla="*/ 9 h 80"/>
              <a:gd name="T4" fmla="*/ 27 w 36"/>
              <a:gd name="T5" fmla="*/ 75 h 80"/>
              <a:gd name="T6" fmla="*/ 36 w 36"/>
              <a:gd name="T7" fmla="*/ 78 h 80"/>
              <a:gd name="T8" fmla="*/ 5 w 36"/>
              <a:gd name="T9" fmla="*/ 0 h 80"/>
              <a:gd name="T10" fmla="*/ 4 w 36"/>
              <a:gd name="T11" fmla="*/ 0 h 80"/>
            </a:gdLst>
            <a:ahLst/>
            <a:cxnLst>
              <a:cxn ang="0">
                <a:pos x="T0" y="T1"/>
              </a:cxn>
              <a:cxn ang="0">
                <a:pos x="T2" y="T3"/>
              </a:cxn>
              <a:cxn ang="0">
                <a:pos x="T4" y="T5"/>
              </a:cxn>
              <a:cxn ang="0">
                <a:pos x="T6" y="T7"/>
              </a:cxn>
              <a:cxn ang="0">
                <a:pos x="T8" y="T9"/>
              </a:cxn>
              <a:cxn ang="0">
                <a:pos x="T10" y="T11"/>
              </a:cxn>
            </a:cxnLst>
            <a:rect l="0" t="0" r="r" b="b"/>
            <a:pathLst>
              <a:path w="36" h="80">
                <a:moveTo>
                  <a:pt x="4" y="0"/>
                </a:moveTo>
                <a:cubicBezTo>
                  <a:pt x="1" y="2"/>
                  <a:pt x="0" y="5"/>
                  <a:pt x="1" y="9"/>
                </a:cubicBezTo>
                <a:cubicBezTo>
                  <a:pt x="27" y="75"/>
                  <a:pt x="27" y="75"/>
                  <a:pt x="27" y="75"/>
                </a:cubicBezTo>
                <a:cubicBezTo>
                  <a:pt x="28" y="78"/>
                  <a:pt x="33" y="80"/>
                  <a:pt x="36" y="78"/>
                </a:cubicBezTo>
                <a:cubicBezTo>
                  <a:pt x="5" y="0"/>
                  <a:pt x="5" y="0"/>
                  <a:pt x="5" y="0"/>
                </a:cubicBezTo>
                <a:lnTo>
                  <a:pt x="4"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iSľîḋé"/>
          <p:cNvSpPr/>
          <p:nvPr/>
        </p:nvSpPr>
        <p:spPr bwMode="auto">
          <a:xfrm>
            <a:off x="5039360" y="4333240"/>
            <a:ext cx="40640" cy="24765"/>
          </a:xfrm>
          <a:custGeom>
            <a:avLst/>
            <a:gdLst>
              <a:gd name="T0" fmla="*/ 1 w 16"/>
              <a:gd name="T1" fmla="*/ 8 h 10"/>
              <a:gd name="T2" fmla="*/ 2 w 16"/>
              <a:gd name="T3" fmla="*/ 4 h 10"/>
              <a:gd name="T4" fmla="*/ 12 w 16"/>
              <a:gd name="T5" fmla="*/ 0 h 10"/>
              <a:gd name="T6" fmla="*/ 15 w 16"/>
              <a:gd name="T7" fmla="*/ 2 h 10"/>
              <a:gd name="T8" fmla="*/ 14 w 16"/>
              <a:gd name="T9" fmla="*/ 5 h 10"/>
              <a:gd name="T10" fmla="*/ 4 w 16"/>
              <a:gd name="T11" fmla="*/ 9 h 10"/>
              <a:gd name="T12" fmla="*/ 1 w 16"/>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16" h="10">
                <a:moveTo>
                  <a:pt x="1" y="8"/>
                </a:moveTo>
                <a:cubicBezTo>
                  <a:pt x="0" y="6"/>
                  <a:pt x="1" y="5"/>
                  <a:pt x="2" y="4"/>
                </a:cubicBezTo>
                <a:cubicBezTo>
                  <a:pt x="12" y="0"/>
                  <a:pt x="12" y="0"/>
                  <a:pt x="12" y="0"/>
                </a:cubicBezTo>
                <a:cubicBezTo>
                  <a:pt x="13" y="0"/>
                  <a:pt x="14" y="1"/>
                  <a:pt x="15" y="2"/>
                </a:cubicBezTo>
                <a:cubicBezTo>
                  <a:pt x="16" y="3"/>
                  <a:pt x="15" y="5"/>
                  <a:pt x="14" y="5"/>
                </a:cubicBezTo>
                <a:cubicBezTo>
                  <a:pt x="4" y="9"/>
                  <a:pt x="4" y="9"/>
                  <a:pt x="4" y="9"/>
                </a:cubicBezTo>
                <a:cubicBezTo>
                  <a:pt x="3" y="10"/>
                  <a:pt x="1" y="9"/>
                  <a:pt x="1" y="8"/>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îşlïḓè"/>
          <p:cNvSpPr/>
          <p:nvPr/>
        </p:nvSpPr>
        <p:spPr bwMode="auto">
          <a:xfrm>
            <a:off x="5049520" y="4358640"/>
            <a:ext cx="37465" cy="24765"/>
          </a:xfrm>
          <a:custGeom>
            <a:avLst/>
            <a:gdLst>
              <a:gd name="T0" fmla="*/ 0 w 15"/>
              <a:gd name="T1" fmla="*/ 7 h 10"/>
              <a:gd name="T2" fmla="*/ 2 w 15"/>
              <a:gd name="T3" fmla="*/ 4 h 10"/>
              <a:gd name="T4" fmla="*/ 11 w 15"/>
              <a:gd name="T5" fmla="*/ 0 h 10"/>
              <a:gd name="T6" fmla="*/ 15 w 15"/>
              <a:gd name="T7" fmla="*/ 2 h 10"/>
              <a:gd name="T8" fmla="*/ 13 w 15"/>
              <a:gd name="T9" fmla="*/ 5 h 10"/>
              <a:gd name="T10" fmla="*/ 4 w 15"/>
              <a:gd name="T11" fmla="*/ 9 h 10"/>
              <a:gd name="T12" fmla="*/ 0 w 15"/>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5" h="10">
                <a:moveTo>
                  <a:pt x="0" y="7"/>
                </a:moveTo>
                <a:cubicBezTo>
                  <a:pt x="0" y="6"/>
                  <a:pt x="1" y="5"/>
                  <a:pt x="2" y="4"/>
                </a:cubicBezTo>
                <a:cubicBezTo>
                  <a:pt x="11" y="0"/>
                  <a:pt x="11" y="0"/>
                  <a:pt x="11" y="0"/>
                </a:cubicBezTo>
                <a:cubicBezTo>
                  <a:pt x="13" y="0"/>
                  <a:pt x="14" y="0"/>
                  <a:pt x="15" y="2"/>
                </a:cubicBezTo>
                <a:cubicBezTo>
                  <a:pt x="15" y="3"/>
                  <a:pt x="15" y="5"/>
                  <a:pt x="13" y="5"/>
                </a:cubicBezTo>
                <a:cubicBezTo>
                  <a:pt x="4" y="9"/>
                  <a:pt x="4" y="9"/>
                  <a:pt x="4" y="9"/>
                </a:cubicBezTo>
                <a:cubicBezTo>
                  <a:pt x="3" y="10"/>
                  <a:pt x="1" y="9"/>
                  <a:pt x="0" y="7"/>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íṧlïḑé"/>
          <p:cNvSpPr/>
          <p:nvPr/>
        </p:nvSpPr>
        <p:spPr bwMode="auto">
          <a:xfrm>
            <a:off x="5784215" y="4427855"/>
            <a:ext cx="90170" cy="90170"/>
          </a:xfrm>
          <a:custGeom>
            <a:avLst/>
            <a:gdLst>
              <a:gd name="T0" fmla="*/ 10 w 87"/>
              <a:gd name="T1" fmla="*/ 17 h 87"/>
              <a:gd name="T2" fmla="*/ 0 w 87"/>
              <a:gd name="T3" fmla="*/ 87 h 87"/>
              <a:gd name="T4" fmla="*/ 67 w 87"/>
              <a:gd name="T5" fmla="*/ 87 h 87"/>
              <a:gd name="T6" fmla="*/ 87 w 87"/>
              <a:gd name="T7" fmla="*/ 0 h 87"/>
              <a:gd name="T8" fmla="*/ 10 w 87"/>
              <a:gd name="T9" fmla="*/ 17 h 87"/>
            </a:gdLst>
            <a:ahLst/>
            <a:cxnLst>
              <a:cxn ang="0">
                <a:pos x="T0" y="T1"/>
              </a:cxn>
              <a:cxn ang="0">
                <a:pos x="T2" y="T3"/>
              </a:cxn>
              <a:cxn ang="0">
                <a:pos x="T4" y="T5"/>
              </a:cxn>
              <a:cxn ang="0">
                <a:pos x="T6" y="T7"/>
              </a:cxn>
              <a:cxn ang="0">
                <a:pos x="T8" y="T9"/>
              </a:cxn>
            </a:cxnLst>
            <a:rect l="0" t="0" r="r" b="b"/>
            <a:pathLst>
              <a:path w="87" h="87">
                <a:moveTo>
                  <a:pt x="10" y="17"/>
                </a:moveTo>
                <a:lnTo>
                  <a:pt x="0" y="87"/>
                </a:lnTo>
                <a:lnTo>
                  <a:pt x="67" y="87"/>
                </a:lnTo>
                <a:lnTo>
                  <a:pt x="87" y="0"/>
                </a:lnTo>
                <a:lnTo>
                  <a:pt x="10" y="1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îsļïḑé"/>
          <p:cNvSpPr/>
          <p:nvPr/>
        </p:nvSpPr>
        <p:spPr bwMode="auto">
          <a:xfrm>
            <a:off x="5546090" y="3627120"/>
            <a:ext cx="433070" cy="834390"/>
          </a:xfrm>
          <a:custGeom>
            <a:avLst/>
            <a:gdLst>
              <a:gd name="T0" fmla="*/ 124 w 173"/>
              <a:gd name="T1" fmla="*/ 0 h 334"/>
              <a:gd name="T2" fmla="*/ 168 w 173"/>
              <a:gd name="T3" fmla="*/ 168 h 334"/>
              <a:gd name="T4" fmla="*/ 131 w 173"/>
              <a:gd name="T5" fmla="*/ 334 h 334"/>
              <a:gd name="T6" fmla="*/ 94 w 173"/>
              <a:gd name="T7" fmla="*/ 334 h 334"/>
              <a:gd name="T8" fmla="*/ 111 w 173"/>
              <a:gd name="T9" fmla="*/ 202 h 334"/>
              <a:gd name="T10" fmla="*/ 0 w 173"/>
              <a:gd name="T11" fmla="*/ 9 h 334"/>
              <a:gd name="T12" fmla="*/ 124 w 173"/>
              <a:gd name="T13" fmla="*/ 0 h 334"/>
            </a:gdLst>
            <a:ahLst/>
            <a:cxnLst>
              <a:cxn ang="0">
                <a:pos x="T0" y="T1"/>
              </a:cxn>
              <a:cxn ang="0">
                <a:pos x="T2" y="T3"/>
              </a:cxn>
              <a:cxn ang="0">
                <a:pos x="T4" y="T5"/>
              </a:cxn>
              <a:cxn ang="0">
                <a:pos x="T6" y="T7"/>
              </a:cxn>
              <a:cxn ang="0">
                <a:pos x="T8" y="T9"/>
              </a:cxn>
              <a:cxn ang="0">
                <a:pos x="T10" y="T11"/>
              </a:cxn>
              <a:cxn ang="0">
                <a:pos x="T12" y="T13"/>
              </a:cxn>
            </a:cxnLst>
            <a:rect l="0" t="0" r="r" b="b"/>
            <a:pathLst>
              <a:path w="173" h="334">
                <a:moveTo>
                  <a:pt x="124" y="0"/>
                </a:moveTo>
                <a:cubicBezTo>
                  <a:pt x="124" y="0"/>
                  <a:pt x="164" y="118"/>
                  <a:pt x="168" y="168"/>
                </a:cubicBezTo>
                <a:cubicBezTo>
                  <a:pt x="173" y="220"/>
                  <a:pt x="131" y="334"/>
                  <a:pt x="131" y="334"/>
                </a:cubicBezTo>
                <a:cubicBezTo>
                  <a:pt x="94" y="334"/>
                  <a:pt x="94" y="334"/>
                  <a:pt x="94" y="334"/>
                </a:cubicBezTo>
                <a:cubicBezTo>
                  <a:pt x="94" y="334"/>
                  <a:pt x="105" y="252"/>
                  <a:pt x="111" y="202"/>
                </a:cubicBezTo>
                <a:cubicBezTo>
                  <a:pt x="116" y="152"/>
                  <a:pt x="0" y="9"/>
                  <a:pt x="0" y="9"/>
                </a:cubicBezTo>
                <a:lnTo>
                  <a:pt x="124"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í$1iďè"/>
          <p:cNvSpPr/>
          <p:nvPr/>
        </p:nvSpPr>
        <p:spPr bwMode="auto">
          <a:xfrm>
            <a:off x="5071745" y="3689350"/>
            <a:ext cx="727075" cy="659765"/>
          </a:xfrm>
          <a:custGeom>
            <a:avLst/>
            <a:gdLst>
              <a:gd name="T0" fmla="*/ 291 w 291"/>
              <a:gd name="T1" fmla="*/ 0 h 264"/>
              <a:gd name="T2" fmla="*/ 202 w 291"/>
              <a:gd name="T3" fmla="*/ 173 h 264"/>
              <a:gd name="T4" fmla="*/ 15 w 291"/>
              <a:gd name="T5" fmla="*/ 264 h 264"/>
              <a:gd name="T6" fmla="*/ 0 w 291"/>
              <a:gd name="T7" fmla="*/ 224 h 264"/>
              <a:gd name="T8" fmla="*/ 132 w 291"/>
              <a:gd name="T9" fmla="*/ 155 h 264"/>
              <a:gd name="T10" fmla="*/ 178 w 291"/>
              <a:gd name="T11" fmla="*/ 5 h 264"/>
              <a:gd name="T12" fmla="*/ 291 w 291"/>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291" h="264">
                <a:moveTo>
                  <a:pt x="291" y="0"/>
                </a:moveTo>
                <a:cubicBezTo>
                  <a:pt x="291" y="0"/>
                  <a:pt x="221" y="145"/>
                  <a:pt x="202" y="173"/>
                </a:cubicBezTo>
                <a:cubicBezTo>
                  <a:pt x="183" y="202"/>
                  <a:pt x="15" y="264"/>
                  <a:pt x="15" y="264"/>
                </a:cubicBezTo>
                <a:cubicBezTo>
                  <a:pt x="0" y="224"/>
                  <a:pt x="0" y="224"/>
                  <a:pt x="0" y="224"/>
                </a:cubicBezTo>
                <a:cubicBezTo>
                  <a:pt x="0" y="224"/>
                  <a:pt x="97" y="177"/>
                  <a:pt x="132" y="155"/>
                </a:cubicBezTo>
                <a:cubicBezTo>
                  <a:pt x="168" y="132"/>
                  <a:pt x="178" y="5"/>
                  <a:pt x="178" y="5"/>
                </a:cubicBezTo>
                <a:lnTo>
                  <a:pt x="291"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îśḷíḑê"/>
          <p:cNvSpPr/>
          <p:nvPr/>
        </p:nvSpPr>
        <p:spPr bwMode="auto">
          <a:xfrm>
            <a:off x="5718810" y="2844165"/>
            <a:ext cx="260985" cy="229870"/>
          </a:xfrm>
          <a:custGeom>
            <a:avLst/>
            <a:gdLst>
              <a:gd name="T0" fmla="*/ 95 w 104"/>
              <a:gd name="T1" fmla="*/ 0 h 92"/>
              <a:gd name="T2" fmla="*/ 104 w 104"/>
              <a:gd name="T3" fmla="*/ 30 h 92"/>
              <a:gd name="T4" fmla="*/ 94 w 104"/>
              <a:gd name="T5" fmla="*/ 30 h 92"/>
              <a:gd name="T6" fmla="*/ 70 w 104"/>
              <a:gd name="T7" fmla="*/ 66 h 92"/>
              <a:gd name="T8" fmla="*/ 38 w 104"/>
              <a:gd name="T9" fmla="*/ 92 h 92"/>
              <a:gd name="T10" fmla="*/ 0 w 104"/>
              <a:gd name="T11" fmla="*/ 92 h 92"/>
              <a:gd name="T12" fmla="*/ 10 w 104"/>
              <a:gd name="T13" fmla="*/ 1 h 92"/>
              <a:gd name="T14" fmla="*/ 95 w 104"/>
              <a:gd name="T15" fmla="*/ 0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92">
                <a:moveTo>
                  <a:pt x="95" y="0"/>
                </a:moveTo>
                <a:cubicBezTo>
                  <a:pt x="104" y="30"/>
                  <a:pt x="104" y="30"/>
                  <a:pt x="104" y="30"/>
                </a:cubicBezTo>
                <a:cubicBezTo>
                  <a:pt x="94" y="30"/>
                  <a:pt x="94" y="30"/>
                  <a:pt x="94" y="30"/>
                </a:cubicBezTo>
                <a:cubicBezTo>
                  <a:pt x="94" y="30"/>
                  <a:pt x="91" y="65"/>
                  <a:pt x="70" y="66"/>
                </a:cubicBezTo>
                <a:cubicBezTo>
                  <a:pt x="49" y="68"/>
                  <a:pt x="38" y="92"/>
                  <a:pt x="38" y="92"/>
                </a:cubicBezTo>
                <a:cubicBezTo>
                  <a:pt x="0" y="92"/>
                  <a:pt x="0" y="92"/>
                  <a:pt x="0" y="92"/>
                </a:cubicBezTo>
                <a:cubicBezTo>
                  <a:pt x="10" y="1"/>
                  <a:pt x="10" y="1"/>
                  <a:pt x="10" y="1"/>
                </a:cubicBezTo>
                <a:lnTo>
                  <a:pt x="9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iṥliḑe"/>
          <p:cNvSpPr/>
          <p:nvPr/>
        </p:nvSpPr>
        <p:spPr bwMode="auto">
          <a:xfrm>
            <a:off x="5718810" y="2769235"/>
            <a:ext cx="287655" cy="222250"/>
          </a:xfrm>
          <a:custGeom>
            <a:avLst/>
            <a:gdLst>
              <a:gd name="T0" fmla="*/ 95 w 115"/>
              <a:gd name="T1" fmla="*/ 30 h 89"/>
              <a:gd name="T2" fmla="*/ 54 w 115"/>
              <a:gd name="T3" fmla="*/ 51 h 89"/>
              <a:gd name="T4" fmla="*/ 14 w 115"/>
              <a:gd name="T5" fmla="*/ 52 h 89"/>
              <a:gd name="T6" fmla="*/ 16 w 115"/>
              <a:gd name="T7" fmla="*/ 75 h 89"/>
              <a:gd name="T8" fmla="*/ 11 w 115"/>
              <a:gd name="T9" fmla="*/ 89 h 89"/>
              <a:gd name="T10" fmla="*/ 0 w 115"/>
              <a:gd name="T11" fmla="*/ 89 h 89"/>
              <a:gd name="T12" fmla="*/ 8 w 115"/>
              <a:gd name="T13" fmla="*/ 22 h 89"/>
              <a:gd name="T14" fmla="*/ 96 w 115"/>
              <a:gd name="T15" fmla="*/ 1 h 89"/>
              <a:gd name="T16" fmla="*/ 95 w 115"/>
              <a:gd name="T17" fmla="*/ 3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89">
                <a:moveTo>
                  <a:pt x="95" y="30"/>
                </a:moveTo>
                <a:cubicBezTo>
                  <a:pt x="95" y="30"/>
                  <a:pt x="73" y="47"/>
                  <a:pt x="54" y="51"/>
                </a:cubicBezTo>
                <a:cubicBezTo>
                  <a:pt x="36" y="55"/>
                  <a:pt x="22" y="45"/>
                  <a:pt x="14" y="52"/>
                </a:cubicBezTo>
                <a:cubicBezTo>
                  <a:pt x="6" y="59"/>
                  <a:pt x="7" y="71"/>
                  <a:pt x="16" y="75"/>
                </a:cubicBezTo>
                <a:cubicBezTo>
                  <a:pt x="11" y="89"/>
                  <a:pt x="11" y="89"/>
                  <a:pt x="11" y="89"/>
                </a:cubicBezTo>
                <a:cubicBezTo>
                  <a:pt x="0" y="89"/>
                  <a:pt x="0" y="89"/>
                  <a:pt x="0" y="89"/>
                </a:cubicBezTo>
                <a:cubicBezTo>
                  <a:pt x="0" y="89"/>
                  <a:pt x="7" y="36"/>
                  <a:pt x="8" y="22"/>
                </a:cubicBezTo>
                <a:cubicBezTo>
                  <a:pt x="10" y="7"/>
                  <a:pt x="76" y="0"/>
                  <a:pt x="96" y="1"/>
                </a:cubicBezTo>
                <a:cubicBezTo>
                  <a:pt x="115" y="2"/>
                  <a:pt x="95" y="30"/>
                  <a:pt x="95" y="3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í$ļïḍé"/>
          <p:cNvSpPr/>
          <p:nvPr/>
        </p:nvSpPr>
        <p:spPr bwMode="auto">
          <a:xfrm>
            <a:off x="5483860" y="3074035"/>
            <a:ext cx="437515" cy="652780"/>
          </a:xfrm>
          <a:custGeom>
            <a:avLst/>
            <a:gdLst>
              <a:gd name="T0" fmla="*/ 94 w 175"/>
              <a:gd name="T1" fmla="*/ 0 h 261"/>
              <a:gd name="T2" fmla="*/ 57 w 175"/>
              <a:gd name="T3" fmla="*/ 39 h 261"/>
              <a:gd name="T4" fmla="*/ 0 w 175"/>
              <a:gd name="T5" fmla="*/ 261 h 261"/>
              <a:gd name="T6" fmla="*/ 175 w 175"/>
              <a:gd name="T7" fmla="*/ 261 h 261"/>
              <a:gd name="T8" fmla="*/ 157 w 175"/>
              <a:gd name="T9" fmla="*/ 90 h 261"/>
              <a:gd name="T10" fmla="*/ 132 w 175"/>
              <a:gd name="T11" fmla="*/ 0 h 261"/>
              <a:gd name="T12" fmla="*/ 94 w 175"/>
              <a:gd name="T13" fmla="*/ 0 h 261"/>
            </a:gdLst>
            <a:ahLst/>
            <a:cxnLst>
              <a:cxn ang="0">
                <a:pos x="T0" y="T1"/>
              </a:cxn>
              <a:cxn ang="0">
                <a:pos x="T2" y="T3"/>
              </a:cxn>
              <a:cxn ang="0">
                <a:pos x="T4" y="T5"/>
              </a:cxn>
              <a:cxn ang="0">
                <a:pos x="T6" y="T7"/>
              </a:cxn>
              <a:cxn ang="0">
                <a:pos x="T8" y="T9"/>
              </a:cxn>
              <a:cxn ang="0">
                <a:pos x="T10" y="T11"/>
              </a:cxn>
              <a:cxn ang="0">
                <a:pos x="T12" y="T13"/>
              </a:cxn>
            </a:cxnLst>
            <a:rect l="0" t="0" r="r" b="b"/>
            <a:pathLst>
              <a:path w="175" h="261">
                <a:moveTo>
                  <a:pt x="94" y="0"/>
                </a:moveTo>
                <a:cubicBezTo>
                  <a:pt x="94" y="0"/>
                  <a:pt x="78" y="6"/>
                  <a:pt x="57" y="39"/>
                </a:cubicBezTo>
                <a:cubicBezTo>
                  <a:pt x="36" y="72"/>
                  <a:pt x="0" y="261"/>
                  <a:pt x="0" y="261"/>
                </a:cubicBezTo>
                <a:cubicBezTo>
                  <a:pt x="175" y="261"/>
                  <a:pt x="175" y="261"/>
                  <a:pt x="175" y="261"/>
                </a:cubicBezTo>
                <a:cubicBezTo>
                  <a:pt x="175" y="261"/>
                  <a:pt x="165" y="151"/>
                  <a:pt x="157" y="90"/>
                </a:cubicBezTo>
                <a:cubicBezTo>
                  <a:pt x="149" y="29"/>
                  <a:pt x="132" y="0"/>
                  <a:pt x="132" y="0"/>
                </a:cubicBezTo>
                <a:lnTo>
                  <a:pt x="94"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i$ļîḑê"/>
          <p:cNvSpPr/>
          <p:nvPr/>
        </p:nvSpPr>
        <p:spPr bwMode="auto">
          <a:xfrm>
            <a:off x="5652135" y="3139440"/>
            <a:ext cx="558800" cy="501650"/>
          </a:xfrm>
          <a:custGeom>
            <a:avLst/>
            <a:gdLst>
              <a:gd name="T0" fmla="*/ 43 w 224"/>
              <a:gd name="T1" fmla="*/ 0 h 201"/>
              <a:gd name="T2" fmla="*/ 108 w 224"/>
              <a:gd name="T3" fmla="*/ 121 h 201"/>
              <a:gd name="T4" fmla="*/ 224 w 224"/>
              <a:gd name="T5" fmla="*/ 175 h 201"/>
              <a:gd name="T6" fmla="*/ 217 w 224"/>
              <a:gd name="T7" fmla="*/ 201 h 201"/>
              <a:gd name="T8" fmla="*/ 89 w 224"/>
              <a:gd name="T9" fmla="*/ 159 h 201"/>
              <a:gd name="T10" fmla="*/ 0 w 224"/>
              <a:gd name="T11" fmla="*/ 47 h 201"/>
              <a:gd name="T12" fmla="*/ 43 w 224"/>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4" h="201">
                <a:moveTo>
                  <a:pt x="43" y="0"/>
                </a:moveTo>
                <a:cubicBezTo>
                  <a:pt x="43" y="0"/>
                  <a:pt x="65" y="82"/>
                  <a:pt x="108" y="121"/>
                </a:cubicBezTo>
                <a:cubicBezTo>
                  <a:pt x="151" y="160"/>
                  <a:pt x="224" y="175"/>
                  <a:pt x="224" y="175"/>
                </a:cubicBezTo>
                <a:cubicBezTo>
                  <a:pt x="217" y="201"/>
                  <a:pt x="217" y="201"/>
                  <a:pt x="217" y="201"/>
                </a:cubicBezTo>
                <a:cubicBezTo>
                  <a:pt x="217" y="201"/>
                  <a:pt x="159" y="200"/>
                  <a:pt x="89" y="159"/>
                </a:cubicBezTo>
                <a:cubicBezTo>
                  <a:pt x="19" y="119"/>
                  <a:pt x="0" y="47"/>
                  <a:pt x="0" y="47"/>
                </a:cubicBezTo>
                <a:lnTo>
                  <a:pt x="43"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śľïḋe"/>
          <p:cNvSpPr/>
          <p:nvPr/>
        </p:nvSpPr>
        <p:spPr bwMode="auto">
          <a:xfrm>
            <a:off x="5652135" y="3256915"/>
            <a:ext cx="259715" cy="377190"/>
          </a:xfrm>
          <a:custGeom>
            <a:avLst/>
            <a:gdLst>
              <a:gd name="T0" fmla="*/ 101 w 104"/>
              <a:gd name="T1" fmla="*/ 117 h 151"/>
              <a:gd name="T2" fmla="*/ 0 w 104"/>
              <a:gd name="T3" fmla="*/ 0 h 151"/>
              <a:gd name="T4" fmla="*/ 104 w 104"/>
              <a:gd name="T5" fmla="*/ 151 h 151"/>
              <a:gd name="T6" fmla="*/ 101 w 104"/>
              <a:gd name="T7" fmla="*/ 117 h 151"/>
            </a:gdLst>
            <a:ahLst/>
            <a:cxnLst>
              <a:cxn ang="0">
                <a:pos x="T0" y="T1"/>
              </a:cxn>
              <a:cxn ang="0">
                <a:pos x="T2" y="T3"/>
              </a:cxn>
              <a:cxn ang="0">
                <a:pos x="T4" y="T5"/>
              </a:cxn>
              <a:cxn ang="0">
                <a:pos x="T6" y="T7"/>
              </a:cxn>
            </a:cxnLst>
            <a:rect l="0" t="0" r="r" b="b"/>
            <a:pathLst>
              <a:path w="104" h="151">
                <a:moveTo>
                  <a:pt x="101" y="117"/>
                </a:moveTo>
                <a:cubicBezTo>
                  <a:pt x="20" y="78"/>
                  <a:pt x="0" y="0"/>
                  <a:pt x="0" y="0"/>
                </a:cubicBezTo>
                <a:cubicBezTo>
                  <a:pt x="15" y="89"/>
                  <a:pt x="77" y="135"/>
                  <a:pt x="104" y="151"/>
                </a:cubicBezTo>
                <a:cubicBezTo>
                  <a:pt x="103" y="141"/>
                  <a:pt x="102" y="129"/>
                  <a:pt x="101" y="117"/>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îṥ1ïdè"/>
          <p:cNvSpPr/>
          <p:nvPr/>
        </p:nvSpPr>
        <p:spPr bwMode="auto">
          <a:xfrm>
            <a:off x="5769610" y="4500880"/>
            <a:ext cx="213995" cy="62230"/>
          </a:xfrm>
          <a:custGeom>
            <a:avLst/>
            <a:gdLst>
              <a:gd name="T0" fmla="*/ 0 w 86"/>
              <a:gd name="T1" fmla="*/ 7 h 25"/>
              <a:gd name="T2" fmla="*/ 6 w 86"/>
              <a:gd name="T3" fmla="*/ 0 h 25"/>
              <a:gd name="T4" fmla="*/ 51 w 86"/>
              <a:gd name="T5" fmla="*/ 0 h 25"/>
              <a:gd name="T6" fmla="*/ 84 w 86"/>
              <a:gd name="T7" fmla="*/ 17 h 25"/>
              <a:gd name="T8" fmla="*/ 78 w 86"/>
              <a:gd name="T9" fmla="*/ 25 h 25"/>
              <a:gd name="T10" fmla="*/ 7 w 86"/>
              <a:gd name="T11" fmla="*/ 25 h 25"/>
              <a:gd name="T12" fmla="*/ 0 w 86"/>
              <a:gd name="T13" fmla="*/ 19 h 25"/>
              <a:gd name="T14" fmla="*/ 0 w 86"/>
              <a:gd name="T15" fmla="*/ 7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25">
                <a:moveTo>
                  <a:pt x="0" y="7"/>
                </a:moveTo>
                <a:cubicBezTo>
                  <a:pt x="0" y="3"/>
                  <a:pt x="3" y="0"/>
                  <a:pt x="6" y="0"/>
                </a:cubicBezTo>
                <a:cubicBezTo>
                  <a:pt x="51" y="0"/>
                  <a:pt x="51" y="0"/>
                  <a:pt x="51" y="0"/>
                </a:cubicBezTo>
                <a:cubicBezTo>
                  <a:pt x="67" y="0"/>
                  <a:pt x="79" y="6"/>
                  <a:pt x="84" y="17"/>
                </a:cubicBezTo>
                <a:cubicBezTo>
                  <a:pt x="86" y="21"/>
                  <a:pt x="82" y="25"/>
                  <a:pt x="78" y="25"/>
                </a:cubicBezTo>
                <a:cubicBezTo>
                  <a:pt x="7" y="25"/>
                  <a:pt x="7" y="25"/>
                  <a:pt x="7" y="25"/>
                </a:cubicBezTo>
                <a:cubicBezTo>
                  <a:pt x="3" y="25"/>
                  <a:pt x="0" y="23"/>
                  <a:pt x="0" y="19"/>
                </a:cubicBezTo>
                <a:lnTo>
                  <a:pt x="0" y="7"/>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îş1iḓê"/>
          <p:cNvSpPr/>
          <p:nvPr/>
        </p:nvSpPr>
        <p:spPr bwMode="auto">
          <a:xfrm>
            <a:off x="5769610" y="4545330"/>
            <a:ext cx="212090" cy="17780"/>
          </a:xfrm>
          <a:custGeom>
            <a:avLst/>
            <a:gdLst>
              <a:gd name="T0" fmla="*/ 0 w 85"/>
              <a:gd name="T1" fmla="*/ 1 h 7"/>
              <a:gd name="T2" fmla="*/ 7 w 85"/>
              <a:gd name="T3" fmla="*/ 7 h 7"/>
              <a:gd name="T4" fmla="*/ 78 w 85"/>
              <a:gd name="T5" fmla="*/ 7 h 7"/>
              <a:gd name="T6" fmla="*/ 84 w 85"/>
              <a:gd name="T7" fmla="*/ 0 h 7"/>
              <a:gd name="T8" fmla="*/ 0 w 85"/>
              <a:gd name="T9" fmla="*/ 0 h 7"/>
              <a:gd name="T10" fmla="*/ 0 w 85"/>
              <a:gd name="T11" fmla="*/ 1 h 7"/>
            </a:gdLst>
            <a:ahLst/>
            <a:cxnLst>
              <a:cxn ang="0">
                <a:pos x="T0" y="T1"/>
              </a:cxn>
              <a:cxn ang="0">
                <a:pos x="T2" y="T3"/>
              </a:cxn>
              <a:cxn ang="0">
                <a:pos x="T4" y="T5"/>
              </a:cxn>
              <a:cxn ang="0">
                <a:pos x="T6" y="T7"/>
              </a:cxn>
              <a:cxn ang="0">
                <a:pos x="T8" y="T9"/>
              </a:cxn>
              <a:cxn ang="0">
                <a:pos x="T10" y="T11"/>
              </a:cxn>
            </a:cxnLst>
            <a:rect l="0" t="0" r="r" b="b"/>
            <a:pathLst>
              <a:path w="85" h="7">
                <a:moveTo>
                  <a:pt x="0" y="1"/>
                </a:moveTo>
                <a:cubicBezTo>
                  <a:pt x="0" y="5"/>
                  <a:pt x="3" y="7"/>
                  <a:pt x="7" y="7"/>
                </a:cubicBezTo>
                <a:cubicBezTo>
                  <a:pt x="78" y="7"/>
                  <a:pt x="78" y="7"/>
                  <a:pt x="78" y="7"/>
                </a:cubicBezTo>
                <a:cubicBezTo>
                  <a:pt x="82" y="7"/>
                  <a:pt x="85" y="4"/>
                  <a:pt x="84" y="0"/>
                </a:cubicBezTo>
                <a:cubicBezTo>
                  <a:pt x="0" y="0"/>
                  <a:pt x="0" y="0"/>
                  <a:pt x="0" y="0"/>
                </a:cubicBezTo>
                <a:lnTo>
                  <a:pt x="0" y="1"/>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íṥļîḑè"/>
          <p:cNvSpPr/>
          <p:nvPr/>
        </p:nvSpPr>
        <p:spPr bwMode="auto">
          <a:xfrm>
            <a:off x="5854065" y="4491355"/>
            <a:ext cx="12700" cy="39370"/>
          </a:xfrm>
          <a:custGeom>
            <a:avLst/>
            <a:gdLst>
              <a:gd name="T0" fmla="*/ 3 w 5"/>
              <a:gd name="T1" fmla="*/ 16 h 16"/>
              <a:gd name="T2" fmla="*/ 0 w 5"/>
              <a:gd name="T3" fmla="*/ 13 h 16"/>
              <a:gd name="T4" fmla="*/ 0 w 5"/>
              <a:gd name="T5" fmla="*/ 3 h 16"/>
              <a:gd name="T6" fmla="*/ 3 w 5"/>
              <a:gd name="T7" fmla="*/ 0 h 16"/>
              <a:gd name="T8" fmla="*/ 5 w 5"/>
              <a:gd name="T9" fmla="*/ 3 h 16"/>
              <a:gd name="T10" fmla="*/ 5 w 5"/>
              <a:gd name="T11" fmla="*/ 13 h 16"/>
              <a:gd name="T12" fmla="*/ 3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3" y="16"/>
                </a:moveTo>
                <a:cubicBezTo>
                  <a:pt x="1" y="16"/>
                  <a:pt x="0" y="15"/>
                  <a:pt x="0" y="13"/>
                </a:cubicBezTo>
                <a:cubicBezTo>
                  <a:pt x="0" y="3"/>
                  <a:pt x="0" y="3"/>
                  <a:pt x="0" y="3"/>
                </a:cubicBezTo>
                <a:cubicBezTo>
                  <a:pt x="0" y="1"/>
                  <a:pt x="1" y="0"/>
                  <a:pt x="3" y="0"/>
                </a:cubicBezTo>
                <a:cubicBezTo>
                  <a:pt x="4" y="0"/>
                  <a:pt x="5" y="1"/>
                  <a:pt x="5" y="3"/>
                </a:cubicBezTo>
                <a:cubicBezTo>
                  <a:pt x="5" y="13"/>
                  <a:pt x="5" y="13"/>
                  <a:pt x="5" y="13"/>
                </a:cubicBezTo>
                <a:cubicBezTo>
                  <a:pt x="5" y="15"/>
                  <a:pt x="4" y="16"/>
                  <a:pt x="3"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iṥḷídé"/>
          <p:cNvSpPr/>
          <p:nvPr/>
        </p:nvSpPr>
        <p:spPr bwMode="auto">
          <a:xfrm>
            <a:off x="5882005" y="4491355"/>
            <a:ext cx="12700" cy="39370"/>
          </a:xfrm>
          <a:custGeom>
            <a:avLst/>
            <a:gdLst>
              <a:gd name="T0" fmla="*/ 2 w 5"/>
              <a:gd name="T1" fmla="*/ 16 h 16"/>
              <a:gd name="T2" fmla="*/ 0 w 5"/>
              <a:gd name="T3" fmla="*/ 13 h 16"/>
              <a:gd name="T4" fmla="*/ 0 w 5"/>
              <a:gd name="T5" fmla="*/ 3 h 16"/>
              <a:gd name="T6" fmla="*/ 2 w 5"/>
              <a:gd name="T7" fmla="*/ 0 h 16"/>
              <a:gd name="T8" fmla="*/ 5 w 5"/>
              <a:gd name="T9" fmla="*/ 3 h 16"/>
              <a:gd name="T10" fmla="*/ 5 w 5"/>
              <a:gd name="T11" fmla="*/ 13 h 16"/>
              <a:gd name="T12" fmla="*/ 2 w 5"/>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 h="16">
                <a:moveTo>
                  <a:pt x="2" y="16"/>
                </a:moveTo>
                <a:cubicBezTo>
                  <a:pt x="1" y="16"/>
                  <a:pt x="0" y="15"/>
                  <a:pt x="0" y="13"/>
                </a:cubicBezTo>
                <a:cubicBezTo>
                  <a:pt x="0" y="3"/>
                  <a:pt x="0" y="3"/>
                  <a:pt x="0" y="3"/>
                </a:cubicBezTo>
                <a:cubicBezTo>
                  <a:pt x="0" y="1"/>
                  <a:pt x="1" y="0"/>
                  <a:pt x="2" y="0"/>
                </a:cubicBezTo>
                <a:cubicBezTo>
                  <a:pt x="4" y="0"/>
                  <a:pt x="5" y="1"/>
                  <a:pt x="5" y="3"/>
                </a:cubicBezTo>
                <a:cubicBezTo>
                  <a:pt x="5" y="13"/>
                  <a:pt x="5" y="13"/>
                  <a:pt x="5" y="13"/>
                </a:cubicBezTo>
                <a:cubicBezTo>
                  <a:pt x="5" y="15"/>
                  <a:pt x="4" y="16"/>
                  <a:pt x="2" y="16"/>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ïsḷïdè"/>
          <p:cNvSpPr/>
          <p:nvPr/>
        </p:nvSpPr>
        <p:spPr bwMode="auto">
          <a:xfrm>
            <a:off x="6609080" y="2287270"/>
            <a:ext cx="937260" cy="934085"/>
          </a:xfrm>
          <a:custGeom>
            <a:avLst/>
            <a:gdLst>
              <a:gd name="T0" fmla="*/ 334 w 375"/>
              <a:gd name="T1" fmla="*/ 111 h 374"/>
              <a:gd name="T2" fmla="*/ 340 w 375"/>
              <a:gd name="T3" fmla="*/ 90 h 374"/>
              <a:gd name="T4" fmla="*/ 334 w 375"/>
              <a:gd name="T5" fmla="*/ 69 h 374"/>
              <a:gd name="T6" fmla="*/ 320 w 375"/>
              <a:gd name="T7" fmla="*/ 54 h 374"/>
              <a:gd name="T8" fmla="*/ 306 w 375"/>
              <a:gd name="T9" fmla="*/ 40 h 374"/>
              <a:gd name="T10" fmla="*/ 284 w 375"/>
              <a:gd name="T11" fmla="*/ 34 h 374"/>
              <a:gd name="T12" fmla="*/ 263 w 375"/>
              <a:gd name="T13" fmla="*/ 40 h 374"/>
              <a:gd name="T14" fmla="*/ 237 w 375"/>
              <a:gd name="T15" fmla="*/ 30 h 374"/>
              <a:gd name="T16" fmla="*/ 227 w 375"/>
              <a:gd name="T17" fmla="*/ 11 h 374"/>
              <a:gd name="T18" fmla="*/ 208 w 375"/>
              <a:gd name="T19" fmla="*/ 0 h 374"/>
              <a:gd name="T20" fmla="*/ 187 w 375"/>
              <a:gd name="T21" fmla="*/ 0 h 374"/>
              <a:gd name="T22" fmla="*/ 167 w 375"/>
              <a:gd name="T23" fmla="*/ 0 h 374"/>
              <a:gd name="T24" fmla="*/ 148 w 375"/>
              <a:gd name="T25" fmla="*/ 11 h 374"/>
              <a:gd name="T26" fmla="*/ 137 w 375"/>
              <a:gd name="T27" fmla="*/ 30 h 374"/>
              <a:gd name="T28" fmla="*/ 112 w 375"/>
              <a:gd name="T29" fmla="*/ 40 h 374"/>
              <a:gd name="T30" fmla="*/ 91 w 375"/>
              <a:gd name="T31" fmla="*/ 34 h 374"/>
              <a:gd name="T32" fmla="*/ 69 w 375"/>
              <a:gd name="T33" fmla="*/ 40 h 374"/>
              <a:gd name="T34" fmla="*/ 55 w 375"/>
              <a:gd name="T35" fmla="*/ 54 h 374"/>
              <a:gd name="T36" fmla="*/ 41 w 375"/>
              <a:gd name="T37" fmla="*/ 69 h 374"/>
              <a:gd name="T38" fmla="*/ 35 w 375"/>
              <a:gd name="T39" fmla="*/ 90 h 374"/>
              <a:gd name="T40" fmla="*/ 41 w 375"/>
              <a:gd name="T41" fmla="*/ 111 h 374"/>
              <a:gd name="T42" fmla="*/ 30 w 375"/>
              <a:gd name="T43" fmla="*/ 137 h 374"/>
              <a:gd name="T44" fmla="*/ 12 w 375"/>
              <a:gd name="T45" fmla="*/ 147 h 374"/>
              <a:gd name="T46" fmla="*/ 0 w 375"/>
              <a:gd name="T47" fmla="*/ 167 h 374"/>
              <a:gd name="T48" fmla="*/ 0 w 375"/>
              <a:gd name="T49" fmla="*/ 187 h 374"/>
              <a:gd name="T50" fmla="*/ 0 w 375"/>
              <a:gd name="T51" fmla="*/ 207 h 374"/>
              <a:gd name="T52" fmla="*/ 12 w 375"/>
              <a:gd name="T53" fmla="*/ 226 h 374"/>
              <a:gd name="T54" fmla="*/ 30 w 375"/>
              <a:gd name="T55" fmla="*/ 237 h 374"/>
              <a:gd name="T56" fmla="*/ 41 w 375"/>
              <a:gd name="T57" fmla="*/ 262 h 374"/>
              <a:gd name="T58" fmla="*/ 35 w 375"/>
              <a:gd name="T59" fmla="*/ 283 h 374"/>
              <a:gd name="T60" fmla="*/ 41 w 375"/>
              <a:gd name="T61" fmla="*/ 305 h 374"/>
              <a:gd name="T62" fmla="*/ 55 w 375"/>
              <a:gd name="T63" fmla="*/ 319 h 374"/>
              <a:gd name="T64" fmla="*/ 69 w 375"/>
              <a:gd name="T65" fmla="*/ 333 h 374"/>
              <a:gd name="T66" fmla="*/ 91 w 375"/>
              <a:gd name="T67" fmla="*/ 339 h 374"/>
              <a:gd name="T68" fmla="*/ 112 w 375"/>
              <a:gd name="T69" fmla="*/ 333 h 374"/>
              <a:gd name="T70" fmla="*/ 137 w 375"/>
              <a:gd name="T71" fmla="*/ 344 h 374"/>
              <a:gd name="T72" fmla="*/ 148 w 375"/>
              <a:gd name="T73" fmla="*/ 362 h 374"/>
              <a:gd name="T74" fmla="*/ 167 w 375"/>
              <a:gd name="T75" fmla="*/ 374 h 374"/>
              <a:gd name="T76" fmla="*/ 187 w 375"/>
              <a:gd name="T77" fmla="*/ 374 h 374"/>
              <a:gd name="T78" fmla="*/ 208 w 375"/>
              <a:gd name="T79" fmla="*/ 374 h 374"/>
              <a:gd name="T80" fmla="*/ 227 w 375"/>
              <a:gd name="T81" fmla="*/ 362 h 374"/>
              <a:gd name="T82" fmla="*/ 237 w 375"/>
              <a:gd name="T83" fmla="*/ 344 h 374"/>
              <a:gd name="T84" fmla="*/ 263 w 375"/>
              <a:gd name="T85" fmla="*/ 333 h 374"/>
              <a:gd name="T86" fmla="*/ 284 w 375"/>
              <a:gd name="T87" fmla="*/ 339 h 374"/>
              <a:gd name="T88" fmla="*/ 306 w 375"/>
              <a:gd name="T89" fmla="*/ 333 h 374"/>
              <a:gd name="T90" fmla="*/ 320 w 375"/>
              <a:gd name="T91" fmla="*/ 319 h 374"/>
              <a:gd name="T92" fmla="*/ 334 w 375"/>
              <a:gd name="T93" fmla="*/ 305 h 374"/>
              <a:gd name="T94" fmla="*/ 340 w 375"/>
              <a:gd name="T95" fmla="*/ 283 h 374"/>
              <a:gd name="T96" fmla="*/ 334 w 375"/>
              <a:gd name="T97" fmla="*/ 262 h 374"/>
              <a:gd name="T98" fmla="*/ 344 w 375"/>
              <a:gd name="T99" fmla="*/ 237 h 374"/>
              <a:gd name="T100" fmla="*/ 363 w 375"/>
              <a:gd name="T101" fmla="*/ 226 h 374"/>
              <a:gd name="T102" fmla="*/ 375 w 375"/>
              <a:gd name="T103" fmla="*/ 207 h 374"/>
              <a:gd name="T104" fmla="*/ 375 w 375"/>
              <a:gd name="T105" fmla="*/ 187 h 374"/>
              <a:gd name="T106" fmla="*/ 375 w 375"/>
              <a:gd name="T107" fmla="*/ 167 h 374"/>
              <a:gd name="T108" fmla="*/ 363 w 375"/>
              <a:gd name="T109" fmla="*/ 147 h 374"/>
              <a:gd name="T110" fmla="*/ 344 w 375"/>
              <a:gd name="T111" fmla="*/ 137 h 374"/>
              <a:gd name="T112" fmla="*/ 334 w 375"/>
              <a:gd name="T113" fmla="*/ 11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5" h="374">
                <a:moveTo>
                  <a:pt x="334" y="111"/>
                </a:moveTo>
                <a:cubicBezTo>
                  <a:pt x="340" y="90"/>
                  <a:pt x="340" y="90"/>
                  <a:pt x="340" y="90"/>
                </a:cubicBezTo>
                <a:cubicBezTo>
                  <a:pt x="342" y="83"/>
                  <a:pt x="340" y="74"/>
                  <a:pt x="334" y="69"/>
                </a:cubicBezTo>
                <a:cubicBezTo>
                  <a:pt x="320" y="54"/>
                  <a:pt x="320" y="54"/>
                  <a:pt x="320" y="54"/>
                </a:cubicBezTo>
                <a:cubicBezTo>
                  <a:pt x="306" y="40"/>
                  <a:pt x="306" y="40"/>
                  <a:pt x="306" y="40"/>
                </a:cubicBezTo>
                <a:cubicBezTo>
                  <a:pt x="300" y="34"/>
                  <a:pt x="291" y="32"/>
                  <a:pt x="284" y="34"/>
                </a:cubicBezTo>
                <a:cubicBezTo>
                  <a:pt x="263" y="40"/>
                  <a:pt x="263" y="40"/>
                  <a:pt x="263" y="40"/>
                </a:cubicBezTo>
                <a:cubicBezTo>
                  <a:pt x="253" y="43"/>
                  <a:pt x="243" y="39"/>
                  <a:pt x="237" y="30"/>
                </a:cubicBezTo>
                <a:cubicBezTo>
                  <a:pt x="227" y="11"/>
                  <a:pt x="227" y="11"/>
                  <a:pt x="227" y="11"/>
                </a:cubicBezTo>
                <a:cubicBezTo>
                  <a:pt x="223" y="4"/>
                  <a:pt x="216" y="0"/>
                  <a:pt x="208" y="0"/>
                </a:cubicBezTo>
                <a:cubicBezTo>
                  <a:pt x="187" y="0"/>
                  <a:pt x="187" y="0"/>
                  <a:pt x="187" y="0"/>
                </a:cubicBezTo>
                <a:cubicBezTo>
                  <a:pt x="167" y="0"/>
                  <a:pt x="167" y="0"/>
                  <a:pt x="167" y="0"/>
                </a:cubicBezTo>
                <a:cubicBezTo>
                  <a:pt x="159" y="0"/>
                  <a:pt x="152" y="4"/>
                  <a:pt x="148" y="11"/>
                </a:cubicBezTo>
                <a:cubicBezTo>
                  <a:pt x="137" y="30"/>
                  <a:pt x="137" y="30"/>
                  <a:pt x="137" y="30"/>
                </a:cubicBezTo>
                <a:cubicBezTo>
                  <a:pt x="132" y="39"/>
                  <a:pt x="122" y="43"/>
                  <a:pt x="112" y="40"/>
                </a:cubicBezTo>
                <a:cubicBezTo>
                  <a:pt x="91" y="34"/>
                  <a:pt x="91" y="34"/>
                  <a:pt x="91" y="34"/>
                </a:cubicBezTo>
                <a:cubicBezTo>
                  <a:pt x="83" y="32"/>
                  <a:pt x="75" y="34"/>
                  <a:pt x="69" y="40"/>
                </a:cubicBezTo>
                <a:cubicBezTo>
                  <a:pt x="55" y="54"/>
                  <a:pt x="55" y="54"/>
                  <a:pt x="55" y="54"/>
                </a:cubicBezTo>
                <a:cubicBezTo>
                  <a:pt x="41" y="69"/>
                  <a:pt x="41" y="69"/>
                  <a:pt x="41" y="69"/>
                </a:cubicBezTo>
                <a:cubicBezTo>
                  <a:pt x="35" y="74"/>
                  <a:pt x="33" y="83"/>
                  <a:pt x="35" y="90"/>
                </a:cubicBezTo>
                <a:cubicBezTo>
                  <a:pt x="41" y="111"/>
                  <a:pt x="41" y="111"/>
                  <a:pt x="41" y="111"/>
                </a:cubicBezTo>
                <a:cubicBezTo>
                  <a:pt x="44" y="121"/>
                  <a:pt x="39" y="132"/>
                  <a:pt x="30" y="137"/>
                </a:cubicBezTo>
                <a:cubicBezTo>
                  <a:pt x="12" y="147"/>
                  <a:pt x="12" y="147"/>
                  <a:pt x="12" y="147"/>
                </a:cubicBezTo>
                <a:cubicBezTo>
                  <a:pt x="5" y="151"/>
                  <a:pt x="0" y="158"/>
                  <a:pt x="0" y="167"/>
                </a:cubicBezTo>
                <a:cubicBezTo>
                  <a:pt x="0" y="187"/>
                  <a:pt x="0" y="187"/>
                  <a:pt x="0" y="187"/>
                </a:cubicBezTo>
                <a:cubicBezTo>
                  <a:pt x="0" y="207"/>
                  <a:pt x="0" y="207"/>
                  <a:pt x="0" y="207"/>
                </a:cubicBezTo>
                <a:cubicBezTo>
                  <a:pt x="0" y="215"/>
                  <a:pt x="5" y="222"/>
                  <a:pt x="12" y="226"/>
                </a:cubicBezTo>
                <a:cubicBezTo>
                  <a:pt x="30" y="237"/>
                  <a:pt x="30" y="237"/>
                  <a:pt x="30" y="237"/>
                </a:cubicBezTo>
                <a:cubicBezTo>
                  <a:pt x="39" y="242"/>
                  <a:pt x="44" y="252"/>
                  <a:pt x="41" y="262"/>
                </a:cubicBezTo>
                <a:cubicBezTo>
                  <a:pt x="35" y="283"/>
                  <a:pt x="35" y="283"/>
                  <a:pt x="35" y="283"/>
                </a:cubicBezTo>
                <a:cubicBezTo>
                  <a:pt x="33" y="291"/>
                  <a:pt x="35" y="299"/>
                  <a:pt x="41" y="305"/>
                </a:cubicBezTo>
                <a:cubicBezTo>
                  <a:pt x="55" y="319"/>
                  <a:pt x="55" y="319"/>
                  <a:pt x="55" y="319"/>
                </a:cubicBezTo>
                <a:cubicBezTo>
                  <a:pt x="69" y="333"/>
                  <a:pt x="69" y="333"/>
                  <a:pt x="69" y="333"/>
                </a:cubicBezTo>
                <a:cubicBezTo>
                  <a:pt x="75" y="339"/>
                  <a:pt x="83" y="341"/>
                  <a:pt x="91" y="339"/>
                </a:cubicBezTo>
                <a:cubicBezTo>
                  <a:pt x="112" y="333"/>
                  <a:pt x="112" y="333"/>
                  <a:pt x="112" y="333"/>
                </a:cubicBezTo>
                <a:cubicBezTo>
                  <a:pt x="122" y="330"/>
                  <a:pt x="132" y="335"/>
                  <a:pt x="137" y="344"/>
                </a:cubicBezTo>
                <a:cubicBezTo>
                  <a:pt x="148" y="362"/>
                  <a:pt x="148" y="362"/>
                  <a:pt x="148" y="362"/>
                </a:cubicBezTo>
                <a:cubicBezTo>
                  <a:pt x="152" y="369"/>
                  <a:pt x="159" y="374"/>
                  <a:pt x="167" y="374"/>
                </a:cubicBezTo>
                <a:cubicBezTo>
                  <a:pt x="187" y="374"/>
                  <a:pt x="187" y="374"/>
                  <a:pt x="187" y="374"/>
                </a:cubicBezTo>
                <a:cubicBezTo>
                  <a:pt x="208" y="374"/>
                  <a:pt x="208" y="374"/>
                  <a:pt x="208" y="374"/>
                </a:cubicBezTo>
                <a:cubicBezTo>
                  <a:pt x="216" y="374"/>
                  <a:pt x="223" y="369"/>
                  <a:pt x="227" y="362"/>
                </a:cubicBezTo>
                <a:cubicBezTo>
                  <a:pt x="237" y="344"/>
                  <a:pt x="237" y="344"/>
                  <a:pt x="237" y="344"/>
                </a:cubicBezTo>
                <a:cubicBezTo>
                  <a:pt x="243" y="335"/>
                  <a:pt x="253" y="330"/>
                  <a:pt x="263" y="333"/>
                </a:cubicBezTo>
                <a:cubicBezTo>
                  <a:pt x="284" y="339"/>
                  <a:pt x="284" y="339"/>
                  <a:pt x="284" y="339"/>
                </a:cubicBezTo>
                <a:cubicBezTo>
                  <a:pt x="291" y="341"/>
                  <a:pt x="300" y="339"/>
                  <a:pt x="306" y="333"/>
                </a:cubicBezTo>
                <a:cubicBezTo>
                  <a:pt x="320" y="319"/>
                  <a:pt x="320" y="319"/>
                  <a:pt x="320" y="319"/>
                </a:cubicBezTo>
                <a:cubicBezTo>
                  <a:pt x="334" y="305"/>
                  <a:pt x="334" y="305"/>
                  <a:pt x="334" y="305"/>
                </a:cubicBezTo>
                <a:cubicBezTo>
                  <a:pt x="340" y="299"/>
                  <a:pt x="342" y="291"/>
                  <a:pt x="340" y="283"/>
                </a:cubicBezTo>
                <a:cubicBezTo>
                  <a:pt x="334" y="262"/>
                  <a:pt x="334" y="262"/>
                  <a:pt x="334" y="262"/>
                </a:cubicBezTo>
                <a:cubicBezTo>
                  <a:pt x="331" y="252"/>
                  <a:pt x="335" y="242"/>
                  <a:pt x="344" y="237"/>
                </a:cubicBezTo>
                <a:cubicBezTo>
                  <a:pt x="363" y="226"/>
                  <a:pt x="363" y="226"/>
                  <a:pt x="363" y="226"/>
                </a:cubicBezTo>
                <a:cubicBezTo>
                  <a:pt x="370" y="222"/>
                  <a:pt x="375" y="215"/>
                  <a:pt x="375" y="207"/>
                </a:cubicBezTo>
                <a:cubicBezTo>
                  <a:pt x="375" y="187"/>
                  <a:pt x="375" y="187"/>
                  <a:pt x="375" y="187"/>
                </a:cubicBezTo>
                <a:cubicBezTo>
                  <a:pt x="375" y="167"/>
                  <a:pt x="375" y="167"/>
                  <a:pt x="375" y="167"/>
                </a:cubicBezTo>
                <a:cubicBezTo>
                  <a:pt x="375" y="158"/>
                  <a:pt x="370" y="151"/>
                  <a:pt x="363" y="147"/>
                </a:cubicBezTo>
                <a:cubicBezTo>
                  <a:pt x="344" y="137"/>
                  <a:pt x="344" y="137"/>
                  <a:pt x="344" y="137"/>
                </a:cubicBezTo>
                <a:cubicBezTo>
                  <a:pt x="335" y="132"/>
                  <a:pt x="331" y="121"/>
                  <a:pt x="334" y="111"/>
                </a:cubicBezTo>
                <a:close/>
              </a:path>
            </a:pathLst>
          </a:custGeom>
          <a:solidFill>
            <a:srgbClr val="FFA91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îṡľiḑe"/>
          <p:cNvSpPr/>
          <p:nvPr/>
        </p:nvSpPr>
        <p:spPr bwMode="auto">
          <a:xfrm>
            <a:off x="6943725" y="2621915"/>
            <a:ext cx="267970" cy="26797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ïṥ1iḋé"/>
          <p:cNvSpPr/>
          <p:nvPr/>
        </p:nvSpPr>
        <p:spPr bwMode="auto">
          <a:xfrm>
            <a:off x="6819265" y="2500630"/>
            <a:ext cx="517525" cy="514350"/>
          </a:xfrm>
          <a:custGeom>
            <a:avLst/>
            <a:gdLst>
              <a:gd name="T0" fmla="*/ 103 w 207"/>
              <a:gd name="T1" fmla="*/ 206 h 206"/>
              <a:gd name="T2" fmla="*/ 0 w 207"/>
              <a:gd name="T3" fmla="*/ 103 h 206"/>
              <a:gd name="T4" fmla="*/ 103 w 207"/>
              <a:gd name="T5" fmla="*/ 0 h 206"/>
              <a:gd name="T6" fmla="*/ 207 w 207"/>
              <a:gd name="T7" fmla="*/ 103 h 206"/>
              <a:gd name="T8" fmla="*/ 103 w 207"/>
              <a:gd name="T9" fmla="*/ 206 h 206"/>
              <a:gd name="T10" fmla="*/ 103 w 207"/>
              <a:gd name="T11" fmla="*/ 6 h 206"/>
              <a:gd name="T12" fmla="*/ 6 w 207"/>
              <a:gd name="T13" fmla="*/ 103 h 206"/>
              <a:gd name="T14" fmla="*/ 103 w 207"/>
              <a:gd name="T15" fmla="*/ 200 h 206"/>
              <a:gd name="T16" fmla="*/ 201 w 207"/>
              <a:gd name="T17" fmla="*/ 103 h 206"/>
              <a:gd name="T18" fmla="*/ 103 w 207"/>
              <a:gd name="T19"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6">
                <a:moveTo>
                  <a:pt x="103" y="206"/>
                </a:moveTo>
                <a:cubicBezTo>
                  <a:pt x="46" y="206"/>
                  <a:pt x="0" y="160"/>
                  <a:pt x="0" y="103"/>
                </a:cubicBezTo>
                <a:cubicBezTo>
                  <a:pt x="0" y="46"/>
                  <a:pt x="46" y="0"/>
                  <a:pt x="103" y="0"/>
                </a:cubicBezTo>
                <a:cubicBezTo>
                  <a:pt x="160" y="0"/>
                  <a:pt x="207" y="46"/>
                  <a:pt x="207" y="103"/>
                </a:cubicBezTo>
                <a:cubicBezTo>
                  <a:pt x="207" y="160"/>
                  <a:pt x="160" y="206"/>
                  <a:pt x="103" y="206"/>
                </a:cubicBezTo>
                <a:close/>
                <a:moveTo>
                  <a:pt x="103" y="6"/>
                </a:moveTo>
                <a:cubicBezTo>
                  <a:pt x="50" y="6"/>
                  <a:pt x="6" y="49"/>
                  <a:pt x="6" y="103"/>
                </a:cubicBezTo>
                <a:cubicBezTo>
                  <a:pt x="6" y="157"/>
                  <a:pt x="50" y="200"/>
                  <a:pt x="103" y="200"/>
                </a:cubicBezTo>
                <a:cubicBezTo>
                  <a:pt x="157" y="200"/>
                  <a:pt x="201" y="157"/>
                  <a:pt x="201" y="103"/>
                </a:cubicBezTo>
                <a:cubicBezTo>
                  <a:pt x="201" y="49"/>
                  <a:pt x="157" y="6"/>
                  <a:pt x="103"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îšľîdê"/>
          <p:cNvSpPr/>
          <p:nvPr/>
        </p:nvSpPr>
        <p:spPr bwMode="auto">
          <a:xfrm>
            <a:off x="6869430" y="2550160"/>
            <a:ext cx="414655" cy="414655"/>
          </a:xfrm>
          <a:custGeom>
            <a:avLst/>
            <a:gdLst>
              <a:gd name="T0" fmla="*/ 83 w 166"/>
              <a:gd name="T1" fmla="*/ 166 h 166"/>
              <a:gd name="T2" fmla="*/ 0 w 166"/>
              <a:gd name="T3" fmla="*/ 83 h 166"/>
              <a:gd name="T4" fmla="*/ 83 w 166"/>
              <a:gd name="T5" fmla="*/ 0 h 166"/>
              <a:gd name="T6" fmla="*/ 166 w 166"/>
              <a:gd name="T7" fmla="*/ 83 h 166"/>
              <a:gd name="T8" fmla="*/ 83 w 166"/>
              <a:gd name="T9" fmla="*/ 166 h 166"/>
              <a:gd name="T10" fmla="*/ 83 w 166"/>
              <a:gd name="T11" fmla="*/ 14 h 166"/>
              <a:gd name="T12" fmla="*/ 15 w 166"/>
              <a:gd name="T13" fmla="*/ 83 h 166"/>
              <a:gd name="T14" fmla="*/ 83 w 166"/>
              <a:gd name="T15" fmla="*/ 152 h 166"/>
              <a:gd name="T16" fmla="*/ 152 w 166"/>
              <a:gd name="T17" fmla="*/ 83 h 166"/>
              <a:gd name="T18" fmla="*/ 83 w 166"/>
              <a:gd name="T19" fmla="*/ 1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38" y="166"/>
                  <a:pt x="0" y="129"/>
                  <a:pt x="0" y="83"/>
                </a:cubicBezTo>
                <a:cubicBezTo>
                  <a:pt x="0" y="37"/>
                  <a:pt x="38" y="0"/>
                  <a:pt x="83" y="0"/>
                </a:cubicBezTo>
                <a:cubicBezTo>
                  <a:pt x="129" y="0"/>
                  <a:pt x="166" y="37"/>
                  <a:pt x="166" y="83"/>
                </a:cubicBezTo>
                <a:cubicBezTo>
                  <a:pt x="166" y="129"/>
                  <a:pt x="129" y="166"/>
                  <a:pt x="83" y="166"/>
                </a:cubicBezTo>
                <a:close/>
                <a:moveTo>
                  <a:pt x="83" y="14"/>
                </a:moveTo>
                <a:cubicBezTo>
                  <a:pt x="46" y="14"/>
                  <a:pt x="15" y="45"/>
                  <a:pt x="15" y="83"/>
                </a:cubicBezTo>
                <a:cubicBezTo>
                  <a:pt x="15" y="121"/>
                  <a:pt x="46" y="152"/>
                  <a:pt x="83" y="152"/>
                </a:cubicBezTo>
                <a:cubicBezTo>
                  <a:pt x="121" y="152"/>
                  <a:pt x="152" y="121"/>
                  <a:pt x="152" y="83"/>
                </a:cubicBezTo>
                <a:cubicBezTo>
                  <a:pt x="152" y="45"/>
                  <a:pt x="121" y="14"/>
                  <a:pt x="83"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íṣļiḓé"/>
          <p:cNvSpPr/>
          <p:nvPr/>
        </p:nvSpPr>
        <p:spPr bwMode="auto">
          <a:xfrm>
            <a:off x="6838950" y="3187065"/>
            <a:ext cx="937260" cy="934085"/>
          </a:xfrm>
          <a:custGeom>
            <a:avLst/>
            <a:gdLst>
              <a:gd name="T0" fmla="*/ 334 w 375"/>
              <a:gd name="T1" fmla="*/ 111 h 374"/>
              <a:gd name="T2" fmla="*/ 340 w 375"/>
              <a:gd name="T3" fmla="*/ 90 h 374"/>
              <a:gd name="T4" fmla="*/ 334 w 375"/>
              <a:gd name="T5" fmla="*/ 69 h 374"/>
              <a:gd name="T6" fmla="*/ 320 w 375"/>
              <a:gd name="T7" fmla="*/ 54 h 374"/>
              <a:gd name="T8" fmla="*/ 306 w 375"/>
              <a:gd name="T9" fmla="*/ 40 h 374"/>
              <a:gd name="T10" fmla="*/ 284 w 375"/>
              <a:gd name="T11" fmla="*/ 34 h 374"/>
              <a:gd name="T12" fmla="*/ 263 w 375"/>
              <a:gd name="T13" fmla="*/ 40 h 374"/>
              <a:gd name="T14" fmla="*/ 237 w 375"/>
              <a:gd name="T15" fmla="*/ 30 h 374"/>
              <a:gd name="T16" fmla="*/ 227 w 375"/>
              <a:gd name="T17" fmla="*/ 11 h 374"/>
              <a:gd name="T18" fmla="*/ 208 w 375"/>
              <a:gd name="T19" fmla="*/ 0 h 374"/>
              <a:gd name="T20" fmla="*/ 187 w 375"/>
              <a:gd name="T21" fmla="*/ 0 h 374"/>
              <a:gd name="T22" fmla="*/ 167 w 375"/>
              <a:gd name="T23" fmla="*/ 0 h 374"/>
              <a:gd name="T24" fmla="*/ 148 w 375"/>
              <a:gd name="T25" fmla="*/ 11 h 374"/>
              <a:gd name="T26" fmla="*/ 137 w 375"/>
              <a:gd name="T27" fmla="*/ 30 h 374"/>
              <a:gd name="T28" fmla="*/ 112 w 375"/>
              <a:gd name="T29" fmla="*/ 40 h 374"/>
              <a:gd name="T30" fmla="*/ 91 w 375"/>
              <a:gd name="T31" fmla="*/ 34 h 374"/>
              <a:gd name="T32" fmla="*/ 69 w 375"/>
              <a:gd name="T33" fmla="*/ 40 h 374"/>
              <a:gd name="T34" fmla="*/ 55 w 375"/>
              <a:gd name="T35" fmla="*/ 54 h 374"/>
              <a:gd name="T36" fmla="*/ 41 w 375"/>
              <a:gd name="T37" fmla="*/ 69 h 374"/>
              <a:gd name="T38" fmla="*/ 35 w 375"/>
              <a:gd name="T39" fmla="*/ 90 h 374"/>
              <a:gd name="T40" fmla="*/ 41 w 375"/>
              <a:gd name="T41" fmla="*/ 111 h 374"/>
              <a:gd name="T42" fmla="*/ 30 w 375"/>
              <a:gd name="T43" fmla="*/ 137 h 374"/>
              <a:gd name="T44" fmla="*/ 12 w 375"/>
              <a:gd name="T45" fmla="*/ 147 h 374"/>
              <a:gd name="T46" fmla="*/ 0 w 375"/>
              <a:gd name="T47" fmla="*/ 167 h 374"/>
              <a:gd name="T48" fmla="*/ 0 w 375"/>
              <a:gd name="T49" fmla="*/ 187 h 374"/>
              <a:gd name="T50" fmla="*/ 0 w 375"/>
              <a:gd name="T51" fmla="*/ 207 h 374"/>
              <a:gd name="T52" fmla="*/ 12 w 375"/>
              <a:gd name="T53" fmla="*/ 226 h 374"/>
              <a:gd name="T54" fmla="*/ 30 w 375"/>
              <a:gd name="T55" fmla="*/ 237 h 374"/>
              <a:gd name="T56" fmla="*/ 41 w 375"/>
              <a:gd name="T57" fmla="*/ 262 h 374"/>
              <a:gd name="T58" fmla="*/ 35 w 375"/>
              <a:gd name="T59" fmla="*/ 283 h 374"/>
              <a:gd name="T60" fmla="*/ 41 w 375"/>
              <a:gd name="T61" fmla="*/ 305 h 374"/>
              <a:gd name="T62" fmla="*/ 55 w 375"/>
              <a:gd name="T63" fmla="*/ 319 h 374"/>
              <a:gd name="T64" fmla="*/ 69 w 375"/>
              <a:gd name="T65" fmla="*/ 333 h 374"/>
              <a:gd name="T66" fmla="*/ 91 w 375"/>
              <a:gd name="T67" fmla="*/ 339 h 374"/>
              <a:gd name="T68" fmla="*/ 112 w 375"/>
              <a:gd name="T69" fmla="*/ 333 h 374"/>
              <a:gd name="T70" fmla="*/ 137 w 375"/>
              <a:gd name="T71" fmla="*/ 344 h 374"/>
              <a:gd name="T72" fmla="*/ 148 w 375"/>
              <a:gd name="T73" fmla="*/ 362 h 374"/>
              <a:gd name="T74" fmla="*/ 167 w 375"/>
              <a:gd name="T75" fmla="*/ 374 h 374"/>
              <a:gd name="T76" fmla="*/ 187 w 375"/>
              <a:gd name="T77" fmla="*/ 374 h 374"/>
              <a:gd name="T78" fmla="*/ 208 w 375"/>
              <a:gd name="T79" fmla="*/ 374 h 374"/>
              <a:gd name="T80" fmla="*/ 227 w 375"/>
              <a:gd name="T81" fmla="*/ 362 h 374"/>
              <a:gd name="T82" fmla="*/ 237 w 375"/>
              <a:gd name="T83" fmla="*/ 344 h 374"/>
              <a:gd name="T84" fmla="*/ 263 w 375"/>
              <a:gd name="T85" fmla="*/ 333 h 374"/>
              <a:gd name="T86" fmla="*/ 284 w 375"/>
              <a:gd name="T87" fmla="*/ 339 h 374"/>
              <a:gd name="T88" fmla="*/ 306 w 375"/>
              <a:gd name="T89" fmla="*/ 333 h 374"/>
              <a:gd name="T90" fmla="*/ 320 w 375"/>
              <a:gd name="T91" fmla="*/ 319 h 374"/>
              <a:gd name="T92" fmla="*/ 334 w 375"/>
              <a:gd name="T93" fmla="*/ 305 h 374"/>
              <a:gd name="T94" fmla="*/ 340 w 375"/>
              <a:gd name="T95" fmla="*/ 283 h 374"/>
              <a:gd name="T96" fmla="*/ 334 w 375"/>
              <a:gd name="T97" fmla="*/ 262 h 374"/>
              <a:gd name="T98" fmla="*/ 344 w 375"/>
              <a:gd name="T99" fmla="*/ 237 h 374"/>
              <a:gd name="T100" fmla="*/ 363 w 375"/>
              <a:gd name="T101" fmla="*/ 226 h 374"/>
              <a:gd name="T102" fmla="*/ 375 w 375"/>
              <a:gd name="T103" fmla="*/ 207 h 374"/>
              <a:gd name="T104" fmla="*/ 375 w 375"/>
              <a:gd name="T105" fmla="*/ 187 h 374"/>
              <a:gd name="T106" fmla="*/ 375 w 375"/>
              <a:gd name="T107" fmla="*/ 167 h 374"/>
              <a:gd name="T108" fmla="*/ 363 w 375"/>
              <a:gd name="T109" fmla="*/ 147 h 374"/>
              <a:gd name="T110" fmla="*/ 344 w 375"/>
              <a:gd name="T111" fmla="*/ 137 h 374"/>
              <a:gd name="T112" fmla="*/ 334 w 375"/>
              <a:gd name="T113" fmla="*/ 11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5" h="374">
                <a:moveTo>
                  <a:pt x="334" y="111"/>
                </a:moveTo>
                <a:cubicBezTo>
                  <a:pt x="340" y="90"/>
                  <a:pt x="340" y="90"/>
                  <a:pt x="340" y="90"/>
                </a:cubicBezTo>
                <a:cubicBezTo>
                  <a:pt x="342" y="83"/>
                  <a:pt x="340" y="74"/>
                  <a:pt x="334" y="69"/>
                </a:cubicBezTo>
                <a:cubicBezTo>
                  <a:pt x="320" y="54"/>
                  <a:pt x="320" y="54"/>
                  <a:pt x="320" y="54"/>
                </a:cubicBezTo>
                <a:cubicBezTo>
                  <a:pt x="306" y="40"/>
                  <a:pt x="306" y="40"/>
                  <a:pt x="306" y="40"/>
                </a:cubicBezTo>
                <a:cubicBezTo>
                  <a:pt x="300" y="34"/>
                  <a:pt x="291" y="32"/>
                  <a:pt x="284" y="34"/>
                </a:cubicBezTo>
                <a:cubicBezTo>
                  <a:pt x="263" y="40"/>
                  <a:pt x="263" y="40"/>
                  <a:pt x="263" y="40"/>
                </a:cubicBezTo>
                <a:cubicBezTo>
                  <a:pt x="253" y="43"/>
                  <a:pt x="243" y="39"/>
                  <a:pt x="237" y="30"/>
                </a:cubicBezTo>
                <a:cubicBezTo>
                  <a:pt x="227" y="11"/>
                  <a:pt x="227" y="11"/>
                  <a:pt x="227" y="11"/>
                </a:cubicBezTo>
                <a:cubicBezTo>
                  <a:pt x="223" y="4"/>
                  <a:pt x="216" y="0"/>
                  <a:pt x="208" y="0"/>
                </a:cubicBezTo>
                <a:cubicBezTo>
                  <a:pt x="187" y="0"/>
                  <a:pt x="187" y="0"/>
                  <a:pt x="187" y="0"/>
                </a:cubicBezTo>
                <a:cubicBezTo>
                  <a:pt x="167" y="0"/>
                  <a:pt x="167" y="0"/>
                  <a:pt x="167" y="0"/>
                </a:cubicBezTo>
                <a:cubicBezTo>
                  <a:pt x="159" y="0"/>
                  <a:pt x="152" y="4"/>
                  <a:pt x="148" y="11"/>
                </a:cubicBezTo>
                <a:cubicBezTo>
                  <a:pt x="137" y="30"/>
                  <a:pt x="137" y="30"/>
                  <a:pt x="137" y="30"/>
                </a:cubicBezTo>
                <a:cubicBezTo>
                  <a:pt x="132" y="39"/>
                  <a:pt x="122" y="43"/>
                  <a:pt x="112" y="40"/>
                </a:cubicBezTo>
                <a:cubicBezTo>
                  <a:pt x="91" y="34"/>
                  <a:pt x="91" y="34"/>
                  <a:pt x="91" y="34"/>
                </a:cubicBezTo>
                <a:cubicBezTo>
                  <a:pt x="83" y="32"/>
                  <a:pt x="75" y="34"/>
                  <a:pt x="69" y="40"/>
                </a:cubicBezTo>
                <a:cubicBezTo>
                  <a:pt x="55" y="54"/>
                  <a:pt x="55" y="54"/>
                  <a:pt x="55" y="54"/>
                </a:cubicBezTo>
                <a:cubicBezTo>
                  <a:pt x="41" y="69"/>
                  <a:pt x="41" y="69"/>
                  <a:pt x="41" y="69"/>
                </a:cubicBezTo>
                <a:cubicBezTo>
                  <a:pt x="35" y="74"/>
                  <a:pt x="33" y="83"/>
                  <a:pt x="35" y="90"/>
                </a:cubicBezTo>
                <a:cubicBezTo>
                  <a:pt x="41" y="111"/>
                  <a:pt x="41" y="111"/>
                  <a:pt x="41" y="111"/>
                </a:cubicBezTo>
                <a:cubicBezTo>
                  <a:pt x="44" y="121"/>
                  <a:pt x="39" y="132"/>
                  <a:pt x="30" y="137"/>
                </a:cubicBezTo>
                <a:cubicBezTo>
                  <a:pt x="12" y="147"/>
                  <a:pt x="12" y="147"/>
                  <a:pt x="12" y="147"/>
                </a:cubicBezTo>
                <a:cubicBezTo>
                  <a:pt x="5" y="151"/>
                  <a:pt x="0" y="158"/>
                  <a:pt x="0" y="167"/>
                </a:cubicBezTo>
                <a:cubicBezTo>
                  <a:pt x="0" y="187"/>
                  <a:pt x="0" y="187"/>
                  <a:pt x="0" y="187"/>
                </a:cubicBezTo>
                <a:cubicBezTo>
                  <a:pt x="0" y="207"/>
                  <a:pt x="0" y="207"/>
                  <a:pt x="0" y="207"/>
                </a:cubicBezTo>
                <a:cubicBezTo>
                  <a:pt x="0" y="215"/>
                  <a:pt x="5" y="222"/>
                  <a:pt x="12" y="226"/>
                </a:cubicBezTo>
                <a:cubicBezTo>
                  <a:pt x="30" y="237"/>
                  <a:pt x="30" y="237"/>
                  <a:pt x="30" y="237"/>
                </a:cubicBezTo>
                <a:cubicBezTo>
                  <a:pt x="39" y="242"/>
                  <a:pt x="44" y="252"/>
                  <a:pt x="41" y="262"/>
                </a:cubicBezTo>
                <a:cubicBezTo>
                  <a:pt x="35" y="283"/>
                  <a:pt x="35" y="283"/>
                  <a:pt x="35" y="283"/>
                </a:cubicBezTo>
                <a:cubicBezTo>
                  <a:pt x="33" y="291"/>
                  <a:pt x="35" y="299"/>
                  <a:pt x="41" y="305"/>
                </a:cubicBezTo>
                <a:cubicBezTo>
                  <a:pt x="55" y="319"/>
                  <a:pt x="55" y="319"/>
                  <a:pt x="55" y="319"/>
                </a:cubicBezTo>
                <a:cubicBezTo>
                  <a:pt x="69" y="333"/>
                  <a:pt x="69" y="333"/>
                  <a:pt x="69" y="333"/>
                </a:cubicBezTo>
                <a:cubicBezTo>
                  <a:pt x="75" y="339"/>
                  <a:pt x="83" y="341"/>
                  <a:pt x="91" y="339"/>
                </a:cubicBezTo>
                <a:cubicBezTo>
                  <a:pt x="112" y="333"/>
                  <a:pt x="112" y="333"/>
                  <a:pt x="112" y="333"/>
                </a:cubicBezTo>
                <a:cubicBezTo>
                  <a:pt x="122" y="330"/>
                  <a:pt x="132" y="335"/>
                  <a:pt x="137" y="344"/>
                </a:cubicBezTo>
                <a:cubicBezTo>
                  <a:pt x="148" y="362"/>
                  <a:pt x="148" y="362"/>
                  <a:pt x="148" y="362"/>
                </a:cubicBezTo>
                <a:cubicBezTo>
                  <a:pt x="152" y="369"/>
                  <a:pt x="159" y="374"/>
                  <a:pt x="167" y="374"/>
                </a:cubicBezTo>
                <a:cubicBezTo>
                  <a:pt x="187" y="374"/>
                  <a:pt x="187" y="374"/>
                  <a:pt x="187" y="374"/>
                </a:cubicBezTo>
                <a:cubicBezTo>
                  <a:pt x="208" y="374"/>
                  <a:pt x="208" y="374"/>
                  <a:pt x="208" y="374"/>
                </a:cubicBezTo>
                <a:cubicBezTo>
                  <a:pt x="216" y="374"/>
                  <a:pt x="223" y="369"/>
                  <a:pt x="227" y="362"/>
                </a:cubicBezTo>
                <a:cubicBezTo>
                  <a:pt x="237" y="344"/>
                  <a:pt x="237" y="344"/>
                  <a:pt x="237" y="344"/>
                </a:cubicBezTo>
                <a:cubicBezTo>
                  <a:pt x="243" y="335"/>
                  <a:pt x="253" y="330"/>
                  <a:pt x="263" y="333"/>
                </a:cubicBezTo>
                <a:cubicBezTo>
                  <a:pt x="284" y="339"/>
                  <a:pt x="284" y="339"/>
                  <a:pt x="284" y="339"/>
                </a:cubicBezTo>
                <a:cubicBezTo>
                  <a:pt x="291" y="341"/>
                  <a:pt x="300" y="339"/>
                  <a:pt x="306" y="333"/>
                </a:cubicBezTo>
                <a:cubicBezTo>
                  <a:pt x="320" y="319"/>
                  <a:pt x="320" y="319"/>
                  <a:pt x="320" y="319"/>
                </a:cubicBezTo>
                <a:cubicBezTo>
                  <a:pt x="334" y="305"/>
                  <a:pt x="334" y="305"/>
                  <a:pt x="334" y="305"/>
                </a:cubicBezTo>
                <a:cubicBezTo>
                  <a:pt x="340" y="299"/>
                  <a:pt x="342" y="291"/>
                  <a:pt x="340" y="283"/>
                </a:cubicBezTo>
                <a:cubicBezTo>
                  <a:pt x="334" y="262"/>
                  <a:pt x="334" y="262"/>
                  <a:pt x="334" y="262"/>
                </a:cubicBezTo>
                <a:cubicBezTo>
                  <a:pt x="331" y="252"/>
                  <a:pt x="335" y="242"/>
                  <a:pt x="344" y="237"/>
                </a:cubicBezTo>
                <a:cubicBezTo>
                  <a:pt x="363" y="226"/>
                  <a:pt x="363" y="226"/>
                  <a:pt x="363" y="226"/>
                </a:cubicBezTo>
                <a:cubicBezTo>
                  <a:pt x="370" y="222"/>
                  <a:pt x="375" y="215"/>
                  <a:pt x="375" y="207"/>
                </a:cubicBezTo>
                <a:cubicBezTo>
                  <a:pt x="375" y="187"/>
                  <a:pt x="375" y="187"/>
                  <a:pt x="375" y="187"/>
                </a:cubicBezTo>
                <a:cubicBezTo>
                  <a:pt x="375" y="167"/>
                  <a:pt x="375" y="167"/>
                  <a:pt x="375" y="167"/>
                </a:cubicBezTo>
                <a:cubicBezTo>
                  <a:pt x="375" y="158"/>
                  <a:pt x="370" y="151"/>
                  <a:pt x="363" y="147"/>
                </a:cubicBezTo>
                <a:cubicBezTo>
                  <a:pt x="344" y="137"/>
                  <a:pt x="344" y="137"/>
                  <a:pt x="344" y="137"/>
                </a:cubicBezTo>
                <a:cubicBezTo>
                  <a:pt x="335" y="132"/>
                  <a:pt x="331" y="121"/>
                  <a:pt x="334" y="111"/>
                </a:cubicBezTo>
                <a:close/>
              </a:path>
            </a:pathLst>
          </a:custGeom>
          <a:solidFill>
            <a:srgbClr val="2D3E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íśľídê"/>
          <p:cNvSpPr/>
          <p:nvPr/>
        </p:nvSpPr>
        <p:spPr bwMode="auto">
          <a:xfrm>
            <a:off x="7173595" y="3521710"/>
            <a:ext cx="267970" cy="26733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îṧḷîḓè"/>
          <p:cNvSpPr/>
          <p:nvPr/>
        </p:nvSpPr>
        <p:spPr bwMode="auto">
          <a:xfrm>
            <a:off x="7049135" y="3399155"/>
            <a:ext cx="517525" cy="514350"/>
          </a:xfrm>
          <a:custGeom>
            <a:avLst/>
            <a:gdLst>
              <a:gd name="T0" fmla="*/ 103 w 207"/>
              <a:gd name="T1" fmla="*/ 206 h 206"/>
              <a:gd name="T2" fmla="*/ 0 w 207"/>
              <a:gd name="T3" fmla="*/ 103 h 206"/>
              <a:gd name="T4" fmla="*/ 103 w 207"/>
              <a:gd name="T5" fmla="*/ 0 h 206"/>
              <a:gd name="T6" fmla="*/ 207 w 207"/>
              <a:gd name="T7" fmla="*/ 103 h 206"/>
              <a:gd name="T8" fmla="*/ 103 w 207"/>
              <a:gd name="T9" fmla="*/ 206 h 206"/>
              <a:gd name="T10" fmla="*/ 103 w 207"/>
              <a:gd name="T11" fmla="*/ 6 h 206"/>
              <a:gd name="T12" fmla="*/ 6 w 207"/>
              <a:gd name="T13" fmla="*/ 103 h 206"/>
              <a:gd name="T14" fmla="*/ 103 w 207"/>
              <a:gd name="T15" fmla="*/ 200 h 206"/>
              <a:gd name="T16" fmla="*/ 201 w 207"/>
              <a:gd name="T17" fmla="*/ 103 h 206"/>
              <a:gd name="T18" fmla="*/ 103 w 207"/>
              <a:gd name="T19" fmla="*/ 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6">
                <a:moveTo>
                  <a:pt x="103" y="206"/>
                </a:moveTo>
                <a:cubicBezTo>
                  <a:pt x="46" y="206"/>
                  <a:pt x="0" y="160"/>
                  <a:pt x="0" y="103"/>
                </a:cubicBezTo>
                <a:cubicBezTo>
                  <a:pt x="0" y="46"/>
                  <a:pt x="46" y="0"/>
                  <a:pt x="103" y="0"/>
                </a:cubicBezTo>
                <a:cubicBezTo>
                  <a:pt x="160" y="0"/>
                  <a:pt x="207" y="46"/>
                  <a:pt x="207" y="103"/>
                </a:cubicBezTo>
                <a:cubicBezTo>
                  <a:pt x="207" y="160"/>
                  <a:pt x="160" y="206"/>
                  <a:pt x="103" y="206"/>
                </a:cubicBezTo>
                <a:close/>
                <a:moveTo>
                  <a:pt x="103" y="6"/>
                </a:moveTo>
                <a:cubicBezTo>
                  <a:pt x="50" y="6"/>
                  <a:pt x="6" y="49"/>
                  <a:pt x="6" y="103"/>
                </a:cubicBezTo>
                <a:cubicBezTo>
                  <a:pt x="6" y="157"/>
                  <a:pt x="50" y="200"/>
                  <a:pt x="103" y="200"/>
                </a:cubicBezTo>
                <a:cubicBezTo>
                  <a:pt x="157" y="200"/>
                  <a:pt x="201" y="157"/>
                  <a:pt x="201" y="103"/>
                </a:cubicBezTo>
                <a:cubicBezTo>
                  <a:pt x="201" y="49"/>
                  <a:pt x="157" y="6"/>
                  <a:pt x="103"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îś1îḑe"/>
          <p:cNvSpPr/>
          <p:nvPr/>
        </p:nvSpPr>
        <p:spPr bwMode="auto">
          <a:xfrm>
            <a:off x="7098665" y="3449320"/>
            <a:ext cx="415925" cy="414655"/>
          </a:xfrm>
          <a:custGeom>
            <a:avLst/>
            <a:gdLst>
              <a:gd name="T0" fmla="*/ 83 w 166"/>
              <a:gd name="T1" fmla="*/ 166 h 166"/>
              <a:gd name="T2" fmla="*/ 0 w 166"/>
              <a:gd name="T3" fmla="*/ 83 h 166"/>
              <a:gd name="T4" fmla="*/ 83 w 166"/>
              <a:gd name="T5" fmla="*/ 0 h 166"/>
              <a:gd name="T6" fmla="*/ 166 w 166"/>
              <a:gd name="T7" fmla="*/ 83 h 166"/>
              <a:gd name="T8" fmla="*/ 83 w 166"/>
              <a:gd name="T9" fmla="*/ 166 h 166"/>
              <a:gd name="T10" fmla="*/ 83 w 166"/>
              <a:gd name="T11" fmla="*/ 14 h 166"/>
              <a:gd name="T12" fmla="*/ 15 w 166"/>
              <a:gd name="T13" fmla="*/ 83 h 166"/>
              <a:gd name="T14" fmla="*/ 83 w 166"/>
              <a:gd name="T15" fmla="*/ 152 h 166"/>
              <a:gd name="T16" fmla="*/ 152 w 166"/>
              <a:gd name="T17" fmla="*/ 83 h 166"/>
              <a:gd name="T18" fmla="*/ 83 w 166"/>
              <a:gd name="T19" fmla="*/ 1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38" y="166"/>
                  <a:pt x="0" y="129"/>
                  <a:pt x="0" y="83"/>
                </a:cubicBezTo>
                <a:cubicBezTo>
                  <a:pt x="0" y="37"/>
                  <a:pt x="38" y="0"/>
                  <a:pt x="83" y="0"/>
                </a:cubicBezTo>
                <a:cubicBezTo>
                  <a:pt x="129" y="0"/>
                  <a:pt x="166" y="37"/>
                  <a:pt x="166" y="83"/>
                </a:cubicBezTo>
                <a:cubicBezTo>
                  <a:pt x="166" y="129"/>
                  <a:pt x="129" y="166"/>
                  <a:pt x="83" y="166"/>
                </a:cubicBezTo>
                <a:close/>
                <a:moveTo>
                  <a:pt x="83" y="14"/>
                </a:moveTo>
                <a:cubicBezTo>
                  <a:pt x="46" y="14"/>
                  <a:pt x="15" y="45"/>
                  <a:pt x="15" y="83"/>
                </a:cubicBezTo>
                <a:cubicBezTo>
                  <a:pt x="15" y="121"/>
                  <a:pt x="46" y="152"/>
                  <a:pt x="83" y="152"/>
                </a:cubicBezTo>
                <a:cubicBezTo>
                  <a:pt x="121" y="152"/>
                  <a:pt x="152" y="121"/>
                  <a:pt x="152" y="83"/>
                </a:cubicBezTo>
                <a:cubicBezTo>
                  <a:pt x="152" y="45"/>
                  <a:pt x="121" y="14"/>
                  <a:pt x="83"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íşliḓè"/>
          <p:cNvSpPr/>
          <p:nvPr/>
        </p:nvSpPr>
        <p:spPr bwMode="auto">
          <a:xfrm>
            <a:off x="6063615" y="2809875"/>
            <a:ext cx="662940" cy="661670"/>
          </a:xfrm>
          <a:custGeom>
            <a:avLst/>
            <a:gdLst>
              <a:gd name="T0" fmla="*/ 236 w 265"/>
              <a:gd name="T1" fmla="*/ 79 h 265"/>
              <a:gd name="T2" fmla="*/ 240 w 265"/>
              <a:gd name="T3" fmla="*/ 64 h 265"/>
              <a:gd name="T4" fmla="*/ 236 w 265"/>
              <a:gd name="T5" fmla="*/ 49 h 265"/>
              <a:gd name="T6" fmla="*/ 226 w 265"/>
              <a:gd name="T7" fmla="*/ 39 h 265"/>
              <a:gd name="T8" fmla="*/ 216 w 265"/>
              <a:gd name="T9" fmla="*/ 29 h 265"/>
              <a:gd name="T10" fmla="*/ 200 w 265"/>
              <a:gd name="T11" fmla="*/ 25 h 265"/>
              <a:gd name="T12" fmla="*/ 186 w 265"/>
              <a:gd name="T13" fmla="*/ 29 h 265"/>
              <a:gd name="T14" fmla="*/ 168 w 265"/>
              <a:gd name="T15" fmla="*/ 21 h 265"/>
              <a:gd name="T16" fmla="*/ 160 w 265"/>
              <a:gd name="T17" fmla="*/ 8 h 265"/>
              <a:gd name="T18" fmla="*/ 146 w 265"/>
              <a:gd name="T19" fmla="*/ 0 h 265"/>
              <a:gd name="T20" fmla="*/ 132 w 265"/>
              <a:gd name="T21" fmla="*/ 0 h 265"/>
              <a:gd name="T22" fmla="*/ 118 w 265"/>
              <a:gd name="T23" fmla="*/ 0 h 265"/>
              <a:gd name="T24" fmla="*/ 104 w 265"/>
              <a:gd name="T25" fmla="*/ 8 h 265"/>
              <a:gd name="T26" fmla="*/ 97 w 265"/>
              <a:gd name="T27" fmla="*/ 21 h 265"/>
              <a:gd name="T28" fmla="*/ 79 w 265"/>
              <a:gd name="T29" fmla="*/ 29 h 265"/>
              <a:gd name="T30" fmla="*/ 64 w 265"/>
              <a:gd name="T31" fmla="*/ 25 h 265"/>
              <a:gd name="T32" fmla="*/ 48 w 265"/>
              <a:gd name="T33" fmla="*/ 29 h 265"/>
              <a:gd name="T34" fmla="*/ 38 w 265"/>
              <a:gd name="T35" fmla="*/ 39 h 265"/>
              <a:gd name="T36" fmla="*/ 28 w 265"/>
              <a:gd name="T37" fmla="*/ 49 h 265"/>
              <a:gd name="T38" fmla="*/ 24 w 265"/>
              <a:gd name="T39" fmla="*/ 64 h 265"/>
              <a:gd name="T40" fmla="*/ 28 w 265"/>
              <a:gd name="T41" fmla="*/ 79 h 265"/>
              <a:gd name="T42" fmla="*/ 21 w 265"/>
              <a:gd name="T43" fmla="*/ 97 h 265"/>
              <a:gd name="T44" fmla="*/ 8 w 265"/>
              <a:gd name="T45" fmla="*/ 104 h 265"/>
              <a:gd name="T46" fmla="*/ 0 w 265"/>
              <a:gd name="T47" fmla="*/ 118 h 265"/>
              <a:gd name="T48" fmla="*/ 0 w 265"/>
              <a:gd name="T49" fmla="*/ 132 h 265"/>
              <a:gd name="T50" fmla="*/ 0 w 265"/>
              <a:gd name="T51" fmla="*/ 147 h 265"/>
              <a:gd name="T52" fmla="*/ 8 w 265"/>
              <a:gd name="T53" fmla="*/ 160 h 265"/>
              <a:gd name="T54" fmla="*/ 21 w 265"/>
              <a:gd name="T55" fmla="*/ 168 h 265"/>
              <a:gd name="T56" fmla="*/ 28 w 265"/>
              <a:gd name="T57" fmla="*/ 186 h 265"/>
              <a:gd name="T58" fmla="*/ 24 w 265"/>
              <a:gd name="T59" fmla="*/ 200 h 265"/>
              <a:gd name="T60" fmla="*/ 28 w 265"/>
              <a:gd name="T61" fmla="*/ 216 h 265"/>
              <a:gd name="T62" fmla="*/ 38 w 265"/>
              <a:gd name="T63" fmla="*/ 226 h 265"/>
              <a:gd name="T64" fmla="*/ 48 w 265"/>
              <a:gd name="T65" fmla="*/ 236 h 265"/>
              <a:gd name="T66" fmla="*/ 64 w 265"/>
              <a:gd name="T67" fmla="*/ 240 h 265"/>
              <a:gd name="T68" fmla="*/ 79 w 265"/>
              <a:gd name="T69" fmla="*/ 236 h 265"/>
              <a:gd name="T70" fmla="*/ 97 w 265"/>
              <a:gd name="T71" fmla="*/ 244 h 265"/>
              <a:gd name="T72" fmla="*/ 104 w 265"/>
              <a:gd name="T73" fmla="*/ 257 h 265"/>
              <a:gd name="T74" fmla="*/ 118 w 265"/>
              <a:gd name="T75" fmla="*/ 265 h 265"/>
              <a:gd name="T76" fmla="*/ 132 w 265"/>
              <a:gd name="T77" fmla="*/ 265 h 265"/>
              <a:gd name="T78" fmla="*/ 146 w 265"/>
              <a:gd name="T79" fmla="*/ 265 h 265"/>
              <a:gd name="T80" fmla="*/ 160 w 265"/>
              <a:gd name="T81" fmla="*/ 257 h 265"/>
              <a:gd name="T82" fmla="*/ 168 w 265"/>
              <a:gd name="T83" fmla="*/ 244 h 265"/>
              <a:gd name="T84" fmla="*/ 186 w 265"/>
              <a:gd name="T85" fmla="*/ 236 h 265"/>
              <a:gd name="T86" fmla="*/ 200 w 265"/>
              <a:gd name="T87" fmla="*/ 240 h 265"/>
              <a:gd name="T88" fmla="*/ 216 w 265"/>
              <a:gd name="T89" fmla="*/ 236 h 265"/>
              <a:gd name="T90" fmla="*/ 226 w 265"/>
              <a:gd name="T91" fmla="*/ 226 h 265"/>
              <a:gd name="T92" fmla="*/ 236 w 265"/>
              <a:gd name="T93" fmla="*/ 216 h 265"/>
              <a:gd name="T94" fmla="*/ 240 w 265"/>
              <a:gd name="T95" fmla="*/ 200 h 265"/>
              <a:gd name="T96" fmla="*/ 236 w 265"/>
              <a:gd name="T97" fmla="*/ 186 h 265"/>
              <a:gd name="T98" fmla="*/ 243 w 265"/>
              <a:gd name="T99" fmla="*/ 168 h 265"/>
              <a:gd name="T100" fmla="*/ 256 w 265"/>
              <a:gd name="T101" fmla="*/ 160 h 265"/>
              <a:gd name="T102" fmla="*/ 265 w 265"/>
              <a:gd name="T103" fmla="*/ 147 h 265"/>
              <a:gd name="T104" fmla="*/ 265 w 265"/>
              <a:gd name="T105" fmla="*/ 132 h 265"/>
              <a:gd name="T106" fmla="*/ 265 w 265"/>
              <a:gd name="T107" fmla="*/ 118 h 265"/>
              <a:gd name="T108" fmla="*/ 256 w 265"/>
              <a:gd name="T109" fmla="*/ 104 h 265"/>
              <a:gd name="T110" fmla="*/ 243 w 265"/>
              <a:gd name="T111" fmla="*/ 97 h 265"/>
              <a:gd name="T112" fmla="*/ 236 w 265"/>
              <a:gd name="T113" fmla="*/ 7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 h="265">
                <a:moveTo>
                  <a:pt x="236" y="79"/>
                </a:moveTo>
                <a:cubicBezTo>
                  <a:pt x="240" y="64"/>
                  <a:pt x="240" y="64"/>
                  <a:pt x="240" y="64"/>
                </a:cubicBezTo>
                <a:cubicBezTo>
                  <a:pt x="241" y="59"/>
                  <a:pt x="240" y="53"/>
                  <a:pt x="236" y="49"/>
                </a:cubicBezTo>
                <a:cubicBezTo>
                  <a:pt x="226" y="39"/>
                  <a:pt x="226" y="39"/>
                  <a:pt x="226" y="39"/>
                </a:cubicBezTo>
                <a:cubicBezTo>
                  <a:pt x="216" y="29"/>
                  <a:pt x="216" y="29"/>
                  <a:pt x="216" y="29"/>
                </a:cubicBezTo>
                <a:cubicBezTo>
                  <a:pt x="212" y="25"/>
                  <a:pt x="206" y="23"/>
                  <a:pt x="200" y="25"/>
                </a:cubicBezTo>
                <a:cubicBezTo>
                  <a:pt x="186" y="29"/>
                  <a:pt x="186" y="29"/>
                  <a:pt x="186" y="29"/>
                </a:cubicBezTo>
                <a:cubicBezTo>
                  <a:pt x="179" y="31"/>
                  <a:pt x="171" y="28"/>
                  <a:pt x="168" y="21"/>
                </a:cubicBezTo>
                <a:cubicBezTo>
                  <a:pt x="160" y="8"/>
                  <a:pt x="160" y="8"/>
                  <a:pt x="160" y="8"/>
                </a:cubicBezTo>
                <a:cubicBezTo>
                  <a:pt x="157" y="3"/>
                  <a:pt x="152" y="0"/>
                  <a:pt x="146" y="0"/>
                </a:cubicBezTo>
                <a:cubicBezTo>
                  <a:pt x="132" y="0"/>
                  <a:pt x="132" y="0"/>
                  <a:pt x="132" y="0"/>
                </a:cubicBezTo>
                <a:cubicBezTo>
                  <a:pt x="118" y="0"/>
                  <a:pt x="118" y="0"/>
                  <a:pt x="118" y="0"/>
                </a:cubicBezTo>
                <a:cubicBezTo>
                  <a:pt x="112" y="0"/>
                  <a:pt x="107" y="3"/>
                  <a:pt x="104" y="8"/>
                </a:cubicBezTo>
                <a:cubicBezTo>
                  <a:pt x="97" y="21"/>
                  <a:pt x="97" y="21"/>
                  <a:pt x="97" y="21"/>
                </a:cubicBezTo>
                <a:cubicBezTo>
                  <a:pt x="93" y="28"/>
                  <a:pt x="86" y="31"/>
                  <a:pt x="79" y="29"/>
                </a:cubicBezTo>
                <a:cubicBezTo>
                  <a:pt x="64" y="25"/>
                  <a:pt x="64" y="25"/>
                  <a:pt x="64" y="25"/>
                </a:cubicBezTo>
                <a:cubicBezTo>
                  <a:pt x="58" y="23"/>
                  <a:pt x="53" y="25"/>
                  <a:pt x="48" y="29"/>
                </a:cubicBezTo>
                <a:cubicBezTo>
                  <a:pt x="38" y="39"/>
                  <a:pt x="38" y="39"/>
                  <a:pt x="38" y="39"/>
                </a:cubicBezTo>
                <a:cubicBezTo>
                  <a:pt x="28" y="49"/>
                  <a:pt x="28" y="49"/>
                  <a:pt x="28" y="49"/>
                </a:cubicBezTo>
                <a:cubicBezTo>
                  <a:pt x="24" y="53"/>
                  <a:pt x="23" y="59"/>
                  <a:pt x="24" y="64"/>
                </a:cubicBezTo>
                <a:cubicBezTo>
                  <a:pt x="28" y="79"/>
                  <a:pt x="28" y="79"/>
                  <a:pt x="28" y="79"/>
                </a:cubicBezTo>
                <a:cubicBezTo>
                  <a:pt x="30" y="86"/>
                  <a:pt x="27" y="93"/>
                  <a:pt x="21" y="97"/>
                </a:cubicBezTo>
                <a:cubicBezTo>
                  <a:pt x="8" y="104"/>
                  <a:pt x="8" y="104"/>
                  <a:pt x="8" y="104"/>
                </a:cubicBezTo>
                <a:cubicBezTo>
                  <a:pt x="3" y="107"/>
                  <a:pt x="0" y="112"/>
                  <a:pt x="0" y="118"/>
                </a:cubicBezTo>
                <a:cubicBezTo>
                  <a:pt x="0" y="132"/>
                  <a:pt x="0" y="132"/>
                  <a:pt x="0" y="132"/>
                </a:cubicBezTo>
                <a:cubicBezTo>
                  <a:pt x="0" y="147"/>
                  <a:pt x="0" y="147"/>
                  <a:pt x="0" y="147"/>
                </a:cubicBezTo>
                <a:cubicBezTo>
                  <a:pt x="0" y="152"/>
                  <a:pt x="3" y="158"/>
                  <a:pt x="8" y="160"/>
                </a:cubicBezTo>
                <a:cubicBezTo>
                  <a:pt x="21" y="168"/>
                  <a:pt x="21" y="168"/>
                  <a:pt x="21" y="168"/>
                </a:cubicBezTo>
                <a:cubicBezTo>
                  <a:pt x="27" y="171"/>
                  <a:pt x="30" y="179"/>
                  <a:pt x="28" y="186"/>
                </a:cubicBezTo>
                <a:cubicBezTo>
                  <a:pt x="24" y="200"/>
                  <a:pt x="24" y="200"/>
                  <a:pt x="24" y="200"/>
                </a:cubicBezTo>
                <a:cubicBezTo>
                  <a:pt x="23" y="206"/>
                  <a:pt x="24" y="212"/>
                  <a:pt x="28" y="216"/>
                </a:cubicBezTo>
                <a:cubicBezTo>
                  <a:pt x="38" y="226"/>
                  <a:pt x="38" y="226"/>
                  <a:pt x="38" y="226"/>
                </a:cubicBezTo>
                <a:cubicBezTo>
                  <a:pt x="48" y="236"/>
                  <a:pt x="48" y="236"/>
                  <a:pt x="48" y="236"/>
                </a:cubicBezTo>
                <a:cubicBezTo>
                  <a:pt x="53" y="240"/>
                  <a:pt x="58" y="242"/>
                  <a:pt x="64" y="240"/>
                </a:cubicBezTo>
                <a:cubicBezTo>
                  <a:pt x="79" y="236"/>
                  <a:pt x="79" y="236"/>
                  <a:pt x="79" y="236"/>
                </a:cubicBezTo>
                <a:cubicBezTo>
                  <a:pt x="86" y="234"/>
                  <a:pt x="93" y="237"/>
                  <a:pt x="97" y="244"/>
                </a:cubicBezTo>
                <a:cubicBezTo>
                  <a:pt x="104" y="257"/>
                  <a:pt x="104" y="257"/>
                  <a:pt x="104" y="257"/>
                </a:cubicBezTo>
                <a:cubicBezTo>
                  <a:pt x="107" y="262"/>
                  <a:pt x="112" y="265"/>
                  <a:pt x="118" y="265"/>
                </a:cubicBezTo>
                <a:cubicBezTo>
                  <a:pt x="132" y="265"/>
                  <a:pt x="132" y="265"/>
                  <a:pt x="132" y="265"/>
                </a:cubicBezTo>
                <a:cubicBezTo>
                  <a:pt x="146" y="265"/>
                  <a:pt x="146" y="265"/>
                  <a:pt x="146" y="265"/>
                </a:cubicBezTo>
                <a:cubicBezTo>
                  <a:pt x="152" y="265"/>
                  <a:pt x="157" y="262"/>
                  <a:pt x="160" y="257"/>
                </a:cubicBezTo>
                <a:cubicBezTo>
                  <a:pt x="168" y="244"/>
                  <a:pt x="168" y="244"/>
                  <a:pt x="168" y="244"/>
                </a:cubicBezTo>
                <a:cubicBezTo>
                  <a:pt x="171" y="237"/>
                  <a:pt x="179" y="234"/>
                  <a:pt x="186" y="236"/>
                </a:cubicBezTo>
                <a:cubicBezTo>
                  <a:pt x="200" y="240"/>
                  <a:pt x="200" y="240"/>
                  <a:pt x="200" y="240"/>
                </a:cubicBezTo>
                <a:cubicBezTo>
                  <a:pt x="206" y="242"/>
                  <a:pt x="212" y="240"/>
                  <a:pt x="216" y="236"/>
                </a:cubicBezTo>
                <a:cubicBezTo>
                  <a:pt x="226" y="226"/>
                  <a:pt x="226" y="226"/>
                  <a:pt x="226" y="226"/>
                </a:cubicBezTo>
                <a:cubicBezTo>
                  <a:pt x="236" y="216"/>
                  <a:pt x="236" y="216"/>
                  <a:pt x="236" y="216"/>
                </a:cubicBezTo>
                <a:cubicBezTo>
                  <a:pt x="240" y="212"/>
                  <a:pt x="241" y="206"/>
                  <a:pt x="240" y="200"/>
                </a:cubicBezTo>
                <a:cubicBezTo>
                  <a:pt x="236" y="186"/>
                  <a:pt x="236" y="186"/>
                  <a:pt x="236" y="186"/>
                </a:cubicBezTo>
                <a:cubicBezTo>
                  <a:pt x="234" y="179"/>
                  <a:pt x="237" y="171"/>
                  <a:pt x="243" y="168"/>
                </a:cubicBezTo>
                <a:cubicBezTo>
                  <a:pt x="256" y="160"/>
                  <a:pt x="256" y="160"/>
                  <a:pt x="256" y="160"/>
                </a:cubicBezTo>
                <a:cubicBezTo>
                  <a:pt x="261" y="158"/>
                  <a:pt x="265" y="152"/>
                  <a:pt x="265" y="147"/>
                </a:cubicBezTo>
                <a:cubicBezTo>
                  <a:pt x="265" y="132"/>
                  <a:pt x="265" y="132"/>
                  <a:pt x="265" y="132"/>
                </a:cubicBezTo>
                <a:cubicBezTo>
                  <a:pt x="265" y="118"/>
                  <a:pt x="265" y="118"/>
                  <a:pt x="265" y="118"/>
                </a:cubicBezTo>
                <a:cubicBezTo>
                  <a:pt x="265" y="112"/>
                  <a:pt x="261" y="107"/>
                  <a:pt x="256" y="104"/>
                </a:cubicBezTo>
                <a:cubicBezTo>
                  <a:pt x="243" y="97"/>
                  <a:pt x="243" y="97"/>
                  <a:pt x="243" y="97"/>
                </a:cubicBezTo>
                <a:cubicBezTo>
                  <a:pt x="237" y="93"/>
                  <a:pt x="234" y="86"/>
                  <a:pt x="236" y="79"/>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ís1ïḍè"/>
          <p:cNvSpPr/>
          <p:nvPr/>
        </p:nvSpPr>
        <p:spPr bwMode="auto">
          <a:xfrm>
            <a:off x="6299835" y="3046730"/>
            <a:ext cx="189230" cy="1898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ïṡḷîḓe"/>
          <p:cNvSpPr/>
          <p:nvPr/>
        </p:nvSpPr>
        <p:spPr bwMode="auto">
          <a:xfrm>
            <a:off x="6211570" y="2959735"/>
            <a:ext cx="365760" cy="364490"/>
          </a:xfrm>
          <a:custGeom>
            <a:avLst/>
            <a:gdLst>
              <a:gd name="T0" fmla="*/ 73 w 146"/>
              <a:gd name="T1" fmla="*/ 146 h 146"/>
              <a:gd name="T2" fmla="*/ 0 w 146"/>
              <a:gd name="T3" fmla="*/ 73 h 146"/>
              <a:gd name="T4" fmla="*/ 73 w 146"/>
              <a:gd name="T5" fmla="*/ 0 h 146"/>
              <a:gd name="T6" fmla="*/ 146 w 146"/>
              <a:gd name="T7" fmla="*/ 73 h 146"/>
              <a:gd name="T8" fmla="*/ 73 w 146"/>
              <a:gd name="T9" fmla="*/ 146 h 146"/>
              <a:gd name="T10" fmla="*/ 73 w 146"/>
              <a:gd name="T11" fmla="*/ 4 h 146"/>
              <a:gd name="T12" fmla="*/ 4 w 146"/>
              <a:gd name="T13" fmla="*/ 73 h 146"/>
              <a:gd name="T14" fmla="*/ 73 w 146"/>
              <a:gd name="T15" fmla="*/ 142 h 146"/>
              <a:gd name="T16" fmla="*/ 142 w 146"/>
              <a:gd name="T17" fmla="*/ 73 h 146"/>
              <a:gd name="T18" fmla="*/ 73 w 146"/>
              <a:gd name="T19"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73" y="146"/>
                </a:moveTo>
                <a:cubicBezTo>
                  <a:pt x="33" y="146"/>
                  <a:pt x="0" y="114"/>
                  <a:pt x="0" y="73"/>
                </a:cubicBezTo>
                <a:cubicBezTo>
                  <a:pt x="0" y="33"/>
                  <a:pt x="33" y="0"/>
                  <a:pt x="73" y="0"/>
                </a:cubicBezTo>
                <a:cubicBezTo>
                  <a:pt x="113" y="0"/>
                  <a:pt x="146" y="33"/>
                  <a:pt x="146" y="73"/>
                </a:cubicBezTo>
                <a:cubicBezTo>
                  <a:pt x="146" y="114"/>
                  <a:pt x="113" y="146"/>
                  <a:pt x="73" y="146"/>
                </a:cubicBezTo>
                <a:close/>
                <a:moveTo>
                  <a:pt x="73" y="4"/>
                </a:moveTo>
                <a:cubicBezTo>
                  <a:pt x="35" y="4"/>
                  <a:pt x="4" y="35"/>
                  <a:pt x="4" y="73"/>
                </a:cubicBezTo>
                <a:cubicBezTo>
                  <a:pt x="4" y="111"/>
                  <a:pt x="35" y="142"/>
                  <a:pt x="73" y="142"/>
                </a:cubicBezTo>
                <a:cubicBezTo>
                  <a:pt x="111" y="142"/>
                  <a:pt x="142" y="111"/>
                  <a:pt x="142" y="73"/>
                </a:cubicBezTo>
                <a:cubicBezTo>
                  <a:pt x="142" y="35"/>
                  <a:pt x="111" y="4"/>
                  <a:pt x="73"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îṣļiḍè"/>
          <p:cNvSpPr/>
          <p:nvPr/>
        </p:nvSpPr>
        <p:spPr bwMode="auto">
          <a:xfrm>
            <a:off x="6246495" y="2995295"/>
            <a:ext cx="295275" cy="294005"/>
          </a:xfrm>
          <a:custGeom>
            <a:avLst/>
            <a:gdLst>
              <a:gd name="T0" fmla="*/ 59 w 118"/>
              <a:gd name="T1" fmla="*/ 118 h 118"/>
              <a:gd name="T2" fmla="*/ 0 w 118"/>
              <a:gd name="T3" fmla="*/ 59 h 118"/>
              <a:gd name="T4" fmla="*/ 59 w 118"/>
              <a:gd name="T5" fmla="*/ 0 h 118"/>
              <a:gd name="T6" fmla="*/ 118 w 118"/>
              <a:gd name="T7" fmla="*/ 59 h 118"/>
              <a:gd name="T8" fmla="*/ 59 w 118"/>
              <a:gd name="T9" fmla="*/ 118 h 118"/>
              <a:gd name="T10" fmla="*/ 59 w 118"/>
              <a:gd name="T11" fmla="*/ 11 h 118"/>
              <a:gd name="T12" fmla="*/ 11 w 118"/>
              <a:gd name="T13" fmla="*/ 59 h 118"/>
              <a:gd name="T14" fmla="*/ 59 w 118"/>
              <a:gd name="T15" fmla="*/ 108 h 118"/>
              <a:gd name="T16" fmla="*/ 108 w 118"/>
              <a:gd name="T17" fmla="*/ 59 h 118"/>
              <a:gd name="T18" fmla="*/ 59 w 118"/>
              <a:gd name="T19" fmla="*/ 1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18">
                <a:moveTo>
                  <a:pt x="59" y="118"/>
                </a:moveTo>
                <a:cubicBezTo>
                  <a:pt x="27" y="118"/>
                  <a:pt x="0" y="92"/>
                  <a:pt x="0" y="59"/>
                </a:cubicBezTo>
                <a:cubicBezTo>
                  <a:pt x="0" y="27"/>
                  <a:pt x="27" y="0"/>
                  <a:pt x="59" y="0"/>
                </a:cubicBezTo>
                <a:cubicBezTo>
                  <a:pt x="92" y="0"/>
                  <a:pt x="118" y="27"/>
                  <a:pt x="118" y="59"/>
                </a:cubicBezTo>
                <a:cubicBezTo>
                  <a:pt x="118" y="92"/>
                  <a:pt x="92" y="118"/>
                  <a:pt x="59" y="118"/>
                </a:cubicBezTo>
                <a:close/>
                <a:moveTo>
                  <a:pt x="59" y="11"/>
                </a:moveTo>
                <a:cubicBezTo>
                  <a:pt x="32" y="11"/>
                  <a:pt x="11" y="32"/>
                  <a:pt x="11" y="59"/>
                </a:cubicBezTo>
                <a:cubicBezTo>
                  <a:pt x="11" y="86"/>
                  <a:pt x="32" y="108"/>
                  <a:pt x="59" y="108"/>
                </a:cubicBezTo>
                <a:cubicBezTo>
                  <a:pt x="86" y="108"/>
                  <a:pt x="108" y="86"/>
                  <a:pt x="108" y="59"/>
                </a:cubicBezTo>
                <a:cubicBezTo>
                  <a:pt x="108" y="32"/>
                  <a:pt x="86" y="11"/>
                  <a:pt x="59"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îṧ1ïdê"/>
          <p:cNvSpPr/>
          <p:nvPr/>
        </p:nvSpPr>
        <p:spPr bwMode="auto">
          <a:xfrm>
            <a:off x="7534275" y="2672080"/>
            <a:ext cx="661670" cy="659765"/>
          </a:xfrm>
          <a:custGeom>
            <a:avLst/>
            <a:gdLst>
              <a:gd name="T0" fmla="*/ 236 w 265"/>
              <a:gd name="T1" fmla="*/ 78 h 264"/>
              <a:gd name="T2" fmla="*/ 240 w 265"/>
              <a:gd name="T3" fmla="*/ 64 h 264"/>
              <a:gd name="T4" fmla="*/ 236 w 265"/>
              <a:gd name="T5" fmla="*/ 48 h 264"/>
              <a:gd name="T6" fmla="*/ 226 w 265"/>
              <a:gd name="T7" fmla="*/ 38 h 264"/>
              <a:gd name="T8" fmla="*/ 216 w 265"/>
              <a:gd name="T9" fmla="*/ 28 h 264"/>
              <a:gd name="T10" fmla="*/ 200 w 265"/>
              <a:gd name="T11" fmla="*/ 24 h 264"/>
              <a:gd name="T12" fmla="*/ 186 w 265"/>
              <a:gd name="T13" fmla="*/ 28 h 264"/>
              <a:gd name="T14" fmla="*/ 168 w 265"/>
              <a:gd name="T15" fmla="*/ 21 h 264"/>
              <a:gd name="T16" fmla="*/ 160 w 265"/>
              <a:gd name="T17" fmla="*/ 8 h 264"/>
              <a:gd name="T18" fmla="*/ 146 w 265"/>
              <a:gd name="T19" fmla="*/ 0 h 264"/>
              <a:gd name="T20" fmla="*/ 132 w 265"/>
              <a:gd name="T21" fmla="*/ 0 h 264"/>
              <a:gd name="T22" fmla="*/ 118 w 265"/>
              <a:gd name="T23" fmla="*/ 0 h 264"/>
              <a:gd name="T24" fmla="*/ 104 w 265"/>
              <a:gd name="T25" fmla="*/ 8 h 264"/>
              <a:gd name="T26" fmla="*/ 97 w 265"/>
              <a:gd name="T27" fmla="*/ 21 h 264"/>
              <a:gd name="T28" fmla="*/ 79 w 265"/>
              <a:gd name="T29" fmla="*/ 28 h 264"/>
              <a:gd name="T30" fmla="*/ 64 w 265"/>
              <a:gd name="T31" fmla="*/ 24 h 264"/>
              <a:gd name="T32" fmla="*/ 49 w 265"/>
              <a:gd name="T33" fmla="*/ 28 h 264"/>
              <a:gd name="T34" fmla="*/ 39 w 265"/>
              <a:gd name="T35" fmla="*/ 38 h 264"/>
              <a:gd name="T36" fmla="*/ 28 w 265"/>
              <a:gd name="T37" fmla="*/ 48 h 264"/>
              <a:gd name="T38" fmla="*/ 24 w 265"/>
              <a:gd name="T39" fmla="*/ 64 h 264"/>
              <a:gd name="T40" fmla="*/ 29 w 265"/>
              <a:gd name="T41" fmla="*/ 78 h 264"/>
              <a:gd name="T42" fmla="*/ 21 w 265"/>
              <a:gd name="T43" fmla="*/ 97 h 264"/>
              <a:gd name="T44" fmla="*/ 8 w 265"/>
              <a:gd name="T45" fmla="*/ 104 h 264"/>
              <a:gd name="T46" fmla="*/ 0 w 265"/>
              <a:gd name="T47" fmla="*/ 118 h 264"/>
              <a:gd name="T48" fmla="*/ 0 w 265"/>
              <a:gd name="T49" fmla="*/ 132 h 264"/>
              <a:gd name="T50" fmla="*/ 0 w 265"/>
              <a:gd name="T51" fmla="*/ 146 h 264"/>
              <a:gd name="T52" fmla="*/ 8 w 265"/>
              <a:gd name="T53" fmla="*/ 160 h 264"/>
              <a:gd name="T54" fmla="*/ 21 w 265"/>
              <a:gd name="T55" fmla="*/ 167 h 264"/>
              <a:gd name="T56" fmla="*/ 29 w 265"/>
              <a:gd name="T57" fmla="*/ 186 h 264"/>
              <a:gd name="T58" fmla="*/ 24 w 265"/>
              <a:gd name="T59" fmla="*/ 200 h 264"/>
              <a:gd name="T60" fmla="*/ 28 w 265"/>
              <a:gd name="T61" fmla="*/ 216 h 264"/>
              <a:gd name="T62" fmla="*/ 39 w 265"/>
              <a:gd name="T63" fmla="*/ 226 h 264"/>
              <a:gd name="T64" fmla="*/ 49 w 265"/>
              <a:gd name="T65" fmla="*/ 236 h 264"/>
              <a:gd name="T66" fmla="*/ 64 w 265"/>
              <a:gd name="T67" fmla="*/ 240 h 264"/>
              <a:gd name="T68" fmla="*/ 79 w 265"/>
              <a:gd name="T69" fmla="*/ 236 h 264"/>
              <a:gd name="T70" fmla="*/ 97 w 265"/>
              <a:gd name="T71" fmla="*/ 243 h 264"/>
              <a:gd name="T72" fmla="*/ 104 w 265"/>
              <a:gd name="T73" fmla="*/ 256 h 264"/>
              <a:gd name="T74" fmla="*/ 118 w 265"/>
              <a:gd name="T75" fmla="*/ 264 h 264"/>
              <a:gd name="T76" fmla="*/ 132 w 265"/>
              <a:gd name="T77" fmla="*/ 264 h 264"/>
              <a:gd name="T78" fmla="*/ 146 w 265"/>
              <a:gd name="T79" fmla="*/ 264 h 264"/>
              <a:gd name="T80" fmla="*/ 160 w 265"/>
              <a:gd name="T81" fmla="*/ 256 h 264"/>
              <a:gd name="T82" fmla="*/ 168 w 265"/>
              <a:gd name="T83" fmla="*/ 243 h 264"/>
              <a:gd name="T84" fmla="*/ 186 w 265"/>
              <a:gd name="T85" fmla="*/ 236 h 264"/>
              <a:gd name="T86" fmla="*/ 200 w 265"/>
              <a:gd name="T87" fmla="*/ 240 h 264"/>
              <a:gd name="T88" fmla="*/ 216 w 265"/>
              <a:gd name="T89" fmla="*/ 236 h 264"/>
              <a:gd name="T90" fmla="*/ 226 w 265"/>
              <a:gd name="T91" fmla="*/ 226 h 264"/>
              <a:gd name="T92" fmla="*/ 236 w 265"/>
              <a:gd name="T93" fmla="*/ 216 h 264"/>
              <a:gd name="T94" fmla="*/ 240 w 265"/>
              <a:gd name="T95" fmla="*/ 200 h 264"/>
              <a:gd name="T96" fmla="*/ 236 w 265"/>
              <a:gd name="T97" fmla="*/ 186 h 264"/>
              <a:gd name="T98" fmla="*/ 243 w 265"/>
              <a:gd name="T99" fmla="*/ 167 h 264"/>
              <a:gd name="T100" fmla="*/ 257 w 265"/>
              <a:gd name="T101" fmla="*/ 160 h 264"/>
              <a:gd name="T102" fmla="*/ 265 w 265"/>
              <a:gd name="T103" fmla="*/ 146 h 264"/>
              <a:gd name="T104" fmla="*/ 265 w 265"/>
              <a:gd name="T105" fmla="*/ 132 h 264"/>
              <a:gd name="T106" fmla="*/ 265 w 265"/>
              <a:gd name="T107" fmla="*/ 118 h 264"/>
              <a:gd name="T108" fmla="*/ 257 w 265"/>
              <a:gd name="T109" fmla="*/ 104 h 264"/>
              <a:gd name="T110" fmla="*/ 243 w 265"/>
              <a:gd name="T111" fmla="*/ 97 h 264"/>
              <a:gd name="T112" fmla="*/ 236 w 265"/>
              <a:gd name="T113" fmla="*/ 7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 h="264">
                <a:moveTo>
                  <a:pt x="236" y="78"/>
                </a:moveTo>
                <a:cubicBezTo>
                  <a:pt x="240" y="64"/>
                  <a:pt x="240" y="64"/>
                  <a:pt x="240" y="64"/>
                </a:cubicBezTo>
                <a:cubicBezTo>
                  <a:pt x="242" y="58"/>
                  <a:pt x="240" y="52"/>
                  <a:pt x="236" y="48"/>
                </a:cubicBezTo>
                <a:cubicBezTo>
                  <a:pt x="226" y="38"/>
                  <a:pt x="226" y="38"/>
                  <a:pt x="226" y="38"/>
                </a:cubicBezTo>
                <a:cubicBezTo>
                  <a:pt x="216" y="28"/>
                  <a:pt x="216" y="28"/>
                  <a:pt x="216" y="28"/>
                </a:cubicBezTo>
                <a:cubicBezTo>
                  <a:pt x="212" y="24"/>
                  <a:pt x="206" y="23"/>
                  <a:pt x="200" y="24"/>
                </a:cubicBezTo>
                <a:cubicBezTo>
                  <a:pt x="186" y="28"/>
                  <a:pt x="186" y="28"/>
                  <a:pt x="186" y="28"/>
                </a:cubicBezTo>
                <a:cubicBezTo>
                  <a:pt x="179" y="30"/>
                  <a:pt x="171" y="27"/>
                  <a:pt x="168" y="21"/>
                </a:cubicBezTo>
                <a:cubicBezTo>
                  <a:pt x="160" y="8"/>
                  <a:pt x="160" y="8"/>
                  <a:pt x="160" y="8"/>
                </a:cubicBezTo>
                <a:cubicBezTo>
                  <a:pt x="157" y="3"/>
                  <a:pt x="152" y="0"/>
                  <a:pt x="146" y="0"/>
                </a:cubicBezTo>
                <a:cubicBezTo>
                  <a:pt x="132" y="0"/>
                  <a:pt x="132" y="0"/>
                  <a:pt x="132" y="0"/>
                </a:cubicBezTo>
                <a:cubicBezTo>
                  <a:pt x="118" y="0"/>
                  <a:pt x="118" y="0"/>
                  <a:pt x="118" y="0"/>
                </a:cubicBezTo>
                <a:cubicBezTo>
                  <a:pt x="112" y="0"/>
                  <a:pt x="107" y="3"/>
                  <a:pt x="104" y="8"/>
                </a:cubicBezTo>
                <a:cubicBezTo>
                  <a:pt x="97" y="21"/>
                  <a:pt x="97" y="21"/>
                  <a:pt x="97" y="21"/>
                </a:cubicBezTo>
                <a:cubicBezTo>
                  <a:pt x="93" y="27"/>
                  <a:pt x="86" y="30"/>
                  <a:pt x="79" y="28"/>
                </a:cubicBezTo>
                <a:cubicBezTo>
                  <a:pt x="64" y="24"/>
                  <a:pt x="64" y="24"/>
                  <a:pt x="64" y="24"/>
                </a:cubicBezTo>
                <a:cubicBezTo>
                  <a:pt x="59" y="23"/>
                  <a:pt x="53" y="24"/>
                  <a:pt x="49" y="28"/>
                </a:cubicBezTo>
                <a:cubicBezTo>
                  <a:pt x="39" y="38"/>
                  <a:pt x="39" y="38"/>
                  <a:pt x="39" y="38"/>
                </a:cubicBezTo>
                <a:cubicBezTo>
                  <a:pt x="28" y="48"/>
                  <a:pt x="28" y="48"/>
                  <a:pt x="28" y="48"/>
                </a:cubicBezTo>
                <a:cubicBezTo>
                  <a:pt x="24" y="52"/>
                  <a:pt x="23" y="58"/>
                  <a:pt x="24" y="64"/>
                </a:cubicBezTo>
                <a:cubicBezTo>
                  <a:pt x="29" y="78"/>
                  <a:pt x="29" y="78"/>
                  <a:pt x="29" y="78"/>
                </a:cubicBezTo>
                <a:cubicBezTo>
                  <a:pt x="31" y="86"/>
                  <a:pt x="27" y="93"/>
                  <a:pt x="21" y="97"/>
                </a:cubicBezTo>
                <a:cubicBezTo>
                  <a:pt x="8" y="104"/>
                  <a:pt x="8" y="104"/>
                  <a:pt x="8" y="104"/>
                </a:cubicBezTo>
                <a:cubicBezTo>
                  <a:pt x="3" y="107"/>
                  <a:pt x="0" y="112"/>
                  <a:pt x="0" y="118"/>
                </a:cubicBezTo>
                <a:cubicBezTo>
                  <a:pt x="0" y="132"/>
                  <a:pt x="0" y="132"/>
                  <a:pt x="0" y="132"/>
                </a:cubicBezTo>
                <a:cubicBezTo>
                  <a:pt x="0" y="146"/>
                  <a:pt x="0" y="146"/>
                  <a:pt x="0" y="146"/>
                </a:cubicBezTo>
                <a:cubicBezTo>
                  <a:pt x="0" y="152"/>
                  <a:pt x="3" y="157"/>
                  <a:pt x="8" y="160"/>
                </a:cubicBezTo>
                <a:cubicBezTo>
                  <a:pt x="21" y="167"/>
                  <a:pt x="21" y="167"/>
                  <a:pt x="21" y="167"/>
                </a:cubicBezTo>
                <a:cubicBezTo>
                  <a:pt x="27" y="171"/>
                  <a:pt x="31" y="179"/>
                  <a:pt x="29" y="186"/>
                </a:cubicBezTo>
                <a:cubicBezTo>
                  <a:pt x="24" y="200"/>
                  <a:pt x="24" y="200"/>
                  <a:pt x="24" y="200"/>
                </a:cubicBezTo>
                <a:cubicBezTo>
                  <a:pt x="23" y="206"/>
                  <a:pt x="24" y="212"/>
                  <a:pt x="28" y="216"/>
                </a:cubicBezTo>
                <a:cubicBezTo>
                  <a:pt x="39" y="226"/>
                  <a:pt x="39" y="226"/>
                  <a:pt x="39" y="226"/>
                </a:cubicBezTo>
                <a:cubicBezTo>
                  <a:pt x="49" y="236"/>
                  <a:pt x="49" y="236"/>
                  <a:pt x="49" y="236"/>
                </a:cubicBezTo>
                <a:cubicBezTo>
                  <a:pt x="53" y="240"/>
                  <a:pt x="59" y="241"/>
                  <a:pt x="64" y="240"/>
                </a:cubicBezTo>
                <a:cubicBezTo>
                  <a:pt x="79" y="236"/>
                  <a:pt x="79" y="236"/>
                  <a:pt x="79" y="236"/>
                </a:cubicBezTo>
                <a:cubicBezTo>
                  <a:pt x="86" y="234"/>
                  <a:pt x="93" y="237"/>
                  <a:pt x="97" y="243"/>
                </a:cubicBezTo>
                <a:cubicBezTo>
                  <a:pt x="104" y="256"/>
                  <a:pt x="104" y="256"/>
                  <a:pt x="104" y="256"/>
                </a:cubicBezTo>
                <a:cubicBezTo>
                  <a:pt x="107" y="261"/>
                  <a:pt x="112" y="264"/>
                  <a:pt x="118" y="264"/>
                </a:cubicBezTo>
                <a:cubicBezTo>
                  <a:pt x="132" y="264"/>
                  <a:pt x="132" y="264"/>
                  <a:pt x="132" y="264"/>
                </a:cubicBezTo>
                <a:cubicBezTo>
                  <a:pt x="146" y="264"/>
                  <a:pt x="146" y="264"/>
                  <a:pt x="146" y="264"/>
                </a:cubicBezTo>
                <a:cubicBezTo>
                  <a:pt x="152" y="264"/>
                  <a:pt x="157" y="261"/>
                  <a:pt x="160" y="256"/>
                </a:cubicBezTo>
                <a:cubicBezTo>
                  <a:pt x="168" y="243"/>
                  <a:pt x="168" y="243"/>
                  <a:pt x="168" y="243"/>
                </a:cubicBezTo>
                <a:cubicBezTo>
                  <a:pt x="171" y="237"/>
                  <a:pt x="179" y="234"/>
                  <a:pt x="186" y="236"/>
                </a:cubicBezTo>
                <a:cubicBezTo>
                  <a:pt x="200" y="240"/>
                  <a:pt x="200" y="240"/>
                  <a:pt x="200" y="240"/>
                </a:cubicBezTo>
                <a:cubicBezTo>
                  <a:pt x="206" y="241"/>
                  <a:pt x="212" y="240"/>
                  <a:pt x="216" y="236"/>
                </a:cubicBezTo>
                <a:cubicBezTo>
                  <a:pt x="226" y="226"/>
                  <a:pt x="226" y="226"/>
                  <a:pt x="226" y="226"/>
                </a:cubicBezTo>
                <a:cubicBezTo>
                  <a:pt x="236" y="216"/>
                  <a:pt x="236" y="216"/>
                  <a:pt x="236" y="216"/>
                </a:cubicBezTo>
                <a:cubicBezTo>
                  <a:pt x="240" y="212"/>
                  <a:pt x="242" y="206"/>
                  <a:pt x="240" y="200"/>
                </a:cubicBezTo>
                <a:cubicBezTo>
                  <a:pt x="236" y="186"/>
                  <a:pt x="236" y="186"/>
                  <a:pt x="236" y="186"/>
                </a:cubicBezTo>
                <a:cubicBezTo>
                  <a:pt x="234" y="179"/>
                  <a:pt x="237" y="171"/>
                  <a:pt x="243" y="167"/>
                </a:cubicBezTo>
                <a:cubicBezTo>
                  <a:pt x="257" y="160"/>
                  <a:pt x="257" y="160"/>
                  <a:pt x="257" y="160"/>
                </a:cubicBezTo>
                <a:cubicBezTo>
                  <a:pt x="262" y="157"/>
                  <a:pt x="265" y="152"/>
                  <a:pt x="265" y="146"/>
                </a:cubicBezTo>
                <a:cubicBezTo>
                  <a:pt x="265" y="132"/>
                  <a:pt x="265" y="132"/>
                  <a:pt x="265" y="132"/>
                </a:cubicBezTo>
                <a:cubicBezTo>
                  <a:pt x="265" y="118"/>
                  <a:pt x="265" y="118"/>
                  <a:pt x="265" y="118"/>
                </a:cubicBezTo>
                <a:cubicBezTo>
                  <a:pt x="265" y="112"/>
                  <a:pt x="262" y="107"/>
                  <a:pt x="257" y="104"/>
                </a:cubicBezTo>
                <a:cubicBezTo>
                  <a:pt x="243" y="97"/>
                  <a:pt x="243" y="97"/>
                  <a:pt x="243" y="97"/>
                </a:cubicBezTo>
                <a:cubicBezTo>
                  <a:pt x="237" y="93"/>
                  <a:pt x="234" y="86"/>
                  <a:pt x="236" y="78"/>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ïṧ1îďé"/>
          <p:cNvSpPr/>
          <p:nvPr/>
        </p:nvSpPr>
        <p:spPr bwMode="auto">
          <a:xfrm>
            <a:off x="7769225" y="2909570"/>
            <a:ext cx="189865" cy="18923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ísļidê"/>
          <p:cNvSpPr/>
          <p:nvPr/>
        </p:nvSpPr>
        <p:spPr bwMode="auto">
          <a:xfrm>
            <a:off x="7681595" y="2822575"/>
            <a:ext cx="364490" cy="364490"/>
          </a:xfrm>
          <a:custGeom>
            <a:avLst/>
            <a:gdLst>
              <a:gd name="T0" fmla="*/ 73 w 146"/>
              <a:gd name="T1" fmla="*/ 146 h 146"/>
              <a:gd name="T2" fmla="*/ 0 w 146"/>
              <a:gd name="T3" fmla="*/ 73 h 146"/>
              <a:gd name="T4" fmla="*/ 73 w 146"/>
              <a:gd name="T5" fmla="*/ 0 h 146"/>
              <a:gd name="T6" fmla="*/ 146 w 146"/>
              <a:gd name="T7" fmla="*/ 73 h 146"/>
              <a:gd name="T8" fmla="*/ 73 w 146"/>
              <a:gd name="T9" fmla="*/ 146 h 146"/>
              <a:gd name="T10" fmla="*/ 73 w 146"/>
              <a:gd name="T11" fmla="*/ 4 h 146"/>
              <a:gd name="T12" fmla="*/ 4 w 146"/>
              <a:gd name="T13" fmla="*/ 73 h 146"/>
              <a:gd name="T14" fmla="*/ 73 w 146"/>
              <a:gd name="T15" fmla="*/ 142 h 146"/>
              <a:gd name="T16" fmla="*/ 142 w 146"/>
              <a:gd name="T17" fmla="*/ 73 h 146"/>
              <a:gd name="T18" fmla="*/ 73 w 146"/>
              <a:gd name="T19" fmla="*/ 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73" y="146"/>
                </a:moveTo>
                <a:cubicBezTo>
                  <a:pt x="33" y="146"/>
                  <a:pt x="0" y="113"/>
                  <a:pt x="0" y="73"/>
                </a:cubicBezTo>
                <a:cubicBezTo>
                  <a:pt x="0" y="33"/>
                  <a:pt x="33" y="0"/>
                  <a:pt x="73" y="0"/>
                </a:cubicBezTo>
                <a:cubicBezTo>
                  <a:pt x="114" y="0"/>
                  <a:pt x="146" y="33"/>
                  <a:pt x="146" y="73"/>
                </a:cubicBezTo>
                <a:cubicBezTo>
                  <a:pt x="146" y="113"/>
                  <a:pt x="114" y="146"/>
                  <a:pt x="73" y="146"/>
                </a:cubicBezTo>
                <a:close/>
                <a:moveTo>
                  <a:pt x="73" y="4"/>
                </a:moveTo>
                <a:cubicBezTo>
                  <a:pt x="35" y="4"/>
                  <a:pt x="4" y="35"/>
                  <a:pt x="4" y="73"/>
                </a:cubicBezTo>
                <a:cubicBezTo>
                  <a:pt x="4" y="111"/>
                  <a:pt x="35" y="142"/>
                  <a:pt x="73" y="142"/>
                </a:cubicBezTo>
                <a:cubicBezTo>
                  <a:pt x="111" y="142"/>
                  <a:pt x="142" y="111"/>
                  <a:pt x="142" y="73"/>
                </a:cubicBezTo>
                <a:cubicBezTo>
                  <a:pt x="142" y="35"/>
                  <a:pt x="111" y="4"/>
                  <a:pt x="73"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ïšľíďè"/>
          <p:cNvSpPr/>
          <p:nvPr/>
        </p:nvSpPr>
        <p:spPr bwMode="auto">
          <a:xfrm>
            <a:off x="7715885" y="2856865"/>
            <a:ext cx="295275" cy="295275"/>
          </a:xfrm>
          <a:custGeom>
            <a:avLst/>
            <a:gdLst>
              <a:gd name="T0" fmla="*/ 59 w 118"/>
              <a:gd name="T1" fmla="*/ 118 h 118"/>
              <a:gd name="T2" fmla="*/ 0 w 118"/>
              <a:gd name="T3" fmla="*/ 59 h 118"/>
              <a:gd name="T4" fmla="*/ 59 w 118"/>
              <a:gd name="T5" fmla="*/ 0 h 118"/>
              <a:gd name="T6" fmla="*/ 118 w 118"/>
              <a:gd name="T7" fmla="*/ 59 h 118"/>
              <a:gd name="T8" fmla="*/ 59 w 118"/>
              <a:gd name="T9" fmla="*/ 118 h 118"/>
              <a:gd name="T10" fmla="*/ 59 w 118"/>
              <a:gd name="T11" fmla="*/ 10 h 118"/>
              <a:gd name="T12" fmla="*/ 11 w 118"/>
              <a:gd name="T13" fmla="*/ 59 h 118"/>
              <a:gd name="T14" fmla="*/ 59 w 118"/>
              <a:gd name="T15" fmla="*/ 107 h 118"/>
              <a:gd name="T16" fmla="*/ 108 w 118"/>
              <a:gd name="T17" fmla="*/ 59 h 118"/>
              <a:gd name="T18" fmla="*/ 59 w 118"/>
              <a:gd name="T19" fmla="*/ 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18">
                <a:moveTo>
                  <a:pt x="59" y="118"/>
                </a:moveTo>
                <a:cubicBezTo>
                  <a:pt x="27" y="118"/>
                  <a:pt x="0" y="91"/>
                  <a:pt x="0" y="59"/>
                </a:cubicBezTo>
                <a:cubicBezTo>
                  <a:pt x="0" y="26"/>
                  <a:pt x="27" y="0"/>
                  <a:pt x="59" y="0"/>
                </a:cubicBezTo>
                <a:cubicBezTo>
                  <a:pt x="92" y="0"/>
                  <a:pt x="118" y="26"/>
                  <a:pt x="118" y="59"/>
                </a:cubicBezTo>
                <a:cubicBezTo>
                  <a:pt x="118" y="91"/>
                  <a:pt x="92" y="118"/>
                  <a:pt x="59" y="118"/>
                </a:cubicBezTo>
                <a:close/>
                <a:moveTo>
                  <a:pt x="59" y="10"/>
                </a:moveTo>
                <a:cubicBezTo>
                  <a:pt x="32" y="10"/>
                  <a:pt x="11" y="32"/>
                  <a:pt x="11" y="59"/>
                </a:cubicBezTo>
                <a:cubicBezTo>
                  <a:pt x="11" y="86"/>
                  <a:pt x="32" y="107"/>
                  <a:pt x="59" y="107"/>
                </a:cubicBezTo>
                <a:cubicBezTo>
                  <a:pt x="86" y="107"/>
                  <a:pt x="108" y="86"/>
                  <a:pt x="108" y="59"/>
                </a:cubicBezTo>
                <a:cubicBezTo>
                  <a:pt x="108" y="32"/>
                  <a:pt x="86" y="10"/>
                  <a:pt x="5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îšļïďê"/>
          <p:cNvSpPr/>
          <p:nvPr/>
        </p:nvSpPr>
        <p:spPr bwMode="auto">
          <a:xfrm>
            <a:off x="8398510" y="3609340"/>
            <a:ext cx="377190" cy="869950"/>
          </a:xfrm>
          <a:custGeom>
            <a:avLst/>
            <a:gdLst>
              <a:gd name="T0" fmla="*/ 45 w 151"/>
              <a:gd name="T1" fmla="*/ 0 h 348"/>
              <a:gd name="T2" fmla="*/ 0 w 151"/>
              <a:gd name="T3" fmla="*/ 348 h 348"/>
              <a:gd name="T4" fmla="*/ 38 w 151"/>
              <a:gd name="T5" fmla="*/ 348 h 348"/>
              <a:gd name="T6" fmla="*/ 151 w 151"/>
              <a:gd name="T7" fmla="*/ 25 h 348"/>
              <a:gd name="T8" fmla="*/ 45 w 151"/>
              <a:gd name="T9" fmla="*/ 0 h 348"/>
            </a:gdLst>
            <a:ahLst/>
            <a:cxnLst>
              <a:cxn ang="0">
                <a:pos x="T0" y="T1"/>
              </a:cxn>
              <a:cxn ang="0">
                <a:pos x="T2" y="T3"/>
              </a:cxn>
              <a:cxn ang="0">
                <a:pos x="T4" y="T5"/>
              </a:cxn>
              <a:cxn ang="0">
                <a:pos x="T6" y="T7"/>
              </a:cxn>
              <a:cxn ang="0">
                <a:pos x="T8" y="T9"/>
              </a:cxn>
            </a:cxnLst>
            <a:rect l="0" t="0" r="r" b="b"/>
            <a:pathLst>
              <a:path w="151" h="348">
                <a:moveTo>
                  <a:pt x="45" y="0"/>
                </a:moveTo>
                <a:cubicBezTo>
                  <a:pt x="45" y="0"/>
                  <a:pt x="14" y="211"/>
                  <a:pt x="0" y="348"/>
                </a:cubicBezTo>
                <a:cubicBezTo>
                  <a:pt x="38" y="348"/>
                  <a:pt x="38" y="348"/>
                  <a:pt x="38" y="348"/>
                </a:cubicBezTo>
                <a:cubicBezTo>
                  <a:pt x="38" y="348"/>
                  <a:pt x="78" y="147"/>
                  <a:pt x="151" y="25"/>
                </a:cubicBezTo>
                <a:lnTo>
                  <a:pt x="45"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íSľïḑê"/>
          <p:cNvSpPr/>
          <p:nvPr/>
        </p:nvSpPr>
        <p:spPr bwMode="auto">
          <a:xfrm>
            <a:off x="8590915" y="3496945"/>
            <a:ext cx="365760" cy="976630"/>
          </a:xfrm>
          <a:custGeom>
            <a:avLst/>
            <a:gdLst>
              <a:gd name="T0" fmla="*/ 0 w 146"/>
              <a:gd name="T1" fmla="*/ 4 h 391"/>
              <a:gd name="T2" fmla="*/ 69 w 146"/>
              <a:gd name="T3" fmla="*/ 235 h 391"/>
              <a:gd name="T4" fmla="*/ 104 w 146"/>
              <a:gd name="T5" fmla="*/ 391 h 391"/>
              <a:gd name="T6" fmla="*/ 146 w 146"/>
              <a:gd name="T7" fmla="*/ 391 h 391"/>
              <a:gd name="T8" fmla="*/ 96 w 146"/>
              <a:gd name="T9" fmla="*/ 0 h 391"/>
              <a:gd name="T10" fmla="*/ 0 w 146"/>
              <a:gd name="T11" fmla="*/ 4 h 391"/>
            </a:gdLst>
            <a:ahLst/>
            <a:cxnLst>
              <a:cxn ang="0">
                <a:pos x="T0" y="T1"/>
              </a:cxn>
              <a:cxn ang="0">
                <a:pos x="T2" y="T3"/>
              </a:cxn>
              <a:cxn ang="0">
                <a:pos x="T4" y="T5"/>
              </a:cxn>
              <a:cxn ang="0">
                <a:pos x="T6" y="T7"/>
              </a:cxn>
              <a:cxn ang="0">
                <a:pos x="T8" y="T9"/>
              </a:cxn>
              <a:cxn ang="0">
                <a:pos x="T10" y="T11"/>
              </a:cxn>
            </a:cxnLst>
            <a:rect l="0" t="0" r="r" b="b"/>
            <a:pathLst>
              <a:path w="146" h="391">
                <a:moveTo>
                  <a:pt x="0" y="4"/>
                </a:moveTo>
                <a:cubicBezTo>
                  <a:pt x="0" y="4"/>
                  <a:pt x="51" y="168"/>
                  <a:pt x="69" y="235"/>
                </a:cubicBezTo>
                <a:cubicBezTo>
                  <a:pt x="87" y="303"/>
                  <a:pt x="104" y="391"/>
                  <a:pt x="104" y="391"/>
                </a:cubicBezTo>
                <a:cubicBezTo>
                  <a:pt x="146" y="391"/>
                  <a:pt x="146" y="391"/>
                  <a:pt x="146" y="391"/>
                </a:cubicBezTo>
                <a:cubicBezTo>
                  <a:pt x="146" y="391"/>
                  <a:pt x="118" y="86"/>
                  <a:pt x="96" y="0"/>
                </a:cubicBezTo>
                <a:lnTo>
                  <a:pt x="0" y="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iṡ1iḓé"/>
          <p:cNvSpPr/>
          <p:nvPr/>
        </p:nvSpPr>
        <p:spPr bwMode="auto">
          <a:xfrm>
            <a:off x="7884160" y="3214370"/>
            <a:ext cx="117475" cy="52705"/>
          </a:xfrm>
          <a:custGeom>
            <a:avLst/>
            <a:gdLst>
              <a:gd name="T0" fmla="*/ 47 w 47"/>
              <a:gd name="T1" fmla="*/ 0 h 21"/>
              <a:gd name="T2" fmla="*/ 11 w 47"/>
              <a:gd name="T3" fmla="*/ 1 h 21"/>
              <a:gd name="T4" fmla="*/ 6 w 47"/>
              <a:gd name="T5" fmla="*/ 16 h 21"/>
              <a:gd name="T6" fmla="*/ 47 w 47"/>
              <a:gd name="T7" fmla="*/ 21 h 21"/>
              <a:gd name="T8" fmla="*/ 47 w 47"/>
              <a:gd name="T9" fmla="*/ 0 h 21"/>
            </a:gdLst>
            <a:ahLst/>
            <a:cxnLst>
              <a:cxn ang="0">
                <a:pos x="T0" y="T1"/>
              </a:cxn>
              <a:cxn ang="0">
                <a:pos x="T2" y="T3"/>
              </a:cxn>
              <a:cxn ang="0">
                <a:pos x="T4" y="T5"/>
              </a:cxn>
              <a:cxn ang="0">
                <a:pos x="T6" y="T7"/>
              </a:cxn>
              <a:cxn ang="0">
                <a:pos x="T8" y="T9"/>
              </a:cxn>
            </a:cxnLst>
            <a:rect l="0" t="0" r="r" b="b"/>
            <a:pathLst>
              <a:path w="47" h="21">
                <a:moveTo>
                  <a:pt x="47" y="0"/>
                </a:moveTo>
                <a:cubicBezTo>
                  <a:pt x="47" y="0"/>
                  <a:pt x="20" y="2"/>
                  <a:pt x="11" y="1"/>
                </a:cubicBezTo>
                <a:cubicBezTo>
                  <a:pt x="1" y="0"/>
                  <a:pt x="0" y="10"/>
                  <a:pt x="6" y="16"/>
                </a:cubicBezTo>
                <a:cubicBezTo>
                  <a:pt x="13" y="21"/>
                  <a:pt x="47" y="21"/>
                  <a:pt x="47" y="21"/>
                </a:cubicBezTo>
                <a:lnTo>
                  <a:pt x="47" y="0"/>
                </a:lnTo>
                <a:close/>
              </a:path>
            </a:pathLst>
          </a:custGeom>
          <a:solidFill>
            <a:srgbClr val="FC99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ísľïḍé"/>
          <p:cNvSpPr/>
          <p:nvPr/>
        </p:nvSpPr>
        <p:spPr bwMode="auto">
          <a:xfrm>
            <a:off x="7989570" y="3077210"/>
            <a:ext cx="594360" cy="177800"/>
          </a:xfrm>
          <a:custGeom>
            <a:avLst/>
            <a:gdLst>
              <a:gd name="T0" fmla="*/ 232 w 238"/>
              <a:gd name="T1" fmla="*/ 0 h 71"/>
              <a:gd name="T2" fmla="*/ 1 w 238"/>
              <a:gd name="T3" fmla="*/ 53 h 71"/>
              <a:gd name="T4" fmla="*/ 0 w 238"/>
              <a:gd name="T5" fmla="*/ 71 h 71"/>
              <a:gd name="T6" fmla="*/ 238 w 238"/>
              <a:gd name="T7" fmla="*/ 44 h 71"/>
              <a:gd name="T8" fmla="*/ 232 w 238"/>
              <a:gd name="T9" fmla="*/ 0 h 71"/>
            </a:gdLst>
            <a:ahLst/>
            <a:cxnLst>
              <a:cxn ang="0">
                <a:pos x="T0" y="T1"/>
              </a:cxn>
              <a:cxn ang="0">
                <a:pos x="T2" y="T3"/>
              </a:cxn>
              <a:cxn ang="0">
                <a:pos x="T4" y="T5"/>
              </a:cxn>
              <a:cxn ang="0">
                <a:pos x="T6" y="T7"/>
              </a:cxn>
              <a:cxn ang="0">
                <a:pos x="T8" y="T9"/>
              </a:cxn>
            </a:cxnLst>
            <a:rect l="0" t="0" r="r" b="b"/>
            <a:pathLst>
              <a:path w="238" h="71">
                <a:moveTo>
                  <a:pt x="232" y="0"/>
                </a:moveTo>
                <a:cubicBezTo>
                  <a:pt x="232" y="0"/>
                  <a:pt x="108" y="44"/>
                  <a:pt x="1" y="53"/>
                </a:cubicBezTo>
                <a:cubicBezTo>
                  <a:pt x="0" y="71"/>
                  <a:pt x="0" y="71"/>
                  <a:pt x="0" y="71"/>
                </a:cubicBezTo>
                <a:cubicBezTo>
                  <a:pt x="238" y="44"/>
                  <a:pt x="238" y="44"/>
                  <a:pt x="238" y="44"/>
                </a:cubicBezTo>
                <a:lnTo>
                  <a:pt x="232"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îṣļîḋé"/>
          <p:cNvSpPr/>
          <p:nvPr/>
        </p:nvSpPr>
        <p:spPr bwMode="auto">
          <a:xfrm>
            <a:off x="7874000" y="3219450"/>
            <a:ext cx="140335" cy="69850"/>
          </a:xfrm>
          <a:custGeom>
            <a:avLst/>
            <a:gdLst>
              <a:gd name="T0" fmla="*/ 56 w 56"/>
              <a:gd name="T1" fmla="*/ 2 h 28"/>
              <a:gd name="T2" fmla="*/ 30 w 56"/>
              <a:gd name="T3" fmla="*/ 5 h 28"/>
              <a:gd name="T4" fmla="*/ 2 w 56"/>
              <a:gd name="T5" fmla="*/ 7 h 28"/>
              <a:gd name="T6" fmla="*/ 23 w 56"/>
              <a:gd name="T7" fmla="*/ 27 h 28"/>
              <a:gd name="T8" fmla="*/ 55 w 56"/>
              <a:gd name="T9" fmla="*/ 26 h 28"/>
              <a:gd name="T10" fmla="*/ 56 w 56"/>
              <a:gd name="T11" fmla="*/ 2 h 28"/>
            </a:gdLst>
            <a:ahLst/>
            <a:cxnLst>
              <a:cxn ang="0">
                <a:pos x="T0" y="T1"/>
              </a:cxn>
              <a:cxn ang="0">
                <a:pos x="T2" y="T3"/>
              </a:cxn>
              <a:cxn ang="0">
                <a:pos x="T4" y="T5"/>
              </a:cxn>
              <a:cxn ang="0">
                <a:pos x="T6" y="T7"/>
              </a:cxn>
              <a:cxn ang="0">
                <a:pos x="T8" y="T9"/>
              </a:cxn>
              <a:cxn ang="0">
                <a:pos x="T10" y="T11"/>
              </a:cxn>
            </a:cxnLst>
            <a:rect l="0" t="0" r="r" b="b"/>
            <a:pathLst>
              <a:path w="56" h="28">
                <a:moveTo>
                  <a:pt x="56" y="2"/>
                </a:moveTo>
                <a:cubicBezTo>
                  <a:pt x="56" y="2"/>
                  <a:pt x="47" y="4"/>
                  <a:pt x="30" y="5"/>
                </a:cubicBezTo>
                <a:cubicBezTo>
                  <a:pt x="13" y="6"/>
                  <a:pt x="3" y="0"/>
                  <a:pt x="2" y="7"/>
                </a:cubicBezTo>
                <a:cubicBezTo>
                  <a:pt x="0" y="14"/>
                  <a:pt x="12" y="26"/>
                  <a:pt x="23" y="27"/>
                </a:cubicBezTo>
                <a:cubicBezTo>
                  <a:pt x="34" y="28"/>
                  <a:pt x="55" y="26"/>
                  <a:pt x="55" y="26"/>
                </a:cubicBezTo>
                <a:lnTo>
                  <a:pt x="56"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iṡḷïḋe"/>
          <p:cNvSpPr/>
          <p:nvPr/>
        </p:nvSpPr>
        <p:spPr bwMode="auto">
          <a:xfrm>
            <a:off x="8386445" y="2829560"/>
            <a:ext cx="269875" cy="217170"/>
          </a:xfrm>
          <a:custGeom>
            <a:avLst/>
            <a:gdLst>
              <a:gd name="T0" fmla="*/ 21 w 108"/>
              <a:gd name="T1" fmla="*/ 0 h 87"/>
              <a:gd name="T2" fmla="*/ 0 w 108"/>
              <a:gd name="T3" fmla="*/ 41 h 87"/>
              <a:gd name="T4" fmla="*/ 12 w 108"/>
              <a:gd name="T5" fmla="*/ 41 h 87"/>
              <a:gd name="T6" fmla="*/ 24 w 108"/>
              <a:gd name="T7" fmla="*/ 77 h 87"/>
              <a:gd name="T8" fmla="*/ 62 w 108"/>
              <a:gd name="T9" fmla="*/ 67 h 87"/>
              <a:gd name="T10" fmla="*/ 78 w 108"/>
              <a:gd name="T11" fmla="*/ 81 h 87"/>
              <a:gd name="T12" fmla="*/ 108 w 108"/>
              <a:gd name="T13" fmla="*/ 64 h 87"/>
              <a:gd name="T14" fmla="*/ 91 w 108"/>
              <a:gd name="T15" fmla="*/ 0 h 87"/>
              <a:gd name="T16" fmla="*/ 21 w 108"/>
              <a:gd name="T17"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7">
                <a:moveTo>
                  <a:pt x="21" y="0"/>
                </a:moveTo>
                <a:cubicBezTo>
                  <a:pt x="0" y="41"/>
                  <a:pt x="0" y="41"/>
                  <a:pt x="0" y="41"/>
                </a:cubicBezTo>
                <a:cubicBezTo>
                  <a:pt x="12" y="41"/>
                  <a:pt x="12" y="41"/>
                  <a:pt x="12" y="41"/>
                </a:cubicBezTo>
                <a:cubicBezTo>
                  <a:pt x="12" y="41"/>
                  <a:pt x="20" y="67"/>
                  <a:pt x="24" y="77"/>
                </a:cubicBezTo>
                <a:cubicBezTo>
                  <a:pt x="29" y="87"/>
                  <a:pt x="53" y="68"/>
                  <a:pt x="62" y="67"/>
                </a:cubicBezTo>
                <a:cubicBezTo>
                  <a:pt x="70" y="65"/>
                  <a:pt x="78" y="81"/>
                  <a:pt x="78" y="81"/>
                </a:cubicBezTo>
                <a:cubicBezTo>
                  <a:pt x="78" y="81"/>
                  <a:pt x="95" y="76"/>
                  <a:pt x="108" y="64"/>
                </a:cubicBezTo>
                <a:cubicBezTo>
                  <a:pt x="91" y="0"/>
                  <a:pt x="91" y="0"/>
                  <a:pt x="91" y="0"/>
                </a:cubicBezTo>
                <a:lnTo>
                  <a:pt x="2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ísḻidê"/>
          <p:cNvSpPr/>
          <p:nvPr/>
        </p:nvSpPr>
        <p:spPr bwMode="auto">
          <a:xfrm>
            <a:off x="8373745" y="2726690"/>
            <a:ext cx="279400" cy="234950"/>
          </a:xfrm>
          <a:custGeom>
            <a:avLst/>
            <a:gdLst>
              <a:gd name="T0" fmla="*/ 24 w 112"/>
              <a:gd name="T1" fmla="*/ 46 h 94"/>
              <a:gd name="T2" fmla="*/ 0 w 112"/>
              <a:gd name="T3" fmla="*/ 29 h 94"/>
              <a:gd name="T4" fmla="*/ 30 w 112"/>
              <a:gd name="T5" fmla="*/ 4 h 94"/>
              <a:gd name="T6" fmla="*/ 88 w 112"/>
              <a:gd name="T7" fmla="*/ 11 h 94"/>
              <a:gd name="T8" fmla="*/ 107 w 112"/>
              <a:gd name="T9" fmla="*/ 45 h 94"/>
              <a:gd name="T10" fmla="*/ 110 w 112"/>
              <a:gd name="T11" fmla="*/ 87 h 94"/>
              <a:gd name="T12" fmla="*/ 101 w 112"/>
              <a:gd name="T13" fmla="*/ 88 h 94"/>
              <a:gd name="T14" fmla="*/ 94 w 112"/>
              <a:gd name="T15" fmla="*/ 72 h 94"/>
              <a:gd name="T16" fmla="*/ 99 w 112"/>
              <a:gd name="T17" fmla="*/ 63 h 94"/>
              <a:gd name="T18" fmla="*/ 82 w 112"/>
              <a:gd name="T19" fmla="*/ 55 h 94"/>
              <a:gd name="T20" fmla="*/ 53 w 112"/>
              <a:gd name="T21" fmla="*/ 55 h 94"/>
              <a:gd name="T22" fmla="*/ 24 w 112"/>
              <a:gd name="T23" fmla="*/ 4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94">
                <a:moveTo>
                  <a:pt x="24" y="46"/>
                </a:moveTo>
                <a:cubicBezTo>
                  <a:pt x="24" y="46"/>
                  <a:pt x="0" y="45"/>
                  <a:pt x="0" y="29"/>
                </a:cubicBezTo>
                <a:cubicBezTo>
                  <a:pt x="0" y="12"/>
                  <a:pt x="11" y="0"/>
                  <a:pt x="30" y="4"/>
                </a:cubicBezTo>
                <a:cubicBezTo>
                  <a:pt x="50" y="7"/>
                  <a:pt x="73" y="10"/>
                  <a:pt x="88" y="11"/>
                </a:cubicBezTo>
                <a:cubicBezTo>
                  <a:pt x="102" y="12"/>
                  <a:pt x="106" y="34"/>
                  <a:pt x="107" y="45"/>
                </a:cubicBezTo>
                <a:cubicBezTo>
                  <a:pt x="108" y="57"/>
                  <a:pt x="108" y="83"/>
                  <a:pt x="110" y="87"/>
                </a:cubicBezTo>
                <a:cubicBezTo>
                  <a:pt x="112" y="90"/>
                  <a:pt x="104" y="94"/>
                  <a:pt x="101" y="88"/>
                </a:cubicBezTo>
                <a:cubicBezTo>
                  <a:pt x="98" y="83"/>
                  <a:pt x="94" y="72"/>
                  <a:pt x="94" y="72"/>
                </a:cubicBezTo>
                <a:cubicBezTo>
                  <a:pt x="94" y="72"/>
                  <a:pt x="100" y="71"/>
                  <a:pt x="99" y="63"/>
                </a:cubicBezTo>
                <a:cubicBezTo>
                  <a:pt x="97" y="55"/>
                  <a:pt x="93" y="48"/>
                  <a:pt x="82" y="55"/>
                </a:cubicBezTo>
                <a:cubicBezTo>
                  <a:pt x="71" y="61"/>
                  <a:pt x="63" y="64"/>
                  <a:pt x="53" y="55"/>
                </a:cubicBezTo>
                <a:cubicBezTo>
                  <a:pt x="44" y="47"/>
                  <a:pt x="36" y="46"/>
                  <a:pt x="24" y="4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iṥļîďé"/>
          <p:cNvSpPr/>
          <p:nvPr/>
        </p:nvSpPr>
        <p:spPr bwMode="auto">
          <a:xfrm>
            <a:off x="8463915" y="2979420"/>
            <a:ext cx="437515" cy="762000"/>
          </a:xfrm>
          <a:custGeom>
            <a:avLst/>
            <a:gdLst>
              <a:gd name="T0" fmla="*/ 75 w 175"/>
              <a:gd name="T1" fmla="*/ 0 h 305"/>
              <a:gd name="T2" fmla="*/ 119 w 175"/>
              <a:gd name="T3" fmla="*/ 41 h 305"/>
              <a:gd name="T4" fmla="*/ 175 w 175"/>
              <a:gd name="T5" fmla="*/ 278 h 305"/>
              <a:gd name="T6" fmla="*/ 108 w 175"/>
              <a:gd name="T7" fmla="*/ 293 h 305"/>
              <a:gd name="T8" fmla="*/ 0 w 175"/>
              <a:gd name="T9" fmla="*/ 282 h 305"/>
              <a:gd name="T10" fmla="*/ 26 w 175"/>
              <a:gd name="T11" fmla="*/ 77 h 305"/>
              <a:gd name="T12" fmla="*/ 41 w 175"/>
              <a:gd name="T13" fmla="*/ 18 h 305"/>
              <a:gd name="T14" fmla="*/ 75 w 175"/>
              <a:gd name="T15" fmla="*/ 0 h 3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05">
                <a:moveTo>
                  <a:pt x="75" y="0"/>
                </a:moveTo>
                <a:cubicBezTo>
                  <a:pt x="75" y="0"/>
                  <a:pt x="106" y="10"/>
                  <a:pt x="119" y="41"/>
                </a:cubicBezTo>
                <a:cubicBezTo>
                  <a:pt x="131" y="72"/>
                  <a:pt x="175" y="278"/>
                  <a:pt x="175" y="278"/>
                </a:cubicBezTo>
                <a:cubicBezTo>
                  <a:pt x="175" y="278"/>
                  <a:pt x="153" y="305"/>
                  <a:pt x="108" y="293"/>
                </a:cubicBezTo>
                <a:cubicBezTo>
                  <a:pt x="63" y="282"/>
                  <a:pt x="30" y="273"/>
                  <a:pt x="0" y="282"/>
                </a:cubicBezTo>
                <a:cubicBezTo>
                  <a:pt x="0" y="282"/>
                  <a:pt x="23" y="99"/>
                  <a:pt x="26" y="77"/>
                </a:cubicBezTo>
                <a:cubicBezTo>
                  <a:pt x="28" y="55"/>
                  <a:pt x="41" y="18"/>
                  <a:pt x="41" y="18"/>
                </a:cubicBezTo>
                <a:lnTo>
                  <a:pt x="75"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ïŝ1îďê"/>
          <p:cNvSpPr/>
          <p:nvPr/>
        </p:nvSpPr>
        <p:spPr bwMode="auto">
          <a:xfrm>
            <a:off x="7986395" y="3064510"/>
            <a:ext cx="700405" cy="259715"/>
          </a:xfrm>
          <a:custGeom>
            <a:avLst/>
            <a:gdLst>
              <a:gd name="T0" fmla="*/ 268 w 280"/>
              <a:gd name="T1" fmla="*/ 0 h 104"/>
              <a:gd name="T2" fmla="*/ 0 w 280"/>
              <a:gd name="T3" fmla="*/ 63 h 104"/>
              <a:gd name="T4" fmla="*/ 0 w 280"/>
              <a:gd name="T5" fmla="*/ 92 h 104"/>
              <a:gd name="T6" fmla="*/ 280 w 280"/>
              <a:gd name="T7" fmla="*/ 63 h 104"/>
              <a:gd name="T8" fmla="*/ 268 w 280"/>
              <a:gd name="T9" fmla="*/ 0 h 104"/>
            </a:gdLst>
            <a:ahLst/>
            <a:cxnLst>
              <a:cxn ang="0">
                <a:pos x="T0" y="T1"/>
              </a:cxn>
              <a:cxn ang="0">
                <a:pos x="T2" y="T3"/>
              </a:cxn>
              <a:cxn ang="0">
                <a:pos x="T4" y="T5"/>
              </a:cxn>
              <a:cxn ang="0">
                <a:pos x="T6" y="T7"/>
              </a:cxn>
              <a:cxn ang="0">
                <a:pos x="T8" y="T9"/>
              </a:cxn>
            </a:cxnLst>
            <a:rect l="0" t="0" r="r" b="b"/>
            <a:pathLst>
              <a:path w="280" h="104">
                <a:moveTo>
                  <a:pt x="268" y="0"/>
                </a:moveTo>
                <a:cubicBezTo>
                  <a:pt x="268" y="0"/>
                  <a:pt x="155" y="54"/>
                  <a:pt x="0" y="63"/>
                </a:cubicBezTo>
                <a:cubicBezTo>
                  <a:pt x="0" y="92"/>
                  <a:pt x="0" y="92"/>
                  <a:pt x="0" y="92"/>
                </a:cubicBezTo>
                <a:cubicBezTo>
                  <a:pt x="0" y="92"/>
                  <a:pt x="153" y="104"/>
                  <a:pt x="280" y="63"/>
                </a:cubicBezTo>
                <a:lnTo>
                  <a:pt x="268"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ïṧļïḋe"/>
          <p:cNvSpPr/>
          <p:nvPr/>
        </p:nvSpPr>
        <p:spPr bwMode="auto">
          <a:xfrm>
            <a:off x="8510905" y="3221355"/>
            <a:ext cx="175895" cy="90170"/>
          </a:xfrm>
          <a:custGeom>
            <a:avLst/>
            <a:gdLst>
              <a:gd name="T0" fmla="*/ 0 w 70"/>
              <a:gd name="T1" fmla="*/ 36 h 36"/>
              <a:gd name="T2" fmla="*/ 70 w 70"/>
              <a:gd name="T3" fmla="*/ 0 h 36"/>
              <a:gd name="T4" fmla="*/ 2 w 70"/>
              <a:gd name="T5" fmla="*/ 17 h 36"/>
              <a:gd name="T6" fmla="*/ 0 w 70"/>
              <a:gd name="T7" fmla="*/ 36 h 36"/>
            </a:gdLst>
            <a:ahLst/>
            <a:cxnLst>
              <a:cxn ang="0">
                <a:pos x="T0" y="T1"/>
              </a:cxn>
              <a:cxn ang="0">
                <a:pos x="T2" y="T3"/>
              </a:cxn>
              <a:cxn ang="0">
                <a:pos x="T4" y="T5"/>
              </a:cxn>
              <a:cxn ang="0">
                <a:pos x="T6" y="T7"/>
              </a:cxn>
            </a:cxnLst>
            <a:rect l="0" t="0" r="r" b="b"/>
            <a:pathLst>
              <a:path w="70" h="36">
                <a:moveTo>
                  <a:pt x="0" y="36"/>
                </a:moveTo>
                <a:cubicBezTo>
                  <a:pt x="12" y="32"/>
                  <a:pt x="41" y="22"/>
                  <a:pt x="70" y="0"/>
                </a:cubicBezTo>
                <a:cubicBezTo>
                  <a:pt x="70" y="0"/>
                  <a:pt x="42" y="9"/>
                  <a:pt x="2" y="17"/>
                </a:cubicBezTo>
                <a:cubicBezTo>
                  <a:pt x="1" y="23"/>
                  <a:pt x="1" y="29"/>
                  <a:pt x="0" y="36"/>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íṧḷïḓe"/>
          <p:cNvSpPr/>
          <p:nvPr/>
        </p:nvSpPr>
        <p:spPr bwMode="auto">
          <a:xfrm>
            <a:off x="7841615" y="3943985"/>
            <a:ext cx="34290" cy="55245"/>
          </a:xfrm>
          <a:custGeom>
            <a:avLst/>
            <a:gdLst>
              <a:gd name="T0" fmla="*/ 5 w 14"/>
              <a:gd name="T1" fmla="*/ 22 h 22"/>
              <a:gd name="T2" fmla="*/ 4 w 14"/>
              <a:gd name="T3" fmla="*/ 22 h 22"/>
              <a:gd name="T4" fmla="*/ 0 w 14"/>
              <a:gd name="T5" fmla="*/ 15 h 22"/>
              <a:gd name="T6" fmla="*/ 3 w 14"/>
              <a:gd name="T7" fmla="*/ 5 h 22"/>
              <a:gd name="T8" fmla="*/ 9 w 14"/>
              <a:gd name="T9" fmla="*/ 1 h 22"/>
              <a:gd name="T10" fmla="*/ 13 w 14"/>
              <a:gd name="T11" fmla="*/ 7 h 22"/>
              <a:gd name="T12" fmla="*/ 11 w 14"/>
              <a:gd name="T13" fmla="*/ 18 h 22"/>
              <a:gd name="T14" fmla="*/ 5 w 14"/>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2">
                <a:moveTo>
                  <a:pt x="5" y="22"/>
                </a:moveTo>
                <a:cubicBezTo>
                  <a:pt x="5" y="22"/>
                  <a:pt x="5" y="22"/>
                  <a:pt x="4" y="22"/>
                </a:cubicBezTo>
                <a:cubicBezTo>
                  <a:pt x="1" y="21"/>
                  <a:pt x="0" y="18"/>
                  <a:pt x="0" y="15"/>
                </a:cubicBezTo>
                <a:cubicBezTo>
                  <a:pt x="1" y="12"/>
                  <a:pt x="2" y="8"/>
                  <a:pt x="3" y="5"/>
                </a:cubicBezTo>
                <a:cubicBezTo>
                  <a:pt x="3" y="2"/>
                  <a:pt x="6" y="0"/>
                  <a:pt x="9" y="1"/>
                </a:cubicBezTo>
                <a:cubicBezTo>
                  <a:pt x="12" y="1"/>
                  <a:pt x="14" y="4"/>
                  <a:pt x="13" y="7"/>
                </a:cubicBezTo>
                <a:cubicBezTo>
                  <a:pt x="12" y="11"/>
                  <a:pt x="12" y="14"/>
                  <a:pt x="11" y="18"/>
                </a:cubicBezTo>
                <a:cubicBezTo>
                  <a:pt x="10" y="20"/>
                  <a:pt x="8" y="22"/>
                  <a:pt x="5" y="22"/>
                </a:cubicBezTo>
                <a:close/>
              </a:path>
            </a:pathLst>
          </a:custGeom>
          <a:solidFill>
            <a:schemeClr val="bg1">
              <a:lumMod val="85000"/>
            </a:schemeClr>
          </a:solidFill>
          <a:ln>
            <a:noFill/>
          </a:ln>
        </p:spPr>
        <p:txBody>
          <a:bodyPr anchor="ctr"/>
          <a:lstStyle/>
          <a:p>
            <a:pPr algn="ctr"/>
            <a:endParaRPr/>
          </a:p>
        </p:txBody>
      </p:sp>
      <p:sp>
        <p:nvSpPr>
          <p:cNvPr id="101" name="iṡ1ïďé"/>
          <p:cNvSpPr/>
          <p:nvPr/>
        </p:nvSpPr>
        <p:spPr bwMode="auto">
          <a:xfrm>
            <a:off x="7559040" y="4018280"/>
            <a:ext cx="295275" cy="245110"/>
          </a:xfrm>
          <a:custGeom>
            <a:avLst/>
            <a:gdLst>
              <a:gd name="T0" fmla="*/ 6 w 118"/>
              <a:gd name="T1" fmla="*/ 98 h 98"/>
              <a:gd name="T2" fmla="*/ 0 w 118"/>
              <a:gd name="T3" fmla="*/ 94 h 98"/>
              <a:gd name="T4" fmla="*/ 5 w 118"/>
              <a:gd name="T5" fmla="*/ 87 h 98"/>
              <a:gd name="T6" fmla="*/ 23 w 118"/>
              <a:gd name="T7" fmla="*/ 82 h 98"/>
              <a:gd name="T8" fmla="*/ 30 w 118"/>
              <a:gd name="T9" fmla="*/ 85 h 98"/>
              <a:gd name="T10" fmla="*/ 27 w 118"/>
              <a:gd name="T11" fmla="*/ 92 h 98"/>
              <a:gd name="T12" fmla="*/ 7 w 118"/>
              <a:gd name="T13" fmla="*/ 98 h 98"/>
              <a:gd name="T14" fmla="*/ 6 w 118"/>
              <a:gd name="T15" fmla="*/ 98 h 98"/>
              <a:gd name="T16" fmla="*/ 44 w 118"/>
              <a:gd name="T17" fmla="*/ 84 h 98"/>
              <a:gd name="T18" fmla="*/ 39 w 118"/>
              <a:gd name="T19" fmla="*/ 81 h 98"/>
              <a:gd name="T20" fmla="*/ 41 w 118"/>
              <a:gd name="T21" fmla="*/ 74 h 98"/>
              <a:gd name="T22" fmla="*/ 58 w 118"/>
              <a:gd name="T23" fmla="*/ 64 h 98"/>
              <a:gd name="T24" fmla="*/ 66 w 118"/>
              <a:gd name="T25" fmla="*/ 65 h 98"/>
              <a:gd name="T26" fmla="*/ 64 w 118"/>
              <a:gd name="T27" fmla="*/ 73 h 98"/>
              <a:gd name="T28" fmla="*/ 46 w 118"/>
              <a:gd name="T29" fmla="*/ 84 h 98"/>
              <a:gd name="T30" fmla="*/ 44 w 118"/>
              <a:gd name="T31" fmla="*/ 84 h 98"/>
              <a:gd name="T32" fmla="*/ 77 w 118"/>
              <a:gd name="T33" fmla="*/ 61 h 98"/>
              <a:gd name="T34" fmla="*/ 73 w 118"/>
              <a:gd name="T35" fmla="*/ 59 h 98"/>
              <a:gd name="T36" fmla="*/ 73 w 118"/>
              <a:gd name="T37" fmla="*/ 52 h 98"/>
              <a:gd name="T38" fmla="*/ 87 w 118"/>
              <a:gd name="T39" fmla="*/ 37 h 98"/>
              <a:gd name="T40" fmla="*/ 94 w 118"/>
              <a:gd name="T41" fmla="*/ 36 h 98"/>
              <a:gd name="T42" fmla="*/ 95 w 118"/>
              <a:gd name="T43" fmla="*/ 44 h 98"/>
              <a:gd name="T44" fmla="*/ 81 w 118"/>
              <a:gd name="T45" fmla="*/ 59 h 98"/>
              <a:gd name="T46" fmla="*/ 77 w 118"/>
              <a:gd name="T47" fmla="*/ 61 h 98"/>
              <a:gd name="T48" fmla="*/ 102 w 118"/>
              <a:gd name="T49" fmla="*/ 29 h 98"/>
              <a:gd name="T50" fmla="*/ 100 w 118"/>
              <a:gd name="T51" fmla="*/ 28 h 98"/>
              <a:gd name="T52" fmla="*/ 98 w 118"/>
              <a:gd name="T53" fmla="*/ 21 h 98"/>
              <a:gd name="T54" fmla="*/ 107 w 118"/>
              <a:gd name="T55" fmla="*/ 4 h 98"/>
              <a:gd name="T56" fmla="*/ 114 w 118"/>
              <a:gd name="T57" fmla="*/ 1 h 98"/>
              <a:gd name="T58" fmla="*/ 117 w 118"/>
              <a:gd name="T59" fmla="*/ 8 h 98"/>
              <a:gd name="T60" fmla="*/ 107 w 118"/>
              <a:gd name="T61" fmla="*/ 27 h 98"/>
              <a:gd name="T62" fmla="*/ 102 w 118"/>
              <a:gd name="T63" fmla="*/ 2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 h="98">
                <a:moveTo>
                  <a:pt x="6" y="98"/>
                </a:moveTo>
                <a:cubicBezTo>
                  <a:pt x="3" y="98"/>
                  <a:pt x="1" y="96"/>
                  <a:pt x="0" y="94"/>
                </a:cubicBezTo>
                <a:cubicBezTo>
                  <a:pt x="0" y="91"/>
                  <a:pt x="2" y="88"/>
                  <a:pt x="5" y="87"/>
                </a:cubicBezTo>
                <a:cubicBezTo>
                  <a:pt x="11" y="86"/>
                  <a:pt x="17" y="84"/>
                  <a:pt x="23" y="82"/>
                </a:cubicBezTo>
                <a:cubicBezTo>
                  <a:pt x="26" y="81"/>
                  <a:pt x="29" y="83"/>
                  <a:pt x="30" y="85"/>
                </a:cubicBezTo>
                <a:cubicBezTo>
                  <a:pt x="31" y="88"/>
                  <a:pt x="30" y="91"/>
                  <a:pt x="27" y="92"/>
                </a:cubicBezTo>
                <a:cubicBezTo>
                  <a:pt x="20" y="95"/>
                  <a:pt x="14" y="96"/>
                  <a:pt x="7" y="98"/>
                </a:cubicBezTo>
                <a:cubicBezTo>
                  <a:pt x="6" y="98"/>
                  <a:pt x="6" y="98"/>
                  <a:pt x="6" y="98"/>
                </a:cubicBezTo>
                <a:close/>
                <a:moveTo>
                  <a:pt x="44" y="84"/>
                </a:moveTo>
                <a:cubicBezTo>
                  <a:pt x="42" y="84"/>
                  <a:pt x="40" y="83"/>
                  <a:pt x="39" y="81"/>
                </a:cubicBezTo>
                <a:cubicBezTo>
                  <a:pt x="38" y="79"/>
                  <a:pt x="39" y="76"/>
                  <a:pt x="41" y="74"/>
                </a:cubicBezTo>
                <a:cubicBezTo>
                  <a:pt x="47" y="71"/>
                  <a:pt x="53" y="68"/>
                  <a:pt x="58" y="64"/>
                </a:cubicBezTo>
                <a:cubicBezTo>
                  <a:pt x="60" y="62"/>
                  <a:pt x="64" y="63"/>
                  <a:pt x="66" y="65"/>
                </a:cubicBezTo>
                <a:cubicBezTo>
                  <a:pt x="67" y="68"/>
                  <a:pt x="67" y="71"/>
                  <a:pt x="64" y="73"/>
                </a:cubicBezTo>
                <a:cubicBezTo>
                  <a:pt x="59" y="77"/>
                  <a:pt x="53" y="80"/>
                  <a:pt x="46" y="84"/>
                </a:cubicBezTo>
                <a:cubicBezTo>
                  <a:pt x="46" y="84"/>
                  <a:pt x="45" y="84"/>
                  <a:pt x="44" y="84"/>
                </a:cubicBezTo>
                <a:close/>
                <a:moveTo>
                  <a:pt x="77" y="61"/>
                </a:moveTo>
                <a:cubicBezTo>
                  <a:pt x="75" y="61"/>
                  <a:pt x="74" y="60"/>
                  <a:pt x="73" y="59"/>
                </a:cubicBezTo>
                <a:cubicBezTo>
                  <a:pt x="71" y="57"/>
                  <a:pt x="71" y="54"/>
                  <a:pt x="73" y="52"/>
                </a:cubicBezTo>
                <a:cubicBezTo>
                  <a:pt x="78" y="47"/>
                  <a:pt x="82" y="42"/>
                  <a:pt x="87" y="37"/>
                </a:cubicBezTo>
                <a:cubicBezTo>
                  <a:pt x="88" y="35"/>
                  <a:pt x="92" y="34"/>
                  <a:pt x="94" y="36"/>
                </a:cubicBezTo>
                <a:cubicBezTo>
                  <a:pt x="96" y="38"/>
                  <a:pt x="97" y="42"/>
                  <a:pt x="95" y="44"/>
                </a:cubicBezTo>
                <a:cubicBezTo>
                  <a:pt x="90" y="49"/>
                  <a:pt x="86" y="54"/>
                  <a:pt x="81" y="59"/>
                </a:cubicBezTo>
                <a:cubicBezTo>
                  <a:pt x="80" y="60"/>
                  <a:pt x="78" y="61"/>
                  <a:pt x="77" y="61"/>
                </a:cubicBezTo>
                <a:close/>
                <a:moveTo>
                  <a:pt x="102" y="29"/>
                </a:moveTo>
                <a:cubicBezTo>
                  <a:pt x="101" y="29"/>
                  <a:pt x="101" y="29"/>
                  <a:pt x="100" y="28"/>
                </a:cubicBezTo>
                <a:cubicBezTo>
                  <a:pt x="97" y="27"/>
                  <a:pt x="96" y="24"/>
                  <a:pt x="98" y="21"/>
                </a:cubicBezTo>
                <a:cubicBezTo>
                  <a:pt x="101" y="15"/>
                  <a:pt x="104" y="10"/>
                  <a:pt x="107" y="4"/>
                </a:cubicBezTo>
                <a:cubicBezTo>
                  <a:pt x="108" y="1"/>
                  <a:pt x="111" y="0"/>
                  <a:pt x="114" y="1"/>
                </a:cubicBezTo>
                <a:cubicBezTo>
                  <a:pt x="117" y="2"/>
                  <a:pt x="118" y="5"/>
                  <a:pt x="117" y="8"/>
                </a:cubicBezTo>
                <a:cubicBezTo>
                  <a:pt x="114" y="14"/>
                  <a:pt x="111" y="21"/>
                  <a:pt x="107" y="27"/>
                </a:cubicBezTo>
                <a:cubicBezTo>
                  <a:pt x="106" y="28"/>
                  <a:pt x="104" y="29"/>
                  <a:pt x="102" y="29"/>
                </a:cubicBezTo>
                <a:close/>
              </a:path>
            </a:pathLst>
          </a:custGeom>
          <a:solidFill>
            <a:schemeClr val="bg1">
              <a:lumMod val="85000"/>
            </a:schemeClr>
          </a:solidFill>
          <a:ln>
            <a:noFill/>
          </a:ln>
        </p:spPr>
        <p:txBody>
          <a:bodyPr anchor="ctr"/>
          <a:lstStyle/>
          <a:p>
            <a:pPr algn="ctr"/>
            <a:endParaRPr/>
          </a:p>
        </p:txBody>
      </p:sp>
      <p:sp>
        <p:nvSpPr>
          <p:cNvPr id="102" name="îṡ1îḓê"/>
          <p:cNvSpPr/>
          <p:nvPr/>
        </p:nvSpPr>
        <p:spPr bwMode="auto">
          <a:xfrm>
            <a:off x="7480935" y="4244340"/>
            <a:ext cx="55245" cy="27305"/>
          </a:xfrm>
          <a:custGeom>
            <a:avLst/>
            <a:gdLst>
              <a:gd name="T0" fmla="*/ 6 w 22"/>
              <a:gd name="T1" fmla="*/ 11 h 11"/>
              <a:gd name="T2" fmla="*/ 0 w 22"/>
              <a:gd name="T3" fmla="*/ 6 h 11"/>
              <a:gd name="T4" fmla="*/ 6 w 22"/>
              <a:gd name="T5" fmla="*/ 1 h 11"/>
              <a:gd name="T6" fmla="*/ 16 w 22"/>
              <a:gd name="T7" fmla="*/ 0 h 11"/>
              <a:gd name="T8" fmla="*/ 22 w 22"/>
              <a:gd name="T9" fmla="*/ 5 h 11"/>
              <a:gd name="T10" fmla="*/ 17 w 22"/>
              <a:gd name="T11" fmla="*/ 11 h 11"/>
              <a:gd name="T12" fmla="*/ 6 w 22"/>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6" y="11"/>
                </a:moveTo>
                <a:cubicBezTo>
                  <a:pt x="3" y="11"/>
                  <a:pt x="0" y="9"/>
                  <a:pt x="0" y="6"/>
                </a:cubicBezTo>
                <a:cubicBezTo>
                  <a:pt x="0" y="3"/>
                  <a:pt x="3" y="1"/>
                  <a:pt x="6" y="1"/>
                </a:cubicBezTo>
                <a:cubicBezTo>
                  <a:pt x="9" y="1"/>
                  <a:pt x="13" y="0"/>
                  <a:pt x="16" y="0"/>
                </a:cubicBezTo>
                <a:cubicBezTo>
                  <a:pt x="19" y="0"/>
                  <a:pt x="22" y="2"/>
                  <a:pt x="22" y="5"/>
                </a:cubicBezTo>
                <a:cubicBezTo>
                  <a:pt x="22" y="8"/>
                  <a:pt x="20" y="11"/>
                  <a:pt x="17" y="11"/>
                </a:cubicBezTo>
                <a:cubicBezTo>
                  <a:pt x="13" y="11"/>
                  <a:pt x="9" y="11"/>
                  <a:pt x="6" y="11"/>
                </a:cubicBezTo>
                <a:close/>
              </a:path>
            </a:pathLst>
          </a:custGeom>
          <a:solidFill>
            <a:schemeClr val="bg1">
              <a:lumMod val="85000"/>
            </a:schemeClr>
          </a:solidFill>
          <a:ln>
            <a:noFill/>
          </a:ln>
        </p:spPr>
        <p:txBody>
          <a:bodyPr anchor="ctr"/>
          <a:lstStyle/>
          <a:p>
            <a:pPr algn="ctr"/>
            <a:endParaRPr/>
          </a:p>
        </p:txBody>
      </p:sp>
      <p:sp>
        <p:nvSpPr>
          <p:cNvPr id="103" name="işḷïďé"/>
          <p:cNvSpPr/>
          <p:nvPr/>
        </p:nvSpPr>
        <p:spPr bwMode="auto">
          <a:xfrm>
            <a:off x="7818755" y="3901440"/>
            <a:ext cx="80010" cy="74930"/>
          </a:xfrm>
          <a:custGeom>
            <a:avLst/>
            <a:gdLst>
              <a:gd name="T0" fmla="*/ 0 w 77"/>
              <a:gd name="T1" fmla="*/ 63 h 72"/>
              <a:gd name="T2" fmla="*/ 48 w 77"/>
              <a:gd name="T3" fmla="*/ 0 h 72"/>
              <a:gd name="T4" fmla="*/ 77 w 77"/>
              <a:gd name="T5" fmla="*/ 72 h 72"/>
              <a:gd name="T6" fmla="*/ 0 w 77"/>
              <a:gd name="T7" fmla="*/ 63 h 72"/>
            </a:gdLst>
            <a:ahLst/>
            <a:cxnLst>
              <a:cxn ang="0">
                <a:pos x="T0" y="T1"/>
              </a:cxn>
              <a:cxn ang="0">
                <a:pos x="T2" y="T3"/>
              </a:cxn>
              <a:cxn ang="0">
                <a:pos x="T4" y="T5"/>
              </a:cxn>
              <a:cxn ang="0">
                <a:pos x="T6" y="T7"/>
              </a:cxn>
            </a:cxnLst>
            <a:rect l="0" t="0" r="r" b="b"/>
            <a:pathLst>
              <a:path w="77" h="72">
                <a:moveTo>
                  <a:pt x="0" y="63"/>
                </a:moveTo>
                <a:lnTo>
                  <a:pt x="48" y="0"/>
                </a:lnTo>
                <a:lnTo>
                  <a:pt x="77" y="72"/>
                </a:lnTo>
                <a:lnTo>
                  <a:pt x="0" y="63"/>
                </a:lnTo>
                <a:close/>
              </a:path>
            </a:pathLst>
          </a:custGeom>
          <a:solidFill>
            <a:schemeClr val="bg1">
              <a:lumMod val="85000"/>
            </a:schemeClr>
          </a:solidFill>
          <a:ln>
            <a:noFill/>
          </a:ln>
        </p:spPr>
        <p:txBody>
          <a:bodyPr anchor="ctr"/>
          <a:lstStyle/>
          <a:p>
            <a:pPr algn="ctr"/>
            <a:endParaRPr/>
          </a:p>
        </p:txBody>
      </p:sp>
      <p:sp>
        <p:nvSpPr>
          <p:cNvPr id="104" name="îṡľïďè"/>
          <p:cNvSpPr/>
          <p:nvPr/>
        </p:nvSpPr>
        <p:spPr bwMode="auto">
          <a:xfrm>
            <a:off x="7859395" y="2482850"/>
            <a:ext cx="52070" cy="27305"/>
          </a:xfrm>
          <a:custGeom>
            <a:avLst/>
            <a:gdLst>
              <a:gd name="T0" fmla="*/ 21 w 21"/>
              <a:gd name="T1" fmla="*/ 3 h 11"/>
              <a:gd name="T2" fmla="*/ 21 w 21"/>
              <a:gd name="T3" fmla="*/ 5 h 11"/>
              <a:gd name="T4" fmla="*/ 16 w 21"/>
              <a:gd name="T5" fmla="*/ 10 h 11"/>
              <a:gd name="T6" fmla="*/ 6 w 21"/>
              <a:gd name="T7" fmla="*/ 11 h 11"/>
              <a:gd name="T8" fmla="*/ 0 w 21"/>
              <a:gd name="T9" fmla="*/ 6 h 11"/>
              <a:gd name="T10" fmla="*/ 5 w 21"/>
              <a:gd name="T11" fmla="*/ 0 h 11"/>
              <a:gd name="T12" fmla="*/ 16 w 21"/>
              <a:gd name="T13" fmla="*/ 0 h 11"/>
              <a:gd name="T14" fmla="*/ 21 w 21"/>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1">
                <a:moveTo>
                  <a:pt x="21" y="3"/>
                </a:moveTo>
                <a:cubicBezTo>
                  <a:pt x="21" y="4"/>
                  <a:pt x="21" y="4"/>
                  <a:pt x="21" y="5"/>
                </a:cubicBezTo>
                <a:cubicBezTo>
                  <a:pt x="21" y="8"/>
                  <a:pt x="19" y="10"/>
                  <a:pt x="16" y="10"/>
                </a:cubicBezTo>
                <a:cubicBezTo>
                  <a:pt x="13" y="10"/>
                  <a:pt x="9" y="11"/>
                  <a:pt x="6" y="11"/>
                </a:cubicBezTo>
                <a:cubicBezTo>
                  <a:pt x="3" y="11"/>
                  <a:pt x="0" y="9"/>
                  <a:pt x="0" y="6"/>
                </a:cubicBezTo>
                <a:cubicBezTo>
                  <a:pt x="0" y="3"/>
                  <a:pt x="2" y="1"/>
                  <a:pt x="5" y="0"/>
                </a:cubicBezTo>
                <a:cubicBezTo>
                  <a:pt x="8" y="0"/>
                  <a:pt x="12" y="0"/>
                  <a:pt x="16" y="0"/>
                </a:cubicBezTo>
                <a:cubicBezTo>
                  <a:pt x="18" y="0"/>
                  <a:pt x="20" y="1"/>
                  <a:pt x="21" y="3"/>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îṩḻîḑè"/>
          <p:cNvSpPr/>
          <p:nvPr/>
        </p:nvSpPr>
        <p:spPr bwMode="auto">
          <a:xfrm>
            <a:off x="7936230" y="2482850"/>
            <a:ext cx="314960" cy="217170"/>
          </a:xfrm>
          <a:custGeom>
            <a:avLst/>
            <a:gdLst>
              <a:gd name="T0" fmla="*/ 125 w 126"/>
              <a:gd name="T1" fmla="*/ 80 h 87"/>
              <a:gd name="T2" fmla="*/ 122 w 126"/>
              <a:gd name="T3" fmla="*/ 86 h 87"/>
              <a:gd name="T4" fmla="*/ 115 w 126"/>
              <a:gd name="T5" fmla="*/ 84 h 87"/>
              <a:gd name="T6" fmla="*/ 104 w 126"/>
              <a:gd name="T7" fmla="*/ 68 h 87"/>
              <a:gd name="T8" fmla="*/ 105 w 126"/>
              <a:gd name="T9" fmla="*/ 60 h 87"/>
              <a:gd name="T10" fmla="*/ 113 w 126"/>
              <a:gd name="T11" fmla="*/ 61 h 87"/>
              <a:gd name="T12" fmla="*/ 124 w 126"/>
              <a:gd name="T13" fmla="*/ 79 h 87"/>
              <a:gd name="T14" fmla="*/ 125 w 126"/>
              <a:gd name="T15" fmla="*/ 80 h 87"/>
              <a:gd name="T16" fmla="*/ 100 w 126"/>
              <a:gd name="T17" fmla="*/ 47 h 87"/>
              <a:gd name="T18" fmla="*/ 99 w 126"/>
              <a:gd name="T19" fmla="*/ 53 h 87"/>
              <a:gd name="T20" fmla="*/ 92 w 126"/>
              <a:gd name="T21" fmla="*/ 53 h 87"/>
              <a:gd name="T22" fmla="*/ 77 w 126"/>
              <a:gd name="T23" fmla="*/ 40 h 87"/>
              <a:gd name="T24" fmla="*/ 76 w 126"/>
              <a:gd name="T25" fmla="*/ 32 h 87"/>
              <a:gd name="T26" fmla="*/ 83 w 126"/>
              <a:gd name="T27" fmla="*/ 31 h 87"/>
              <a:gd name="T28" fmla="*/ 99 w 126"/>
              <a:gd name="T29" fmla="*/ 45 h 87"/>
              <a:gd name="T30" fmla="*/ 100 w 126"/>
              <a:gd name="T31" fmla="*/ 47 h 87"/>
              <a:gd name="T32" fmla="*/ 68 w 126"/>
              <a:gd name="T33" fmla="*/ 23 h 87"/>
              <a:gd name="T34" fmla="*/ 68 w 126"/>
              <a:gd name="T35" fmla="*/ 27 h 87"/>
              <a:gd name="T36" fmla="*/ 60 w 126"/>
              <a:gd name="T37" fmla="*/ 29 h 87"/>
              <a:gd name="T38" fmla="*/ 43 w 126"/>
              <a:gd name="T39" fmla="*/ 20 h 87"/>
              <a:gd name="T40" fmla="*/ 40 w 126"/>
              <a:gd name="T41" fmla="*/ 14 h 87"/>
              <a:gd name="T42" fmla="*/ 47 w 126"/>
              <a:gd name="T43" fmla="*/ 11 h 87"/>
              <a:gd name="T44" fmla="*/ 66 w 126"/>
              <a:gd name="T45" fmla="*/ 20 h 87"/>
              <a:gd name="T46" fmla="*/ 68 w 126"/>
              <a:gd name="T47" fmla="*/ 23 h 87"/>
              <a:gd name="T48" fmla="*/ 30 w 126"/>
              <a:gd name="T49" fmla="*/ 8 h 87"/>
              <a:gd name="T50" fmla="*/ 31 w 126"/>
              <a:gd name="T51" fmla="*/ 11 h 87"/>
              <a:gd name="T52" fmla="*/ 24 w 126"/>
              <a:gd name="T53" fmla="*/ 14 h 87"/>
              <a:gd name="T54" fmla="*/ 5 w 126"/>
              <a:gd name="T55" fmla="*/ 11 h 87"/>
              <a:gd name="T56" fmla="*/ 0 w 126"/>
              <a:gd name="T57" fmla="*/ 5 h 87"/>
              <a:gd name="T58" fmla="*/ 6 w 126"/>
              <a:gd name="T59" fmla="*/ 0 h 87"/>
              <a:gd name="T60" fmla="*/ 27 w 126"/>
              <a:gd name="T61" fmla="*/ 4 h 87"/>
              <a:gd name="T62" fmla="*/ 30 w 126"/>
              <a:gd name="T63" fmla="*/ 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 h="87">
                <a:moveTo>
                  <a:pt x="125" y="80"/>
                </a:moveTo>
                <a:cubicBezTo>
                  <a:pt x="126" y="82"/>
                  <a:pt x="125" y="85"/>
                  <a:pt x="122" y="86"/>
                </a:cubicBezTo>
                <a:cubicBezTo>
                  <a:pt x="120" y="87"/>
                  <a:pt x="117" y="87"/>
                  <a:pt x="115" y="84"/>
                </a:cubicBezTo>
                <a:cubicBezTo>
                  <a:pt x="112" y="78"/>
                  <a:pt x="108" y="73"/>
                  <a:pt x="104" y="68"/>
                </a:cubicBezTo>
                <a:cubicBezTo>
                  <a:pt x="103" y="65"/>
                  <a:pt x="103" y="62"/>
                  <a:pt x="105" y="60"/>
                </a:cubicBezTo>
                <a:cubicBezTo>
                  <a:pt x="108" y="58"/>
                  <a:pt x="111" y="59"/>
                  <a:pt x="113" y="61"/>
                </a:cubicBezTo>
                <a:cubicBezTo>
                  <a:pt x="117" y="67"/>
                  <a:pt x="121" y="73"/>
                  <a:pt x="124" y="79"/>
                </a:cubicBezTo>
                <a:lnTo>
                  <a:pt x="125" y="80"/>
                </a:lnTo>
                <a:close/>
                <a:moveTo>
                  <a:pt x="100" y="47"/>
                </a:moveTo>
                <a:cubicBezTo>
                  <a:pt x="101" y="49"/>
                  <a:pt x="101" y="51"/>
                  <a:pt x="99" y="53"/>
                </a:cubicBezTo>
                <a:cubicBezTo>
                  <a:pt x="97" y="55"/>
                  <a:pt x="94" y="55"/>
                  <a:pt x="92" y="53"/>
                </a:cubicBezTo>
                <a:cubicBezTo>
                  <a:pt x="87" y="48"/>
                  <a:pt x="82" y="44"/>
                  <a:pt x="77" y="40"/>
                </a:cubicBezTo>
                <a:cubicBezTo>
                  <a:pt x="74" y="38"/>
                  <a:pt x="74" y="35"/>
                  <a:pt x="76" y="32"/>
                </a:cubicBezTo>
                <a:cubicBezTo>
                  <a:pt x="78" y="30"/>
                  <a:pt x="81" y="29"/>
                  <a:pt x="83" y="31"/>
                </a:cubicBezTo>
                <a:cubicBezTo>
                  <a:pt x="89" y="36"/>
                  <a:pt x="94" y="40"/>
                  <a:pt x="99" y="45"/>
                </a:cubicBezTo>
                <a:cubicBezTo>
                  <a:pt x="100" y="46"/>
                  <a:pt x="100" y="47"/>
                  <a:pt x="100" y="47"/>
                </a:cubicBezTo>
                <a:close/>
                <a:moveTo>
                  <a:pt x="68" y="23"/>
                </a:moveTo>
                <a:cubicBezTo>
                  <a:pt x="69" y="24"/>
                  <a:pt x="68" y="26"/>
                  <a:pt x="68" y="27"/>
                </a:cubicBezTo>
                <a:cubicBezTo>
                  <a:pt x="66" y="30"/>
                  <a:pt x="63" y="30"/>
                  <a:pt x="60" y="29"/>
                </a:cubicBezTo>
                <a:cubicBezTo>
                  <a:pt x="55" y="26"/>
                  <a:pt x="49" y="23"/>
                  <a:pt x="43" y="20"/>
                </a:cubicBezTo>
                <a:cubicBezTo>
                  <a:pt x="40" y="19"/>
                  <a:pt x="39" y="16"/>
                  <a:pt x="40" y="14"/>
                </a:cubicBezTo>
                <a:cubicBezTo>
                  <a:pt x="41" y="11"/>
                  <a:pt x="44" y="9"/>
                  <a:pt x="47" y="11"/>
                </a:cubicBezTo>
                <a:cubicBezTo>
                  <a:pt x="53" y="13"/>
                  <a:pt x="60" y="16"/>
                  <a:pt x="66" y="20"/>
                </a:cubicBezTo>
                <a:cubicBezTo>
                  <a:pt x="67" y="20"/>
                  <a:pt x="68" y="21"/>
                  <a:pt x="68" y="23"/>
                </a:cubicBezTo>
                <a:close/>
                <a:moveTo>
                  <a:pt x="30" y="8"/>
                </a:moveTo>
                <a:cubicBezTo>
                  <a:pt x="31" y="9"/>
                  <a:pt x="31" y="10"/>
                  <a:pt x="31" y="11"/>
                </a:cubicBezTo>
                <a:cubicBezTo>
                  <a:pt x="30" y="13"/>
                  <a:pt x="27" y="15"/>
                  <a:pt x="24" y="14"/>
                </a:cubicBezTo>
                <a:cubicBezTo>
                  <a:pt x="18" y="13"/>
                  <a:pt x="11" y="12"/>
                  <a:pt x="5" y="11"/>
                </a:cubicBezTo>
                <a:cubicBezTo>
                  <a:pt x="2" y="11"/>
                  <a:pt x="0" y="8"/>
                  <a:pt x="0" y="5"/>
                </a:cubicBezTo>
                <a:cubicBezTo>
                  <a:pt x="0" y="2"/>
                  <a:pt x="3" y="0"/>
                  <a:pt x="6" y="0"/>
                </a:cubicBezTo>
                <a:cubicBezTo>
                  <a:pt x="13" y="1"/>
                  <a:pt x="20" y="2"/>
                  <a:pt x="27" y="4"/>
                </a:cubicBezTo>
                <a:cubicBezTo>
                  <a:pt x="29" y="5"/>
                  <a:pt x="30" y="6"/>
                  <a:pt x="30" y="8"/>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iṡḷíḑè"/>
          <p:cNvSpPr/>
          <p:nvPr/>
        </p:nvSpPr>
        <p:spPr bwMode="auto">
          <a:xfrm>
            <a:off x="8241665" y="2717800"/>
            <a:ext cx="39370" cy="55245"/>
          </a:xfrm>
          <a:custGeom>
            <a:avLst/>
            <a:gdLst>
              <a:gd name="T0" fmla="*/ 15 w 16"/>
              <a:gd name="T1" fmla="*/ 14 h 22"/>
              <a:gd name="T2" fmla="*/ 12 w 16"/>
              <a:gd name="T3" fmla="*/ 21 h 22"/>
              <a:gd name="T4" fmla="*/ 5 w 16"/>
              <a:gd name="T5" fmla="*/ 18 h 22"/>
              <a:gd name="T6" fmla="*/ 1 w 16"/>
              <a:gd name="T7" fmla="*/ 8 h 22"/>
              <a:gd name="T8" fmla="*/ 4 w 16"/>
              <a:gd name="T9" fmla="*/ 1 h 22"/>
              <a:gd name="T10" fmla="*/ 11 w 16"/>
              <a:gd name="T11" fmla="*/ 4 h 22"/>
              <a:gd name="T12" fmla="*/ 15 w 16"/>
              <a:gd name="T13" fmla="*/ 14 h 22"/>
            </a:gdLst>
            <a:ahLst/>
            <a:cxnLst>
              <a:cxn ang="0">
                <a:pos x="T0" y="T1"/>
              </a:cxn>
              <a:cxn ang="0">
                <a:pos x="T2" y="T3"/>
              </a:cxn>
              <a:cxn ang="0">
                <a:pos x="T4" y="T5"/>
              </a:cxn>
              <a:cxn ang="0">
                <a:pos x="T6" y="T7"/>
              </a:cxn>
              <a:cxn ang="0">
                <a:pos x="T8" y="T9"/>
              </a:cxn>
              <a:cxn ang="0">
                <a:pos x="T10" y="T11"/>
              </a:cxn>
              <a:cxn ang="0">
                <a:pos x="T12" y="T13"/>
              </a:cxn>
            </a:cxnLst>
            <a:rect l="0" t="0" r="r" b="b"/>
            <a:pathLst>
              <a:path w="16" h="22">
                <a:moveTo>
                  <a:pt x="15" y="14"/>
                </a:moveTo>
                <a:cubicBezTo>
                  <a:pt x="16" y="17"/>
                  <a:pt x="14" y="20"/>
                  <a:pt x="12" y="21"/>
                </a:cubicBezTo>
                <a:cubicBezTo>
                  <a:pt x="9" y="22"/>
                  <a:pt x="6" y="20"/>
                  <a:pt x="5" y="18"/>
                </a:cubicBezTo>
                <a:cubicBezTo>
                  <a:pt x="4" y="14"/>
                  <a:pt x="3" y="11"/>
                  <a:pt x="1" y="8"/>
                </a:cubicBezTo>
                <a:cubicBezTo>
                  <a:pt x="0" y="5"/>
                  <a:pt x="2" y="2"/>
                  <a:pt x="4" y="1"/>
                </a:cubicBezTo>
                <a:cubicBezTo>
                  <a:pt x="7" y="0"/>
                  <a:pt x="10" y="1"/>
                  <a:pt x="11" y="4"/>
                </a:cubicBezTo>
                <a:cubicBezTo>
                  <a:pt x="13" y="7"/>
                  <a:pt x="14" y="11"/>
                  <a:pt x="15" y="14"/>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îṧḷíďé"/>
          <p:cNvSpPr/>
          <p:nvPr/>
        </p:nvSpPr>
        <p:spPr bwMode="auto">
          <a:xfrm>
            <a:off x="7816850" y="2454910"/>
            <a:ext cx="74930" cy="80010"/>
          </a:xfrm>
          <a:custGeom>
            <a:avLst/>
            <a:gdLst>
              <a:gd name="T0" fmla="*/ 72 w 72"/>
              <a:gd name="T1" fmla="*/ 77 h 77"/>
              <a:gd name="T2" fmla="*/ 0 w 72"/>
              <a:gd name="T3" fmla="*/ 51 h 77"/>
              <a:gd name="T4" fmla="*/ 57 w 72"/>
              <a:gd name="T5" fmla="*/ 0 h 77"/>
              <a:gd name="T6" fmla="*/ 72 w 72"/>
              <a:gd name="T7" fmla="*/ 77 h 77"/>
            </a:gdLst>
            <a:ahLst/>
            <a:cxnLst>
              <a:cxn ang="0">
                <a:pos x="T0" y="T1"/>
              </a:cxn>
              <a:cxn ang="0">
                <a:pos x="T2" y="T3"/>
              </a:cxn>
              <a:cxn ang="0">
                <a:pos x="T4" y="T5"/>
              </a:cxn>
              <a:cxn ang="0">
                <a:pos x="T6" y="T7"/>
              </a:cxn>
            </a:cxnLst>
            <a:rect l="0" t="0" r="r" b="b"/>
            <a:pathLst>
              <a:path w="72" h="77">
                <a:moveTo>
                  <a:pt x="72" y="77"/>
                </a:moveTo>
                <a:lnTo>
                  <a:pt x="0" y="51"/>
                </a:lnTo>
                <a:lnTo>
                  <a:pt x="57" y="0"/>
                </a:lnTo>
                <a:lnTo>
                  <a:pt x="72" y="77"/>
                </a:ln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ïs1îḓè"/>
          <p:cNvSpPr/>
          <p:nvPr/>
        </p:nvSpPr>
        <p:spPr bwMode="auto">
          <a:xfrm>
            <a:off x="6421120" y="3598545"/>
            <a:ext cx="55245" cy="29845"/>
          </a:xfrm>
          <a:custGeom>
            <a:avLst/>
            <a:gdLst>
              <a:gd name="T0" fmla="*/ 21 w 22"/>
              <a:gd name="T1" fmla="*/ 8 h 12"/>
              <a:gd name="T2" fmla="*/ 22 w 22"/>
              <a:gd name="T3" fmla="*/ 7 h 12"/>
              <a:gd name="T4" fmla="*/ 17 w 22"/>
              <a:gd name="T5" fmla="*/ 1 h 12"/>
              <a:gd name="T6" fmla="*/ 6 w 22"/>
              <a:gd name="T7" fmla="*/ 0 h 12"/>
              <a:gd name="T8" fmla="*/ 0 w 22"/>
              <a:gd name="T9" fmla="*/ 5 h 12"/>
              <a:gd name="T10" fmla="*/ 5 w 22"/>
              <a:gd name="T11" fmla="*/ 11 h 12"/>
              <a:gd name="T12" fmla="*/ 16 w 22"/>
              <a:gd name="T13" fmla="*/ 12 h 12"/>
              <a:gd name="T14" fmla="*/ 21 w 22"/>
              <a:gd name="T15" fmla="*/ 8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1" y="8"/>
                </a:moveTo>
                <a:cubicBezTo>
                  <a:pt x="22" y="8"/>
                  <a:pt x="22" y="7"/>
                  <a:pt x="22" y="7"/>
                </a:cubicBezTo>
                <a:cubicBezTo>
                  <a:pt x="22" y="4"/>
                  <a:pt x="19" y="1"/>
                  <a:pt x="17" y="1"/>
                </a:cubicBezTo>
                <a:cubicBezTo>
                  <a:pt x="13" y="1"/>
                  <a:pt x="10" y="1"/>
                  <a:pt x="6" y="0"/>
                </a:cubicBezTo>
                <a:cubicBezTo>
                  <a:pt x="3" y="0"/>
                  <a:pt x="1" y="2"/>
                  <a:pt x="0" y="5"/>
                </a:cubicBezTo>
                <a:cubicBezTo>
                  <a:pt x="0" y="8"/>
                  <a:pt x="2" y="11"/>
                  <a:pt x="5" y="11"/>
                </a:cubicBezTo>
                <a:cubicBezTo>
                  <a:pt x="9" y="11"/>
                  <a:pt x="13" y="12"/>
                  <a:pt x="16" y="12"/>
                </a:cubicBezTo>
                <a:cubicBezTo>
                  <a:pt x="19" y="12"/>
                  <a:pt x="21" y="10"/>
                  <a:pt x="21" y="8"/>
                </a:cubicBezTo>
                <a:close/>
              </a:path>
            </a:pathLst>
          </a:custGeom>
          <a:solidFill>
            <a:schemeClr val="bg1">
              <a:lumMod val="85000"/>
            </a:schemeClr>
          </a:solidFill>
          <a:ln>
            <a:noFill/>
          </a:ln>
        </p:spPr>
        <p:txBody>
          <a:bodyPr anchor="ctr"/>
          <a:lstStyle/>
          <a:p>
            <a:pPr algn="ctr"/>
            <a:endParaRPr/>
          </a:p>
        </p:txBody>
      </p:sp>
      <p:sp>
        <p:nvSpPr>
          <p:cNvPr id="109" name="íṥḻiḍè"/>
          <p:cNvSpPr/>
          <p:nvPr/>
        </p:nvSpPr>
        <p:spPr bwMode="auto">
          <a:xfrm>
            <a:off x="6499225" y="3409950"/>
            <a:ext cx="314960" cy="217170"/>
          </a:xfrm>
          <a:custGeom>
            <a:avLst/>
            <a:gdLst>
              <a:gd name="T0" fmla="*/ 125 w 126"/>
              <a:gd name="T1" fmla="*/ 9 h 87"/>
              <a:gd name="T2" fmla="*/ 113 w 126"/>
              <a:gd name="T3" fmla="*/ 26 h 87"/>
              <a:gd name="T4" fmla="*/ 106 w 126"/>
              <a:gd name="T5" fmla="*/ 27 h 87"/>
              <a:gd name="T6" fmla="*/ 105 w 126"/>
              <a:gd name="T7" fmla="*/ 20 h 87"/>
              <a:gd name="T8" fmla="*/ 115 w 126"/>
              <a:gd name="T9" fmla="*/ 3 h 87"/>
              <a:gd name="T10" fmla="*/ 123 w 126"/>
              <a:gd name="T11" fmla="*/ 1 h 87"/>
              <a:gd name="T12" fmla="*/ 125 w 126"/>
              <a:gd name="T13" fmla="*/ 7 h 87"/>
              <a:gd name="T14" fmla="*/ 125 w 126"/>
              <a:gd name="T15" fmla="*/ 9 h 87"/>
              <a:gd name="T16" fmla="*/ 99 w 126"/>
              <a:gd name="T17" fmla="*/ 42 h 87"/>
              <a:gd name="T18" fmla="*/ 84 w 126"/>
              <a:gd name="T19" fmla="*/ 56 h 87"/>
              <a:gd name="T20" fmla="*/ 76 w 126"/>
              <a:gd name="T21" fmla="*/ 55 h 87"/>
              <a:gd name="T22" fmla="*/ 77 w 126"/>
              <a:gd name="T23" fmla="*/ 48 h 87"/>
              <a:gd name="T24" fmla="*/ 92 w 126"/>
              <a:gd name="T25" fmla="*/ 35 h 87"/>
              <a:gd name="T26" fmla="*/ 99 w 126"/>
              <a:gd name="T27" fmla="*/ 35 h 87"/>
              <a:gd name="T28" fmla="*/ 101 w 126"/>
              <a:gd name="T29" fmla="*/ 40 h 87"/>
              <a:gd name="T30" fmla="*/ 99 w 126"/>
              <a:gd name="T31" fmla="*/ 42 h 87"/>
              <a:gd name="T32" fmla="*/ 66 w 126"/>
              <a:gd name="T33" fmla="*/ 68 h 87"/>
              <a:gd name="T34" fmla="*/ 47 w 126"/>
              <a:gd name="T35" fmla="*/ 77 h 87"/>
              <a:gd name="T36" fmla="*/ 40 w 126"/>
              <a:gd name="T37" fmla="*/ 74 h 87"/>
              <a:gd name="T38" fmla="*/ 43 w 126"/>
              <a:gd name="T39" fmla="*/ 67 h 87"/>
              <a:gd name="T40" fmla="*/ 61 w 126"/>
              <a:gd name="T41" fmla="*/ 58 h 87"/>
              <a:gd name="T42" fmla="*/ 68 w 126"/>
              <a:gd name="T43" fmla="*/ 60 h 87"/>
              <a:gd name="T44" fmla="*/ 69 w 126"/>
              <a:gd name="T45" fmla="*/ 65 h 87"/>
              <a:gd name="T46" fmla="*/ 66 w 126"/>
              <a:gd name="T47" fmla="*/ 68 h 87"/>
              <a:gd name="T48" fmla="*/ 27 w 126"/>
              <a:gd name="T49" fmla="*/ 83 h 87"/>
              <a:gd name="T50" fmla="*/ 6 w 126"/>
              <a:gd name="T51" fmla="*/ 87 h 87"/>
              <a:gd name="T52" fmla="*/ 0 w 126"/>
              <a:gd name="T53" fmla="*/ 82 h 87"/>
              <a:gd name="T54" fmla="*/ 5 w 126"/>
              <a:gd name="T55" fmla="*/ 76 h 87"/>
              <a:gd name="T56" fmla="*/ 24 w 126"/>
              <a:gd name="T57" fmla="*/ 73 h 87"/>
              <a:gd name="T58" fmla="*/ 31 w 126"/>
              <a:gd name="T59" fmla="*/ 77 h 87"/>
              <a:gd name="T60" fmla="*/ 31 w 126"/>
              <a:gd name="T61" fmla="*/ 80 h 87"/>
              <a:gd name="T62" fmla="*/ 27 w 126"/>
              <a:gd name="T63"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6" h="87">
                <a:moveTo>
                  <a:pt x="125" y="9"/>
                </a:moveTo>
                <a:cubicBezTo>
                  <a:pt x="121" y="15"/>
                  <a:pt x="117" y="21"/>
                  <a:pt x="113" y="26"/>
                </a:cubicBezTo>
                <a:cubicBezTo>
                  <a:pt x="112" y="29"/>
                  <a:pt x="108" y="29"/>
                  <a:pt x="106" y="27"/>
                </a:cubicBezTo>
                <a:cubicBezTo>
                  <a:pt x="103" y="25"/>
                  <a:pt x="103" y="22"/>
                  <a:pt x="105" y="20"/>
                </a:cubicBezTo>
                <a:cubicBezTo>
                  <a:pt x="109" y="15"/>
                  <a:pt x="112" y="9"/>
                  <a:pt x="115" y="3"/>
                </a:cubicBezTo>
                <a:cubicBezTo>
                  <a:pt x="117" y="1"/>
                  <a:pt x="120" y="0"/>
                  <a:pt x="123" y="1"/>
                </a:cubicBezTo>
                <a:cubicBezTo>
                  <a:pt x="125" y="3"/>
                  <a:pt x="126" y="5"/>
                  <a:pt x="125" y="7"/>
                </a:cubicBezTo>
                <a:lnTo>
                  <a:pt x="125" y="9"/>
                </a:lnTo>
                <a:close/>
                <a:moveTo>
                  <a:pt x="99" y="42"/>
                </a:moveTo>
                <a:cubicBezTo>
                  <a:pt x="95" y="47"/>
                  <a:pt x="89" y="52"/>
                  <a:pt x="84" y="56"/>
                </a:cubicBezTo>
                <a:cubicBezTo>
                  <a:pt x="81" y="58"/>
                  <a:pt x="78" y="57"/>
                  <a:pt x="76" y="55"/>
                </a:cubicBezTo>
                <a:cubicBezTo>
                  <a:pt x="74" y="53"/>
                  <a:pt x="75" y="49"/>
                  <a:pt x="77" y="48"/>
                </a:cubicBezTo>
                <a:cubicBezTo>
                  <a:pt x="82" y="44"/>
                  <a:pt x="87" y="39"/>
                  <a:pt x="92" y="35"/>
                </a:cubicBezTo>
                <a:cubicBezTo>
                  <a:pt x="94" y="32"/>
                  <a:pt x="97" y="32"/>
                  <a:pt x="99" y="35"/>
                </a:cubicBezTo>
                <a:cubicBezTo>
                  <a:pt x="101" y="36"/>
                  <a:pt x="101" y="38"/>
                  <a:pt x="101" y="40"/>
                </a:cubicBezTo>
                <a:cubicBezTo>
                  <a:pt x="101" y="41"/>
                  <a:pt x="100" y="41"/>
                  <a:pt x="99" y="42"/>
                </a:cubicBezTo>
                <a:close/>
                <a:moveTo>
                  <a:pt x="66" y="68"/>
                </a:moveTo>
                <a:cubicBezTo>
                  <a:pt x="60" y="71"/>
                  <a:pt x="54" y="74"/>
                  <a:pt x="47" y="77"/>
                </a:cubicBezTo>
                <a:cubicBezTo>
                  <a:pt x="44" y="78"/>
                  <a:pt x="41" y="77"/>
                  <a:pt x="40" y="74"/>
                </a:cubicBezTo>
                <a:cubicBezTo>
                  <a:pt x="39" y="71"/>
                  <a:pt x="40" y="68"/>
                  <a:pt x="43" y="67"/>
                </a:cubicBezTo>
                <a:cubicBezTo>
                  <a:pt x="49" y="64"/>
                  <a:pt x="55" y="62"/>
                  <a:pt x="61" y="58"/>
                </a:cubicBezTo>
                <a:cubicBezTo>
                  <a:pt x="63" y="57"/>
                  <a:pt x="67" y="58"/>
                  <a:pt x="68" y="60"/>
                </a:cubicBezTo>
                <a:cubicBezTo>
                  <a:pt x="69" y="62"/>
                  <a:pt x="69" y="63"/>
                  <a:pt x="69" y="65"/>
                </a:cubicBezTo>
                <a:cubicBezTo>
                  <a:pt x="68" y="66"/>
                  <a:pt x="67" y="67"/>
                  <a:pt x="66" y="68"/>
                </a:cubicBezTo>
                <a:close/>
                <a:moveTo>
                  <a:pt x="27" y="83"/>
                </a:moveTo>
                <a:cubicBezTo>
                  <a:pt x="20" y="85"/>
                  <a:pt x="13" y="86"/>
                  <a:pt x="6" y="87"/>
                </a:cubicBezTo>
                <a:cubicBezTo>
                  <a:pt x="3" y="87"/>
                  <a:pt x="1" y="85"/>
                  <a:pt x="0" y="82"/>
                </a:cubicBezTo>
                <a:cubicBezTo>
                  <a:pt x="0" y="79"/>
                  <a:pt x="2" y="77"/>
                  <a:pt x="5" y="76"/>
                </a:cubicBezTo>
                <a:cubicBezTo>
                  <a:pt x="12" y="76"/>
                  <a:pt x="18" y="74"/>
                  <a:pt x="24" y="73"/>
                </a:cubicBezTo>
                <a:cubicBezTo>
                  <a:pt x="27" y="72"/>
                  <a:pt x="30" y="74"/>
                  <a:pt x="31" y="77"/>
                </a:cubicBezTo>
                <a:cubicBezTo>
                  <a:pt x="31" y="78"/>
                  <a:pt x="31" y="79"/>
                  <a:pt x="31" y="80"/>
                </a:cubicBezTo>
                <a:cubicBezTo>
                  <a:pt x="30" y="81"/>
                  <a:pt x="29" y="83"/>
                  <a:pt x="27" y="83"/>
                </a:cubicBezTo>
                <a:close/>
              </a:path>
            </a:pathLst>
          </a:custGeom>
          <a:solidFill>
            <a:schemeClr val="bg1">
              <a:lumMod val="85000"/>
            </a:schemeClr>
          </a:solidFill>
          <a:ln>
            <a:noFill/>
          </a:ln>
        </p:spPr>
        <p:txBody>
          <a:bodyPr anchor="ctr"/>
          <a:lstStyle/>
          <a:p>
            <a:pPr algn="ctr"/>
            <a:endParaRPr/>
          </a:p>
        </p:txBody>
      </p:sp>
      <p:sp>
        <p:nvSpPr>
          <p:cNvPr id="110" name="îsľîḍè"/>
          <p:cNvSpPr/>
          <p:nvPr/>
        </p:nvSpPr>
        <p:spPr bwMode="auto">
          <a:xfrm>
            <a:off x="6806565" y="3336925"/>
            <a:ext cx="37465" cy="57150"/>
          </a:xfrm>
          <a:custGeom>
            <a:avLst/>
            <a:gdLst>
              <a:gd name="T0" fmla="*/ 14 w 15"/>
              <a:gd name="T1" fmla="*/ 8 h 23"/>
              <a:gd name="T2" fmla="*/ 11 w 15"/>
              <a:gd name="T3" fmla="*/ 1 h 23"/>
              <a:gd name="T4" fmla="*/ 4 w 15"/>
              <a:gd name="T5" fmla="*/ 5 h 23"/>
              <a:gd name="T6" fmla="*/ 1 w 15"/>
              <a:gd name="T7" fmla="*/ 15 h 23"/>
              <a:gd name="T8" fmla="*/ 4 w 15"/>
              <a:gd name="T9" fmla="*/ 21 h 23"/>
              <a:gd name="T10" fmla="*/ 11 w 15"/>
              <a:gd name="T11" fmla="*/ 18 h 23"/>
              <a:gd name="T12" fmla="*/ 14 w 15"/>
              <a:gd name="T13" fmla="*/ 8 h 23"/>
            </a:gdLst>
            <a:ahLst/>
            <a:cxnLst>
              <a:cxn ang="0">
                <a:pos x="T0" y="T1"/>
              </a:cxn>
              <a:cxn ang="0">
                <a:pos x="T2" y="T3"/>
              </a:cxn>
              <a:cxn ang="0">
                <a:pos x="T4" y="T5"/>
              </a:cxn>
              <a:cxn ang="0">
                <a:pos x="T6" y="T7"/>
              </a:cxn>
              <a:cxn ang="0">
                <a:pos x="T8" y="T9"/>
              </a:cxn>
              <a:cxn ang="0">
                <a:pos x="T10" y="T11"/>
              </a:cxn>
              <a:cxn ang="0">
                <a:pos x="T12" y="T13"/>
              </a:cxn>
            </a:cxnLst>
            <a:rect l="0" t="0" r="r" b="b"/>
            <a:pathLst>
              <a:path w="15" h="23">
                <a:moveTo>
                  <a:pt x="14" y="8"/>
                </a:moveTo>
                <a:cubicBezTo>
                  <a:pt x="15" y="5"/>
                  <a:pt x="14" y="2"/>
                  <a:pt x="11" y="1"/>
                </a:cubicBezTo>
                <a:cubicBezTo>
                  <a:pt x="8" y="0"/>
                  <a:pt x="5" y="2"/>
                  <a:pt x="4" y="5"/>
                </a:cubicBezTo>
                <a:cubicBezTo>
                  <a:pt x="3" y="8"/>
                  <a:pt x="2" y="11"/>
                  <a:pt x="1" y="15"/>
                </a:cubicBezTo>
                <a:cubicBezTo>
                  <a:pt x="0" y="17"/>
                  <a:pt x="1" y="20"/>
                  <a:pt x="4" y="21"/>
                </a:cubicBezTo>
                <a:cubicBezTo>
                  <a:pt x="7" y="23"/>
                  <a:pt x="10" y="21"/>
                  <a:pt x="11" y="18"/>
                </a:cubicBezTo>
                <a:cubicBezTo>
                  <a:pt x="12" y="15"/>
                  <a:pt x="13" y="11"/>
                  <a:pt x="14" y="8"/>
                </a:cubicBezTo>
                <a:close/>
              </a:path>
            </a:pathLst>
          </a:custGeom>
          <a:solidFill>
            <a:schemeClr val="bg1">
              <a:lumMod val="85000"/>
            </a:schemeClr>
          </a:solidFill>
          <a:ln>
            <a:noFill/>
          </a:ln>
        </p:spPr>
        <p:txBody>
          <a:bodyPr anchor="ctr"/>
          <a:lstStyle/>
          <a:p>
            <a:pPr algn="ctr"/>
            <a:endParaRPr/>
          </a:p>
        </p:txBody>
      </p:sp>
      <p:sp>
        <p:nvSpPr>
          <p:cNvPr id="111" name="ïSḷîḑè"/>
          <p:cNvSpPr/>
          <p:nvPr/>
        </p:nvSpPr>
        <p:spPr bwMode="auto">
          <a:xfrm>
            <a:off x="6379845" y="3573780"/>
            <a:ext cx="74930" cy="80010"/>
          </a:xfrm>
          <a:custGeom>
            <a:avLst/>
            <a:gdLst>
              <a:gd name="T0" fmla="*/ 72 w 72"/>
              <a:gd name="T1" fmla="*/ 0 h 77"/>
              <a:gd name="T2" fmla="*/ 0 w 72"/>
              <a:gd name="T3" fmla="*/ 29 h 77"/>
              <a:gd name="T4" fmla="*/ 60 w 72"/>
              <a:gd name="T5" fmla="*/ 77 h 77"/>
              <a:gd name="T6" fmla="*/ 72 w 72"/>
              <a:gd name="T7" fmla="*/ 0 h 77"/>
            </a:gdLst>
            <a:ahLst/>
            <a:cxnLst>
              <a:cxn ang="0">
                <a:pos x="T0" y="T1"/>
              </a:cxn>
              <a:cxn ang="0">
                <a:pos x="T2" y="T3"/>
              </a:cxn>
              <a:cxn ang="0">
                <a:pos x="T4" y="T5"/>
              </a:cxn>
              <a:cxn ang="0">
                <a:pos x="T6" y="T7"/>
              </a:cxn>
            </a:cxnLst>
            <a:rect l="0" t="0" r="r" b="b"/>
            <a:pathLst>
              <a:path w="72" h="77">
                <a:moveTo>
                  <a:pt x="72" y="0"/>
                </a:moveTo>
                <a:lnTo>
                  <a:pt x="0" y="29"/>
                </a:lnTo>
                <a:lnTo>
                  <a:pt x="60" y="77"/>
                </a:lnTo>
                <a:lnTo>
                  <a:pt x="72" y="0"/>
                </a:lnTo>
                <a:close/>
              </a:path>
            </a:pathLst>
          </a:custGeom>
          <a:solidFill>
            <a:schemeClr val="bg1">
              <a:lumMod val="85000"/>
            </a:schemeClr>
          </a:solidFill>
          <a:ln>
            <a:noFill/>
          </a:ln>
        </p:spPr>
        <p:txBody>
          <a:bodyPr anchor="ctr"/>
          <a:lstStyle/>
          <a:p>
            <a:pPr algn="ctr"/>
            <a:endParaRPr/>
          </a:p>
        </p:txBody>
      </p:sp>
      <p:sp>
        <p:nvSpPr>
          <p:cNvPr id="112" name="iṣľíḋe"/>
          <p:cNvSpPr/>
          <p:nvPr/>
        </p:nvSpPr>
        <p:spPr bwMode="auto">
          <a:xfrm>
            <a:off x="6523990" y="2484755"/>
            <a:ext cx="37465" cy="55245"/>
          </a:xfrm>
          <a:custGeom>
            <a:avLst/>
            <a:gdLst>
              <a:gd name="T0" fmla="*/ 9 w 15"/>
              <a:gd name="T1" fmla="*/ 0 h 22"/>
              <a:gd name="T2" fmla="*/ 10 w 15"/>
              <a:gd name="T3" fmla="*/ 0 h 22"/>
              <a:gd name="T4" fmla="*/ 14 w 15"/>
              <a:gd name="T5" fmla="*/ 7 h 22"/>
              <a:gd name="T6" fmla="*/ 11 w 15"/>
              <a:gd name="T7" fmla="*/ 17 h 22"/>
              <a:gd name="T8" fmla="*/ 5 w 15"/>
              <a:gd name="T9" fmla="*/ 21 h 22"/>
              <a:gd name="T10" fmla="*/ 1 w 15"/>
              <a:gd name="T11" fmla="*/ 14 h 22"/>
              <a:gd name="T12" fmla="*/ 4 w 15"/>
              <a:gd name="T13" fmla="*/ 4 h 22"/>
              <a:gd name="T14" fmla="*/ 9 w 15"/>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9" y="0"/>
                </a:moveTo>
                <a:cubicBezTo>
                  <a:pt x="9" y="0"/>
                  <a:pt x="10" y="0"/>
                  <a:pt x="10" y="0"/>
                </a:cubicBezTo>
                <a:cubicBezTo>
                  <a:pt x="13" y="1"/>
                  <a:pt x="15" y="4"/>
                  <a:pt x="14" y="7"/>
                </a:cubicBezTo>
                <a:cubicBezTo>
                  <a:pt x="13" y="10"/>
                  <a:pt x="12" y="14"/>
                  <a:pt x="11" y="17"/>
                </a:cubicBezTo>
                <a:cubicBezTo>
                  <a:pt x="10" y="20"/>
                  <a:pt x="7" y="22"/>
                  <a:pt x="5" y="21"/>
                </a:cubicBezTo>
                <a:cubicBezTo>
                  <a:pt x="2" y="20"/>
                  <a:pt x="0" y="17"/>
                  <a:pt x="1" y="14"/>
                </a:cubicBezTo>
                <a:cubicBezTo>
                  <a:pt x="1" y="11"/>
                  <a:pt x="2" y="7"/>
                  <a:pt x="4" y="4"/>
                </a:cubicBezTo>
                <a:cubicBezTo>
                  <a:pt x="4" y="1"/>
                  <a:pt x="6" y="0"/>
                  <a:pt x="9" y="0"/>
                </a:cubicBez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ï$ľïḋê"/>
          <p:cNvSpPr/>
          <p:nvPr/>
        </p:nvSpPr>
        <p:spPr bwMode="auto">
          <a:xfrm>
            <a:off x="6549390" y="2230120"/>
            <a:ext cx="302260" cy="236855"/>
          </a:xfrm>
          <a:custGeom>
            <a:avLst/>
            <a:gdLst>
              <a:gd name="T0" fmla="*/ 116 w 121"/>
              <a:gd name="T1" fmla="*/ 0 h 95"/>
              <a:gd name="T2" fmla="*/ 121 w 121"/>
              <a:gd name="T3" fmla="*/ 5 h 95"/>
              <a:gd name="T4" fmla="*/ 116 w 121"/>
              <a:gd name="T5" fmla="*/ 11 h 95"/>
              <a:gd name="T6" fmla="*/ 97 w 121"/>
              <a:gd name="T7" fmla="*/ 15 h 95"/>
              <a:gd name="T8" fmla="*/ 90 w 121"/>
              <a:gd name="T9" fmla="*/ 12 h 95"/>
              <a:gd name="T10" fmla="*/ 94 w 121"/>
              <a:gd name="T11" fmla="*/ 5 h 95"/>
              <a:gd name="T12" fmla="*/ 114 w 121"/>
              <a:gd name="T13" fmla="*/ 0 h 95"/>
              <a:gd name="T14" fmla="*/ 116 w 121"/>
              <a:gd name="T15" fmla="*/ 0 h 95"/>
              <a:gd name="T16" fmla="*/ 77 w 121"/>
              <a:gd name="T17" fmla="*/ 12 h 95"/>
              <a:gd name="T18" fmla="*/ 82 w 121"/>
              <a:gd name="T19" fmla="*/ 15 h 95"/>
              <a:gd name="T20" fmla="*/ 79 w 121"/>
              <a:gd name="T21" fmla="*/ 23 h 95"/>
              <a:gd name="T22" fmla="*/ 62 w 121"/>
              <a:gd name="T23" fmla="*/ 32 h 95"/>
              <a:gd name="T24" fmla="*/ 54 w 121"/>
              <a:gd name="T25" fmla="*/ 31 h 95"/>
              <a:gd name="T26" fmla="*/ 56 w 121"/>
              <a:gd name="T27" fmla="*/ 23 h 95"/>
              <a:gd name="T28" fmla="*/ 74 w 121"/>
              <a:gd name="T29" fmla="*/ 13 h 95"/>
              <a:gd name="T30" fmla="*/ 77 w 121"/>
              <a:gd name="T31" fmla="*/ 12 h 95"/>
              <a:gd name="T32" fmla="*/ 43 w 121"/>
              <a:gd name="T33" fmla="*/ 35 h 95"/>
              <a:gd name="T34" fmla="*/ 47 w 121"/>
              <a:gd name="T35" fmla="*/ 37 h 95"/>
              <a:gd name="T36" fmla="*/ 46 w 121"/>
              <a:gd name="T37" fmla="*/ 44 h 95"/>
              <a:gd name="T38" fmla="*/ 32 w 121"/>
              <a:gd name="T39" fmla="*/ 58 h 95"/>
              <a:gd name="T40" fmla="*/ 25 w 121"/>
              <a:gd name="T41" fmla="*/ 59 h 95"/>
              <a:gd name="T42" fmla="*/ 24 w 121"/>
              <a:gd name="T43" fmla="*/ 51 h 95"/>
              <a:gd name="T44" fmla="*/ 39 w 121"/>
              <a:gd name="T45" fmla="*/ 36 h 95"/>
              <a:gd name="T46" fmla="*/ 43 w 121"/>
              <a:gd name="T47" fmla="*/ 35 h 95"/>
              <a:gd name="T48" fmla="*/ 16 w 121"/>
              <a:gd name="T49" fmla="*/ 65 h 95"/>
              <a:gd name="T50" fmla="*/ 19 w 121"/>
              <a:gd name="T51" fmla="*/ 66 h 95"/>
              <a:gd name="T52" fmla="*/ 21 w 121"/>
              <a:gd name="T53" fmla="*/ 74 h 95"/>
              <a:gd name="T54" fmla="*/ 11 w 121"/>
              <a:gd name="T55" fmla="*/ 91 h 95"/>
              <a:gd name="T56" fmla="*/ 4 w 121"/>
              <a:gd name="T57" fmla="*/ 93 h 95"/>
              <a:gd name="T58" fmla="*/ 1 w 121"/>
              <a:gd name="T59" fmla="*/ 86 h 95"/>
              <a:gd name="T60" fmla="*/ 12 w 121"/>
              <a:gd name="T61" fmla="*/ 68 h 95"/>
              <a:gd name="T62" fmla="*/ 16 w 121"/>
              <a:gd name="T63" fmla="*/ 6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1" h="95">
                <a:moveTo>
                  <a:pt x="116" y="0"/>
                </a:moveTo>
                <a:cubicBezTo>
                  <a:pt x="118" y="0"/>
                  <a:pt x="120" y="2"/>
                  <a:pt x="121" y="5"/>
                </a:cubicBezTo>
                <a:cubicBezTo>
                  <a:pt x="121" y="7"/>
                  <a:pt x="119" y="10"/>
                  <a:pt x="116" y="11"/>
                </a:cubicBezTo>
                <a:cubicBezTo>
                  <a:pt x="110" y="12"/>
                  <a:pt x="103" y="13"/>
                  <a:pt x="97" y="15"/>
                </a:cubicBezTo>
                <a:cubicBezTo>
                  <a:pt x="94" y="16"/>
                  <a:pt x="91" y="15"/>
                  <a:pt x="90" y="12"/>
                </a:cubicBezTo>
                <a:cubicBezTo>
                  <a:pt x="90" y="9"/>
                  <a:pt x="91" y="6"/>
                  <a:pt x="94" y="5"/>
                </a:cubicBezTo>
                <a:cubicBezTo>
                  <a:pt x="101" y="3"/>
                  <a:pt x="108" y="1"/>
                  <a:pt x="114" y="0"/>
                </a:cubicBezTo>
                <a:cubicBezTo>
                  <a:pt x="115" y="0"/>
                  <a:pt x="115" y="0"/>
                  <a:pt x="116" y="0"/>
                </a:cubicBezTo>
                <a:close/>
                <a:moveTo>
                  <a:pt x="77" y="12"/>
                </a:moveTo>
                <a:cubicBezTo>
                  <a:pt x="79" y="13"/>
                  <a:pt x="81" y="14"/>
                  <a:pt x="82" y="15"/>
                </a:cubicBezTo>
                <a:cubicBezTo>
                  <a:pt x="83" y="18"/>
                  <a:pt x="82" y="21"/>
                  <a:pt x="79" y="23"/>
                </a:cubicBezTo>
                <a:cubicBezTo>
                  <a:pt x="73" y="25"/>
                  <a:pt x="67" y="29"/>
                  <a:pt x="62" y="32"/>
                </a:cubicBezTo>
                <a:cubicBezTo>
                  <a:pt x="59" y="34"/>
                  <a:pt x="56" y="33"/>
                  <a:pt x="54" y="31"/>
                </a:cubicBezTo>
                <a:cubicBezTo>
                  <a:pt x="53" y="28"/>
                  <a:pt x="54" y="25"/>
                  <a:pt x="56" y="23"/>
                </a:cubicBezTo>
                <a:cubicBezTo>
                  <a:pt x="62" y="19"/>
                  <a:pt x="68" y="16"/>
                  <a:pt x="74" y="13"/>
                </a:cubicBezTo>
                <a:cubicBezTo>
                  <a:pt x="75" y="13"/>
                  <a:pt x="76" y="12"/>
                  <a:pt x="77" y="12"/>
                </a:cubicBezTo>
                <a:close/>
                <a:moveTo>
                  <a:pt x="43" y="35"/>
                </a:moveTo>
                <a:cubicBezTo>
                  <a:pt x="44" y="35"/>
                  <a:pt x="46" y="35"/>
                  <a:pt x="47" y="37"/>
                </a:cubicBezTo>
                <a:cubicBezTo>
                  <a:pt x="49" y="39"/>
                  <a:pt x="49" y="42"/>
                  <a:pt x="46" y="44"/>
                </a:cubicBezTo>
                <a:cubicBezTo>
                  <a:pt x="41" y="48"/>
                  <a:pt x="37" y="53"/>
                  <a:pt x="32" y="58"/>
                </a:cubicBezTo>
                <a:cubicBezTo>
                  <a:pt x="30" y="60"/>
                  <a:pt x="27" y="60"/>
                  <a:pt x="25" y="59"/>
                </a:cubicBezTo>
                <a:cubicBezTo>
                  <a:pt x="23" y="57"/>
                  <a:pt x="22" y="53"/>
                  <a:pt x="24" y="51"/>
                </a:cubicBezTo>
                <a:cubicBezTo>
                  <a:pt x="29" y="46"/>
                  <a:pt x="34" y="41"/>
                  <a:pt x="39" y="36"/>
                </a:cubicBezTo>
                <a:cubicBezTo>
                  <a:pt x="40" y="35"/>
                  <a:pt x="42" y="35"/>
                  <a:pt x="43" y="35"/>
                </a:cubicBezTo>
                <a:close/>
                <a:moveTo>
                  <a:pt x="16" y="65"/>
                </a:moveTo>
                <a:cubicBezTo>
                  <a:pt x="17" y="65"/>
                  <a:pt x="18" y="66"/>
                  <a:pt x="19" y="66"/>
                </a:cubicBezTo>
                <a:cubicBezTo>
                  <a:pt x="21" y="68"/>
                  <a:pt x="22" y="71"/>
                  <a:pt x="21" y="74"/>
                </a:cubicBezTo>
                <a:cubicBezTo>
                  <a:pt x="17" y="79"/>
                  <a:pt x="14" y="85"/>
                  <a:pt x="11" y="91"/>
                </a:cubicBezTo>
                <a:cubicBezTo>
                  <a:pt x="10" y="93"/>
                  <a:pt x="6" y="95"/>
                  <a:pt x="4" y="93"/>
                </a:cubicBezTo>
                <a:cubicBezTo>
                  <a:pt x="1" y="92"/>
                  <a:pt x="0" y="89"/>
                  <a:pt x="1" y="86"/>
                </a:cubicBezTo>
                <a:cubicBezTo>
                  <a:pt x="4" y="80"/>
                  <a:pt x="8" y="74"/>
                  <a:pt x="12" y="68"/>
                </a:cubicBezTo>
                <a:cubicBezTo>
                  <a:pt x="13" y="66"/>
                  <a:pt x="14" y="65"/>
                  <a:pt x="16" y="65"/>
                </a:cubicBez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íšḷîḋe"/>
          <p:cNvSpPr/>
          <p:nvPr/>
        </p:nvSpPr>
        <p:spPr bwMode="auto">
          <a:xfrm>
            <a:off x="6874510" y="2225040"/>
            <a:ext cx="55245" cy="27940"/>
          </a:xfrm>
          <a:custGeom>
            <a:avLst/>
            <a:gdLst>
              <a:gd name="T0" fmla="*/ 17 w 22"/>
              <a:gd name="T1" fmla="*/ 0 h 11"/>
              <a:gd name="T2" fmla="*/ 22 w 22"/>
              <a:gd name="T3" fmla="*/ 6 h 11"/>
              <a:gd name="T4" fmla="*/ 16 w 22"/>
              <a:gd name="T5" fmla="*/ 11 h 11"/>
              <a:gd name="T6" fmla="*/ 6 w 22"/>
              <a:gd name="T7" fmla="*/ 11 h 11"/>
              <a:gd name="T8" fmla="*/ 0 w 22"/>
              <a:gd name="T9" fmla="*/ 6 h 11"/>
              <a:gd name="T10" fmla="*/ 5 w 22"/>
              <a:gd name="T11" fmla="*/ 0 h 11"/>
              <a:gd name="T12" fmla="*/ 17 w 2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22" h="11">
                <a:moveTo>
                  <a:pt x="17" y="0"/>
                </a:moveTo>
                <a:cubicBezTo>
                  <a:pt x="20" y="0"/>
                  <a:pt x="22" y="3"/>
                  <a:pt x="22" y="6"/>
                </a:cubicBezTo>
                <a:cubicBezTo>
                  <a:pt x="22" y="9"/>
                  <a:pt x="19" y="11"/>
                  <a:pt x="16" y="11"/>
                </a:cubicBezTo>
                <a:cubicBezTo>
                  <a:pt x="13" y="11"/>
                  <a:pt x="9" y="11"/>
                  <a:pt x="6" y="11"/>
                </a:cubicBezTo>
                <a:cubicBezTo>
                  <a:pt x="3" y="11"/>
                  <a:pt x="0" y="9"/>
                  <a:pt x="0" y="6"/>
                </a:cubicBezTo>
                <a:cubicBezTo>
                  <a:pt x="0" y="3"/>
                  <a:pt x="3" y="0"/>
                  <a:pt x="5" y="0"/>
                </a:cubicBezTo>
                <a:cubicBezTo>
                  <a:pt x="9" y="0"/>
                  <a:pt x="13" y="0"/>
                  <a:pt x="17" y="0"/>
                </a:cubicBez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íşḻíḓè"/>
          <p:cNvSpPr/>
          <p:nvPr/>
        </p:nvSpPr>
        <p:spPr bwMode="auto">
          <a:xfrm>
            <a:off x="6501130" y="2504440"/>
            <a:ext cx="80010" cy="74930"/>
          </a:xfrm>
          <a:custGeom>
            <a:avLst/>
            <a:gdLst>
              <a:gd name="T0" fmla="*/ 77 w 77"/>
              <a:gd name="T1" fmla="*/ 15 h 72"/>
              <a:gd name="T2" fmla="*/ 27 w 77"/>
              <a:gd name="T3" fmla="*/ 72 h 72"/>
              <a:gd name="T4" fmla="*/ 0 w 77"/>
              <a:gd name="T5" fmla="*/ 0 h 72"/>
              <a:gd name="T6" fmla="*/ 77 w 77"/>
              <a:gd name="T7" fmla="*/ 15 h 72"/>
            </a:gdLst>
            <a:ahLst/>
            <a:cxnLst>
              <a:cxn ang="0">
                <a:pos x="T0" y="T1"/>
              </a:cxn>
              <a:cxn ang="0">
                <a:pos x="T2" y="T3"/>
              </a:cxn>
              <a:cxn ang="0">
                <a:pos x="T4" y="T5"/>
              </a:cxn>
              <a:cxn ang="0">
                <a:pos x="T6" y="T7"/>
              </a:cxn>
            </a:cxnLst>
            <a:rect l="0" t="0" r="r" b="b"/>
            <a:pathLst>
              <a:path w="77" h="72">
                <a:moveTo>
                  <a:pt x="77" y="15"/>
                </a:moveTo>
                <a:lnTo>
                  <a:pt x="27" y="72"/>
                </a:lnTo>
                <a:lnTo>
                  <a:pt x="0" y="0"/>
                </a:lnTo>
                <a:lnTo>
                  <a:pt x="77" y="15"/>
                </a:lnTo>
                <a:close/>
              </a:path>
            </a:pathLst>
          </a:custGeom>
          <a:solidFill>
            <a:srgbClr val="011F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iSľíḍê"/>
          <p:cNvSpPr/>
          <p:nvPr/>
        </p:nvSpPr>
        <p:spPr bwMode="auto">
          <a:xfrm>
            <a:off x="7411720" y="1830070"/>
            <a:ext cx="474980" cy="519430"/>
          </a:xfrm>
          <a:custGeom>
            <a:avLst/>
            <a:gdLst>
              <a:gd name="T0" fmla="*/ 95 w 190"/>
              <a:gd name="T1" fmla="*/ 0 h 208"/>
              <a:gd name="T2" fmla="*/ 0 w 190"/>
              <a:gd name="T3" fmla="*/ 76 h 208"/>
              <a:gd name="T4" fmla="*/ 57 w 190"/>
              <a:gd name="T5" fmla="*/ 208 h 208"/>
              <a:gd name="T6" fmla="*/ 95 w 190"/>
              <a:gd name="T7" fmla="*/ 208 h 208"/>
              <a:gd name="T8" fmla="*/ 132 w 190"/>
              <a:gd name="T9" fmla="*/ 208 h 208"/>
              <a:gd name="T10" fmla="*/ 190 w 190"/>
              <a:gd name="T11" fmla="*/ 76 h 208"/>
              <a:gd name="T12" fmla="*/ 95 w 190"/>
              <a:gd name="T13" fmla="*/ 0 h 208"/>
            </a:gdLst>
            <a:ahLst/>
            <a:cxnLst>
              <a:cxn ang="0">
                <a:pos x="T0" y="T1"/>
              </a:cxn>
              <a:cxn ang="0">
                <a:pos x="T2" y="T3"/>
              </a:cxn>
              <a:cxn ang="0">
                <a:pos x="T4" y="T5"/>
              </a:cxn>
              <a:cxn ang="0">
                <a:pos x="T6" y="T7"/>
              </a:cxn>
              <a:cxn ang="0">
                <a:pos x="T8" y="T9"/>
              </a:cxn>
              <a:cxn ang="0">
                <a:pos x="T10" y="T11"/>
              </a:cxn>
              <a:cxn ang="0">
                <a:pos x="T12" y="T13"/>
              </a:cxn>
            </a:cxnLst>
            <a:rect l="0" t="0" r="r" b="b"/>
            <a:pathLst>
              <a:path w="190" h="208">
                <a:moveTo>
                  <a:pt x="95" y="0"/>
                </a:moveTo>
                <a:cubicBezTo>
                  <a:pt x="95" y="0"/>
                  <a:pt x="0" y="0"/>
                  <a:pt x="0" y="76"/>
                </a:cubicBezTo>
                <a:cubicBezTo>
                  <a:pt x="0" y="151"/>
                  <a:pt x="57" y="130"/>
                  <a:pt x="57" y="208"/>
                </a:cubicBezTo>
                <a:cubicBezTo>
                  <a:pt x="95" y="208"/>
                  <a:pt x="95" y="208"/>
                  <a:pt x="95" y="208"/>
                </a:cubicBezTo>
                <a:cubicBezTo>
                  <a:pt x="132" y="208"/>
                  <a:pt x="132" y="208"/>
                  <a:pt x="132" y="208"/>
                </a:cubicBezTo>
                <a:cubicBezTo>
                  <a:pt x="132" y="130"/>
                  <a:pt x="190" y="151"/>
                  <a:pt x="190" y="76"/>
                </a:cubicBezTo>
                <a:cubicBezTo>
                  <a:pt x="190" y="0"/>
                  <a:pt x="95" y="0"/>
                  <a:pt x="95" y="0"/>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ïSļîḑe"/>
          <p:cNvSpPr/>
          <p:nvPr/>
        </p:nvSpPr>
        <p:spPr bwMode="auto">
          <a:xfrm>
            <a:off x="7534275" y="2057400"/>
            <a:ext cx="229870" cy="304165"/>
          </a:xfrm>
          <a:custGeom>
            <a:avLst/>
            <a:gdLst>
              <a:gd name="T0" fmla="*/ 64 w 92"/>
              <a:gd name="T1" fmla="*/ 122 h 122"/>
              <a:gd name="T2" fmla="*/ 56 w 92"/>
              <a:gd name="T3" fmla="*/ 122 h 122"/>
              <a:gd name="T4" fmla="*/ 56 w 92"/>
              <a:gd name="T5" fmla="*/ 52 h 122"/>
              <a:gd name="T6" fmla="*/ 36 w 92"/>
              <a:gd name="T7" fmla="*/ 52 h 122"/>
              <a:gd name="T8" fmla="*/ 36 w 92"/>
              <a:gd name="T9" fmla="*/ 122 h 122"/>
              <a:gd name="T10" fmla="*/ 27 w 92"/>
              <a:gd name="T11" fmla="*/ 122 h 122"/>
              <a:gd name="T12" fmla="*/ 27 w 92"/>
              <a:gd name="T13" fmla="*/ 52 h 122"/>
              <a:gd name="T14" fmla="*/ 19 w 92"/>
              <a:gd name="T15" fmla="*/ 52 h 122"/>
              <a:gd name="T16" fmla="*/ 0 w 92"/>
              <a:gd name="T17" fmla="*/ 17 h 122"/>
              <a:gd name="T18" fmla="*/ 2 w 92"/>
              <a:gd name="T19" fmla="*/ 6 h 122"/>
              <a:gd name="T20" fmla="*/ 12 w 92"/>
              <a:gd name="T21" fmla="*/ 0 h 122"/>
              <a:gd name="T22" fmla="*/ 36 w 92"/>
              <a:gd name="T23" fmla="*/ 44 h 122"/>
              <a:gd name="T24" fmla="*/ 56 w 92"/>
              <a:gd name="T25" fmla="*/ 44 h 122"/>
              <a:gd name="T26" fmla="*/ 79 w 92"/>
              <a:gd name="T27" fmla="*/ 0 h 122"/>
              <a:gd name="T28" fmla="*/ 92 w 92"/>
              <a:gd name="T29" fmla="*/ 17 h 122"/>
              <a:gd name="T30" fmla="*/ 87 w 92"/>
              <a:gd name="T31" fmla="*/ 39 h 122"/>
              <a:gd name="T32" fmla="*/ 72 w 92"/>
              <a:gd name="T33" fmla="*/ 52 h 122"/>
              <a:gd name="T34" fmla="*/ 64 w 92"/>
              <a:gd name="T35" fmla="*/ 52 h 122"/>
              <a:gd name="T36" fmla="*/ 64 w 92"/>
              <a:gd name="T37" fmla="*/ 122 h 122"/>
              <a:gd name="T38" fmla="*/ 64 w 92"/>
              <a:gd name="T39" fmla="*/ 44 h 122"/>
              <a:gd name="T40" fmla="*/ 72 w 92"/>
              <a:gd name="T41" fmla="*/ 44 h 122"/>
              <a:gd name="T42" fmla="*/ 83 w 92"/>
              <a:gd name="T43" fmla="*/ 17 h 122"/>
              <a:gd name="T44" fmla="*/ 79 w 92"/>
              <a:gd name="T45" fmla="*/ 9 h 122"/>
              <a:gd name="T46" fmla="*/ 64 w 92"/>
              <a:gd name="T47" fmla="*/ 44 h 122"/>
              <a:gd name="T48" fmla="*/ 12 w 92"/>
              <a:gd name="T49" fmla="*/ 9 h 122"/>
              <a:gd name="T50" fmla="*/ 9 w 92"/>
              <a:gd name="T51" fmla="*/ 10 h 122"/>
              <a:gd name="T52" fmla="*/ 8 w 92"/>
              <a:gd name="T53" fmla="*/ 17 h 122"/>
              <a:gd name="T54" fmla="*/ 19 w 92"/>
              <a:gd name="T55" fmla="*/ 44 h 122"/>
              <a:gd name="T56" fmla="*/ 27 w 92"/>
              <a:gd name="T57" fmla="*/ 44 h 122"/>
              <a:gd name="T58" fmla="*/ 12 w 92"/>
              <a:gd name="T59" fmla="*/ 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2" h="122">
                <a:moveTo>
                  <a:pt x="64" y="122"/>
                </a:moveTo>
                <a:cubicBezTo>
                  <a:pt x="56" y="122"/>
                  <a:pt x="56" y="122"/>
                  <a:pt x="56" y="122"/>
                </a:cubicBezTo>
                <a:cubicBezTo>
                  <a:pt x="56" y="52"/>
                  <a:pt x="56" y="52"/>
                  <a:pt x="56" y="52"/>
                </a:cubicBezTo>
                <a:cubicBezTo>
                  <a:pt x="36" y="52"/>
                  <a:pt x="36" y="52"/>
                  <a:pt x="36" y="52"/>
                </a:cubicBezTo>
                <a:cubicBezTo>
                  <a:pt x="36" y="122"/>
                  <a:pt x="36" y="122"/>
                  <a:pt x="36" y="122"/>
                </a:cubicBezTo>
                <a:cubicBezTo>
                  <a:pt x="27" y="122"/>
                  <a:pt x="27" y="122"/>
                  <a:pt x="27" y="122"/>
                </a:cubicBezTo>
                <a:cubicBezTo>
                  <a:pt x="27" y="52"/>
                  <a:pt x="27" y="52"/>
                  <a:pt x="27" y="52"/>
                </a:cubicBezTo>
                <a:cubicBezTo>
                  <a:pt x="19" y="52"/>
                  <a:pt x="19" y="52"/>
                  <a:pt x="19" y="52"/>
                </a:cubicBezTo>
                <a:cubicBezTo>
                  <a:pt x="8" y="52"/>
                  <a:pt x="0" y="31"/>
                  <a:pt x="0" y="17"/>
                </a:cubicBezTo>
                <a:cubicBezTo>
                  <a:pt x="0" y="12"/>
                  <a:pt x="1" y="9"/>
                  <a:pt x="2" y="6"/>
                </a:cubicBezTo>
                <a:cubicBezTo>
                  <a:pt x="4" y="2"/>
                  <a:pt x="8" y="0"/>
                  <a:pt x="12" y="0"/>
                </a:cubicBezTo>
                <a:cubicBezTo>
                  <a:pt x="33" y="0"/>
                  <a:pt x="35" y="20"/>
                  <a:pt x="36" y="44"/>
                </a:cubicBezTo>
                <a:cubicBezTo>
                  <a:pt x="56" y="44"/>
                  <a:pt x="56" y="44"/>
                  <a:pt x="56" y="44"/>
                </a:cubicBezTo>
                <a:cubicBezTo>
                  <a:pt x="56" y="20"/>
                  <a:pt x="59" y="0"/>
                  <a:pt x="79" y="0"/>
                </a:cubicBezTo>
                <a:cubicBezTo>
                  <a:pt x="82" y="0"/>
                  <a:pt x="92" y="1"/>
                  <a:pt x="92" y="17"/>
                </a:cubicBezTo>
                <a:cubicBezTo>
                  <a:pt x="92" y="24"/>
                  <a:pt x="90" y="32"/>
                  <a:pt x="87" y="39"/>
                </a:cubicBezTo>
                <a:cubicBezTo>
                  <a:pt x="83" y="48"/>
                  <a:pt x="77" y="52"/>
                  <a:pt x="72" y="52"/>
                </a:cubicBezTo>
                <a:cubicBezTo>
                  <a:pt x="64" y="52"/>
                  <a:pt x="64" y="52"/>
                  <a:pt x="64" y="52"/>
                </a:cubicBezTo>
                <a:lnTo>
                  <a:pt x="64" y="122"/>
                </a:lnTo>
                <a:close/>
                <a:moveTo>
                  <a:pt x="64" y="44"/>
                </a:moveTo>
                <a:cubicBezTo>
                  <a:pt x="72" y="44"/>
                  <a:pt x="72" y="44"/>
                  <a:pt x="72" y="44"/>
                </a:cubicBezTo>
                <a:cubicBezTo>
                  <a:pt x="76" y="44"/>
                  <a:pt x="83" y="30"/>
                  <a:pt x="83" y="17"/>
                </a:cubicBezTo>
                <a:cubicBezTo>
                  <a:pt x="83" y="13"/>
                  <a:pt x="83" y="9"/>
                  <a:pt x="79" y="9"/>
                </a:cubicBezTo>
                <a:cubicBezTo>
                  <a:pt x="68" y="9"/>
                  <a:pt x="65" y="17"/>
                  <a:pt x="64" y="44"/>
                </a:cubicBezTo>
                <a:close/>
                <a:moveTo>
                  <a:pt x="12" y="9"/>
                </a:moveTo>
                <a:cubicBezTo>
                  <a:pt x="11" y="9"/>
                  <a:pt x="10" y="9"/>
                  <a:pt x="9" y="10"/>
                </a:cubicBezTo>
                <a:cubicBezTo>
                  <a:pt x="9" y="12"/>
                  <a:pt x="8" y="14"/>
                  <a:pt x="8" y="17"/>
                </a:cubicBezTo>
                <a:cubicBezTo>
                  <a:pt x="8" y="30"/>
                  <a:pt x="16" y="44"/>
                  <a:pt x="19" y="44"/>
                </a:cubicBezTo>
                <a:cubicBezTo>
                  <a:pt x="27" y="44"/>
                  <a:pt x="27" y="44"/>
                  <a:pt x="27" y="44"/>
                </a:cubicBezTo>
                <a:cubicBezTo>
                  <a:pt x="27" y="17"/>
                  <a:pt x="23" y="9"/>
                  <a:pt x="12"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ïslïḋe"/>
          <p:cNvSpPr/>
          <p:nvPr/>
        </p:nvSpPr>
        <p:spPr bwMode="auto">
          <a:xfrm>
            <a:off x="7526655" y="2349500"/>
            <a:ext cx="244475" cy="104775"/>
          </a:xfrm>
          <a:custGeom>
            <a:avLst/>
            <a:gdLst>
              <a:gd name="T0" fmla="*/ 85 w 98"/>
              <a:gd name="T1" fmla="*/ 42 h 42"/>
              <a:gd name="T2" fmla="*/ 12 w 98"/>
              <a:gd name="T3" fmla="*/ 42 h 42"/>
              <a:gd name="T4" fmla="*/ 0 w 98"/>
              <a:gd name="T5" fmla="*/ 30 h 42"/>
              <a:gd name="T6" fmla="*/ 0 w 98"/>
              <a:gd name="T7" fmla="*/ 13 h 42"/>
              <a:gd name="T8" fmla="*/ 12 w 98"/>
              <a:gd name="T9" fmla="*/ 0 h 42"/>
              <a:gd name="T10" fmla="*/ 85 w 98"/>
              <a:gd name="T11" fmla="*/ 0 h 42"/>
              <a:gd name="T12" fmla="*/ 98 w 98"/>
              <a:gd name="T13" fmla="*/ 13 h 42"/>
              <a:gd name="T14" fmla="*/ 98 w 98"/>
              <a:gd name="T15" fmla="*/ 30 h 42"/>
              <a:gd name="T16" fmla="*/ 85 w 98"/>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2">
                <a:moveTo>
                  <a:pt x="85" y="42"/>
                </a:moveTo>
                <a:cubicBezTo>
                  <a:pt x="12" y="42"/>
                  <a:pt x="12" y="42"/>
                  <a:pt x="12" y="42"/>
                </a:cubicBezTo>
                <a:cubicBezTo>
                  <a:pt x="5" y="42"/>
                  <a:pt x="0" y="37"/>
                  <a:pt x="0" y="30"/>
                </a:cubicBezTo>
                <a:cubicBezTo>
                  <a:pt x="0" y="13"/>
                  <a:pt x="0" y="13"/>
                  <a:pt x="0" y="13"/>
                </a:cubicBezTo>
                <a:cubicBezTo>
                  <a:pt x="0" y="6"/>
                  <a:pt x="5" y="0"/>
                  <a:pt x="12" y="0"/>
                </a:cubicBezTo>
                <a:cubicBezTo>
                  <a:pt x="85" y="0"/>
                  <a:pt x="85" y="0"/>
                  <a:pt x="85" y="0"/>
                </a:cubicBezTo>
                <a:cubicBezTo>
                  <a:pt x="92" y="0"/>
                  <a:pt x="98" y="6"/>
                  <a:pt x="98" y="13"/>
                </a:cubicBezTo>
                <a:cubicBezTo>
                  <a:pt x="98" y="30"/>
                  <a:pt x="98" y="30"/>
                  <a:pt x="98" y="30"/>
                </a:cubicBezTo>
                <a:cubicBezTo>
                  <a:pt x="98" y="37"/>
                  <a:pt x="92" y="42"/>
                  <a:pt x="85" y="4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ïṧḻîḋé"/>
          <p:cNvSpPr/>
          <p:nvPr/>
        </p:nvSpPr>
        <p:spPr bwMode="auto">
          <a:xfrm>
            <a:off x="5069205" y="2874645"/>
            <a:ext cx="424815" cy="447040"/>
          </a:xfrm>
          <a:custGeom>
            <a:avLst/>
            <a:gdLst>
              <a:gd name="T0" fmla="*/ 67 w 170"/>
              <a:gd name="T1" fmla="*/ 22 h 179"/>
              <a:gd name="T2" fmla="*/ 17 w 170"/>
              <a:gd name="T3" fmla="*/ 98 h 179"/>
              <a:gd name="T4" fmla="*/ 89 w 170"/>
              <a:gd name="T5" fmla="*/ 179 h 179"/>
              <a:gd name="T6" fmla="*/ 116 w 170"/>
              <a:gd name="T7" fmla="*/ 170 h 179"/>
              <a:gd name="T8" fmla="*/ 143 w 170"/>
              <a:gd name="T9" fmla="*/ 161 h 179"/>
              <a:gd name="T10" fmla="*/ 152 w 170"/>
              <a:gd name="T11" fmla="*/ 54 h 179"/>
              <a:gd name="T12" fmla="*/ 67 w 170"/>
              <a:gd name="T13" fmla="*/ 22 h 179"/>
            </a:gdLst>
            <a:ahLst/>
            <a:cxnLst>
              <a:cxn ang="0">
                <a:pos x="T0" y="T1"/>
              </a:cxn>
              <a:cxn ang="0">
                <a:pos x="T2" y="T3"/>
              </a:cxn>
              <a:cxn ang="0">
                <a:pos x="T4" y="T5"/>
              </a:cxn>
              <a:cxn ang="0">
                <a:pos x="T6" y="T7"/>
              </a:cxn>
              <a:cxn ang="0">
                <a:pos x="T8" y="T9"/>
              </a:cxn>
              <a:cxn ang="0">
                <a:pos x="T10" y="T11"/>
              </a:cxn>
              <a:cxn ang="0">
                <a:pos x="T12" y="T13"/>
              </a:cxn>
            </a:cxnLst>
            <a:rect l="0" t="0" r="r" b="b"/>
            <a:pathLst>
              <a:path w="170" h="179">
                <a:moveTo>
                  <a:pt x="67" y="22"/>
                </a:moveTo>
                <a:cubicBezTo>
                  <a:pt x="67" y="22"/>
                  <a:pt x="0" y="45"/>
                  <a:pt x="17" y="98"/>
                </a:cubicBezTo>
                <a:cubicBezTo>
                  <a:pt x="35" y="152"/>
                  <a:pt x="71" y="124"/>
                  <a:pt x="89" y="179"/>
                </a:cubicBezTo>
                <a:cubicBezTo>
                  <a:pt x="116" y="170"/>
                  <a:pt x="116" y="170"/>
                  <a:pt x="116" y="170"/>
                </a:cubicBezTo>
                <a:cubicBezTo>
                  <a:pt x="143" y="161"/>
                  <a:pt x="143" y="161"/>
                  <a:pt x="143" y="161"/>
                </a:cubicBezTo>
                <a:cubicBezTo>
                  <a:pt x="124" y="106"/>
                  <a:pt x="170" y="107"/>
                  <a:pt x="152" y="54"/>
                </a:cubicBezTo>
                <a:cubicBezTo>
                  <a:pt x="134" y="0"/>
                  <a:pt x="67" y="22"/>
                  <a:pt x="67" y="22"/>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îṡḷîḍé"/>
          <p:cNvSpPr/>
          <p:nvPr/>
        </p:nvSpPr>
        <p:spPr bwMode="auto">
          <a:xfrm>
            <a:off x="5214620" y="3066415"/>
            <a:ext cx="179705" cy="252730"/>
          </a:xfrm>
          <a:custGeom>
            <a:avLst/>
            <a:gdLst>
              <a:gd name="T0" fmla="*/ 72 w 72"/>
              <a:gd name="T1" fmla="*/ 92 h 101"/>
              <a:gd name="T2" fmla="*/ 66 w 72"/>
              <a:gd name="T3" fmla="*/ 94 h 101"/>
              <a:gd name="T4" fmla="*/ 50 w 72"/>
              <a:gd name="T5" fmla="*/ 45 h 101"/>
              <a:gd name="T6" fmla="*/ 35 w 72"/>
              <a:gd name="T7" fmla="*/ 49 h 101"/>
              <a:gd name="T8" fmla="*/ 52 w 72"/>
              <a:gd name="T9" fmla="*/ 99 h 101"/>
              <a:gd name="T10" fmla="*/ 46 w 72"/>
              <a:gd name="T11" fmla="*/ 101 h 101"/>
              <a:gd name="T12" fmla="*/ 29 w 72"/>
              <a:gd name="T13" fmla="*/ 51 h 101"/>
              <a:gd name="T14" fmla="*/ 24 w 72"/>
              <a:gd name="T15" fmla="*/ 53 h 101"/>
              <a:gd name="T16" fmla="*/ 2 w 72"/>
              <a:gd name="T17" fmla="*/ 33 h 101"/>
              <a:gd name="T18" fmla="*/ 1 w 72"/>
              <a:gd name="T19" fmla="*/ 24 h 101"/>
              <a:gd name="T20" fmla="*/ 7 w 72"/>
              <a:gd name="T21" fmla="*/ 18 h 101"/>
              <a:gd name="T22" fmla="*/ 33 w 72"/>
              <a:gd name="T23" fmla="*/ 43 h 101"/>
              <a:gd name="T24" fmla="*/ 48 w 72"/>
              <a:gd name="T25" fmla="*/ 39 h 101"/>
              <a:gd name="T26" fmla="*/ 54 w 72"/>
              <a:gd name="T27" fmla="*/ 2 h 101"/>
              <a:gd name="T28" fmla="*/ 67 w 72"/>
              <a:gd name="T29" fmla="*/ 11 h 101"/>
              <a:gd name="T30" fmla="*/ 69 w 72"/>
              <a:gd name="T31" fmla="*/ 28 h 101"/>
              <a:gd name="T32" fmla="*/ 61 w 72"/>
              <a:gd name="T33" fmla="*/ 41 h 101"/>
              <a:gd name="T34" fmla="*/ 56 w 72"/>
              <a:gd name="T35" fmla="*/ 43 h 101"/>
              <a:gd name="T36" fmla="*/ 72 w 72"/>
              <a:gd name="T37" fmla="*/ 92 h 101"/>
              <a:gd name="T38" fmla="*/ 54 w 72"/>
              <a:gd name="T39" fmla="*/ 37 h 101"/>
              <a:gd name="T40" fmla="*/ 59 w 72"/>
              <a:gd name="T41" fmla="*/ 35 h 101"/>
              <a:gd name="T42" fmla="*/ 61 w 72"/>
              <a:gd name="T43" fmla="*/ 13 h 101"/>
              <a:gd name="T44" fmla="*/ 56 w 72"/>
              <a:gd name="T45" fmla="*/ 8 h 101"/>
              <a:gd name="T46" fmla="*/ 54 w 72"/>
              <a:gd name="T47" fmla="*/ 37 h 101"/>
              <a:gd name="T48" fmla="*/ 9 w 72"/>
              <a:gd name="T49" fmla="*/ 24 h 101"/>
              <a:gd name="T50" fmla="*/ 7 w 72"/>
              <a:gd name="T51" fmla="*/ 26 h 101"/>
              <a:gd name="T52" fmla="*/ 8 w 72"/>
              <a:gd name="T53" fmla="*/ 31 h 101"/>
              <a:gd name="T54" fmla="*/ 22 w 72"/>
              <a:gd name="T55" fmla="*/ 47 h 101"/>
              <a:gd name="T56" fmla="*/ 27 w 72"/>
              <a:gd name="T57" fmla="*/ 45 h 101"/>
              <a:gd name="T58" fmla="*/ 9 w 72"/>
              <a:gd name="T59" fmla="*/ 2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101">
                <a:moveTo>
                  <a:pt x="72" y="92"/>
                </a:moveTo>
                <a:cubicBezTo>
                  <a:pt x="66" y="94"/>
                  <a:pt x="66" y="94"/>
                  <a:pt x="66" y="94"/>
                </a:cubicBezTo>
                <a:cubicBezTo>
                  <a:pt x="50" y="45"/>
                  <a:pt x="50" y="45"/>
                  <a:pt x="50" y="45"/>
                </a:cubicBezTo>
                <a:cubicBezTo>
                  <a:pt x="35" y="49"/>
                  <a:pt x="35" y="49"/>
                  <a:pt x="35" y="49"/>
                </a:cubicBezTo>
                <a:cubicBezTo>
                  <a:pt x="52" y="99"/>
                  <a:pt x="52" y="99"/>
                  <a:pt x="52" y="99"/>
                </a:cubicBezTo>
                <a:cubicBezTo>
                  <a:pt x="46" y="101"/>
                  <a:pt x="46" y="101"/>
                  <a:pt x="46" y="101"/>
                </a:cubicBezTo>
                <a:cubicBezTo>
                  <a:pt x="29" y="51"/>
                  <a:pt x="29" y="51"/>
                  <a:pt x="29" y="51"/>
                </a:cubicBezTo>
                <a:cubicBezTo>
                  <a:pt x="24" y="53"/>
                  <a:pt x="24" y="53"/>
                  <a:pt x="24" y="53"/>
                </a:cubicBezTo>
                <a:cubicBezTo>
                  <a:pt x="16" y="56"/>
                  <a:pt x="5" y="43"/>
                  <a:pt x="2" y="33"/>
                </a:cubicBezTo>
                <a:cubicBezTo>
                  <a:pt x="1" y="30"/>
                  <a:pt x="0" y="27"/>
                  <a:pt x="1" y="24"/>
                </a:cubicBezTo>
                <a:cubicBezTo>
                  <a:pt x="1" y="21"/>
                  <a:pt x="3" y="19"/>
                  <a:pt x="7" y="18"/>
                </a:cubicBezTo>
                <a:cubicBezTo>
                  <a:pt x="21" y="13"/>
                  <a:pt x="28" y="26"/>
                  <a:pt x="33" y="43"/>
                </a:cubicBezTo>
                <a:cubicBezTo>
                  <a:pt x="48" y="39"/>
                  <a:pt x="48" y="39"/>
                  <a:pt x="48" y="39"/>
                </a:cubicBezTo>
                <a:cubicBezTo>
                  <a:pt x="42" y="21"/>
                  <a:pt x="40" y="7"/>
                  <a:pt x="54" y="2"/>
                </a:cubicBezTo>
                <a:cubicBezTo>
                  <a:pt x="56" y="2"/>
                  <a:pt x="63" y="0"/>
                  <a:pt x="67" y="11"/>
                </a:cubicBezTo>
                <a:cubicBezTo>
                  <a:pt x="69" y="16"/>
                  <a:pt x="69" y="22"/>
                  <a:pt x="69" y="28"/>
                </a:cubicBezTo>
                <a:cubicBezTo>
                  <a:pt x="68" y="35"/>
                  <a:pt x="65" y="40"/>
                  <a:pt x="61" y="41"/>
                </a:cubicBezTo>
                <a:cubicBezTo>
                  <a:pt x="56" y="43"/>
                  <a:pt x="56" y="43"/>
                  <a:pt x="56" y="43"/>
                </a:cubicBezTo>
                <a:lnTo>
                  <a:pt x="72" y="92"/>
                </a:lnTo>
                <a:close/>
                <a:moveTo>
                  <a:pt x="54" y="37"/>
                </a:moveTo>
                <a:cubicBezTo>
                  <a:pt x="59" y="35"/>
                  <a:pt x="59" y="35"/>
                  <a:pt x="59" y="35"/>
                </a:cubicBezTo>
                <a:cubicBezTo>
                  <a:pt x="62" y="34"/>
                  <a:pt x="64" y="22"/>
                  <a:pt x="61" y="13"/>
                </a:cubicBezTo>
                <a:cubicBezTo>
                  <a:pt x="60" y="10"/>
                  <a:pt x="59" y="7"/>
                  <a:pt x="56" y="8"/>
                </a:cubicBezTo>
                <a:cubicBezTo>
                  <a:pt x="48" y="11"/>
                  <a:pt x="48" y="17"/>
                  <a:pt x="54" y="37"/>
                </a:cubicBezTo>
                <a:close/>
                <a:moveTo>
                  <a:pt x="9" y="24"/>
                </a:moveTo>
                <a:cubicBezTo>
                  <a:pt x="8" y="24"/>
                  <a:pt x="7" y="25"/>
                  <a:pt x="7" y="26"/>
                </a:cubicBezTo>
                <a:cubicBezTo>
                  <a:pt x="7" y="27"/>
                  <a:pt x="7" y="29"/>
                  <a:pt x="8" y="31"/>
                </a:cubicBezTo>
                <a:cubicBezTo>
                  <a:pt x="11" y="40"/>
                  <a:pt x="19" y="48"/>
                  <a:pt x="22" y="47"/>
                </a:cubicBezTo>
                <a:cubicBezTo>
                  <a:pt x="27" y="45"/>
                  <a:pt x="27" y="45"/>
                  <a:pt x="27" y="45"/>
                </a:cubicBezTo>
                <a:cubicBezTo>
                  <a:pt x="21" y="26"/>
                  <a:pt x="16" y="21"/>
                  <a:pt x="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íŝḻïḋe"/>
          <p:cNvSpPr/>
          <p:nvPr/>
        </p:nvSpPr>
        <p:spPr bwMode="auto">
          <a:xfrm>
            <a:off x="5274310" y="3274695"/>
            <a:ext cx="192405" cy="124460"/>
          </a:xfrm>
          <a:custGeom>
            <a:avLst/>
            <a:gdLst>
              <a:gd name="T0" fmla="*/ 70 w 77"/>
              <a:gd name="T1" fmla="*/ 32 h 50"/>
              <a:gd name="T2" fmla="*/ 18 w 77"/>
              <a:gd name="T3" fmla="*/ 49 h 50"/>
              <a:gd name="T4" fmla="*/ 6 w 77"/>
              <a:gd name="T5" fmla="*/ 43 h 50"/>
              <a:gd name="T6" fmla="*/ 2 w 77"/>
              <a:gd name="T7" fmla="*/ 30 h 50"/>
              <a:gd name="T8" fmla="*/ 8 w 77"/>
              <a:gd name="T9" fmla="*/ 18 h 50"/>
              <a:gd name="T10" fmla="*/ 60 w 77"/>
              <a:gd name="T11" fmla="*/ 1 h 50"/>
              <a:gd name="T12" fmla="*/ 72 w 77"/>
              <a:gd name="T13" fmla="*/ 7 h 50"/>
              <a:gd name="T14" fmla="*/ 76 w 77"/>
              <a:gd name="T15" fmla="*/ 20 h 50"/>
              <a:gd name="T16" fmla="*/ 70 w 77"/>
              <a:gd name="T17"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50">
                <a:moveTo>
                  <a:pt x="70" y="32"/>
                </a:moveTo>
                <a:cubicBezTo>
                  <a:pt x="18" y="49"/>
                  <a:pt x="18" y="49"/>
                  <a:pt x="18" y="49"/>
                </a:cubicBezTo>
                <a:cubicBezTo>
                  <a:pt x="13" y="50"/>
                  <a:pt x="8" y="48"/>
                  <a:pt x="6" y="43"/>
                </a:cubicBezTo>
                <a:cubicBezTo>
                  <a:pt x="2" y="30"/>
                  <a:pt x="2" y="30"/>
                  <a:pt x="2" y="30"/>
                </a:cubicBezTo>
                <a:cubicBezTo>
                  <a:pt x="0" y="25"/>
                  <a:pt x="3" y="20"/>
                  <a:pt x="8" y="18"/>
                </a:cubicBezTo>
                <a:cubicBezTo>
                  <a:pt x="60" y="1"/>
                  <a:pt x="60" y="1"/>
                  <a:pt x="60" y="1"/>
                </a:cubicBezTo>
                <a:cubicBezTo>
                  <a:pt x="65" y="0"/>
                  <a:pt x="70" y="2"/>
                  <a:pt x="72" y="7"/>
                </a:cubicBezTo>
                <a:cubicBezTo>
                  <a:pt x="76" y="20"/>
                  <a:pt x="76" y="20"/>
                  <a:pt x="76" y="20"/>
                </a:cubicBezTo>
                <a:cubicBezTo>
                  <a:pt x="77" y="25"/>
                  <a:pt x="74" y="30"/>
                  <a:pt x="70" y="32"/>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2" name="îṩḷîde"/>
          <p:cNvSpPr/>
          <p:nvPr/>
        </p:nvSpPr>
        <p:spPr bwMode="auto">
          <a:xfrm>
            <a:off x="5241925" y="2235200"/>
            <a:ext cx="709930" cy="459105"/>
          </a:xfrm>
          <a:custGeom>
            <a:avLst/>
            <a:gdLst>
              <a:gd name="T0" fmla="*/ 240 w 284"/>
              <a:gd name="T1" fmla="*/ 64 h 184"/>
              <a:gd name="T2" fmla="*/ 240 w 284"/>
              <a:gd name="T3" fmla="*/ 61 h 184"/>
              <a:gd name="T4" fmla="*/ 179 w 284"/>
              <a:gd name="T5" fmla="*/ 0 h 184"/>
              <a:gd name="T6" fmla="*/ 124 w 284"/>
              <a:gd name="T7" fmla="*/ 35 h 184"/>
              <a:gd name="T8" fmla="*/ 86 w 284"/>
              <a:gd name="T9" fmla="*/ 22 h 184"/>
              <a:gd name="T10" fmla="*/ 25 w 284"/>
              <a:gd name="T11" fmla="*/ 73 h 184"/>
              <a:gd name="T12" fmla="*/ 0 w 284"/>
              <a:gd name="T13" fmla="*/ 122 h 184"/>
              <a:gd name="T14" fmla="*/ 62 w 284"/>
              <a:gd name="T15" fmla="*/ 184 h 184"/>
              <a:gd name="T16" fmla="*/ 223 w 284"/>
              <a:gd name="T17" fmla="*/ 184 h 184"/>
              <a:gd name="T18" fmla="*/ 284 w 284"/>
              <a:gd name="T19" fmla="*/ 122 h 184"/>
              <a:gd name="T20" fmla="*/ 240 w 284"/>
              <a:gd name="T21" fmla="*/ 6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84">
                <a:moveTo>
                  <a:pt x="240" y="64"/>
                </a:moveTo>
                <a:cubicBezTo>
                  <a:pt x="240" y="63"/>
                  <a:pt x="240" y="62"/>
                  <a:pt x="240" y="61"/>
                </a:cubicBezTo>
                <a:cubicBezTo>
                  <a:pt x="240" y="27"/>
                  <a:pt x="213" y="0"/>
                  <a:pt x="179" y="0"/>
                </a:cubicBezTo>
                <a:cubicBezTo>
                  <a:pt x="155" y="0"/>
                  <a:pt x="134" y="14"/>
                  <a:pt x="124" y="35"/>
                </a:cubicBezTo>
                <a:cubicBezTo>
                  <a:pt x="113" y="27"/>
                  <a:pt x="100" y="22"/>
                  <a:pt x="86" y="22"/>
                </a:cubicBezTo>
                <a:cubicBezTo>
                  <a:pt x="55" y="22"/>
                  <a:pt x="30" y="44"/>
                  <a:pt x="25" y="73"/>
                </a:cubicBezTo>
                <a:cubicBezTo>
                  <a:pt x="10" y="85"/>
                  <a:pt x="0" y="102"/>
                  <a:pt x="0" y="122"/>
                </a:cubicBezTo>
                <a:cubicBezTo>
                  <a:pt x="0" y="156"/>
                  <a:pt x="28" y="184"/>
                  <a:pt x="62" y="184"/>
                </a:cubicBezTo>
                <a:cubicBezTo>
                  <a:pt x="78" y="184"/>
                  <a:pt x="209" y="184"/>
                  <a:pt x="223" y="184"/>
                </a:cubicBezTo>
                <a:cubicBezTo>
                  <a:pt x="257" y="184"/>
                  <a:pt x="284" y="156"/>
                  <a:pt x="284" y="122"/>
                </a:cubicBezTo>
                <a:cubicBezTo>
                  <a:pt x="284" y="95"/>
                  <a:pt x="266" y="71"/>
                  <a:pt x="240" y="64"/>
                </a:cubicBezTo>
                <a:close/>
              </a:path>
            </a:pathLst>
          </a:custGeom>
          <a:solidFill>
            <a:schemeClr val="bg1">
              <a:lumMod val="85000"/>
              <a:alpha val="92000"/>
            </a:schemeClr>
          </a:solidFill>
          <a:ln>
            <a:noFill/>
          </a:ln>
        </p:spPr>
        <p:txBody>
          <a:bodyPr anchor="ctr"/>
          <a:lstStyle/>
          <a:p>
            <a:pPr algn="ctr"/>
            <a:endParaRPr/>
          </a:p>
        </p:txBody>
      </p:sp>
      <p:sp>
        <p:nvSpPr>
          <p:cNvPr id="126" name="i$ḷïḍê"/>
          <p:cNvSpPr/>
          <p:nvPr/>
        </p:nvSpPr>
        <p:spPr bwMode="auto">
          <a:xfrm>
            <a:off x="5837555" y="2055495"/>
            <a:ext cx="32385" cy="50165"/>
          </a:xfrm>
          <a:custGeom>
            <a:avLst/>
            <a:gdLst>
              <a:gd name="T0" fmla="*/ 4 w 13"/>
              <a:gd name="T1" fmla="*/ 20 h 20"/>
              <a:gd name="T2" fmla="*/ 3 w 13"/>
              <a:gd name="T3" fmla="*/ 20 h 20"/>
              <a:gd name="T4" fmla="*/ 1 w 13"/>
              <a:gd name="T5" fmla="*/ 15 h 20"/>
              <a:gd name="T6" fmla="*/ 6 w 13"/>
              <a:gd name="T7" fmla="*/ 3 h 20"/>
              <a:gd name="T8" fmla="*/ 11 w 13"/>
              <a:gd name="T9" fmla="*/ 1 h 20"/>
              <a:gd name="T10" fmla="*/ 12 w 13"/>
              <a:gd name="T11" fmla="*/ 6 h 20"/>
              <a:gd name="T12" fmla="*/ 8 w 13"/>
              <a:gd name="T13" fmla="*/ 18 h 20"/>
              <a:gd name="T14" fmla="*/ 4 w 13"/>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0">
                <a:moveTo>
                  <a:pt x="4" y="20"/>
                </a:moveTo>
                <a:cubicBezTo>
                  <a:pt x="4" y="20"/>
                  <a:pt x="3" y="20"/>
                  <a:pt x="3" y="20"/>
                </a:cubicBezTo>
                <a:cubicBezTo>
                  <a:pt x="1" y="19"/>
                  <a:pt x="0" y="17"/>
                  <a:pt x="1" y="15"/>
                </a:cubicBezTo>
                <a:cubicBezTo>
                  <a:pt x="2" y="11"/>
                  <a:pt x="4" y="7"/>
                  <a:pt x="6" y="3"/>
                </a:cubicBezTo>
                <a:cubicBezTo>
                  <a:pt x="6" y="1"/>
                  <a:pt x="9" y="0"/>
                  <a:pt x="11" y="1"/>
                </a:cubicBezTo>
                <a:cubicBezTo>
                  <a:pt x="12" y="2"/>
                  <a:pt x="13" y="4"/>
                  <a:pt x="12" y="6"/>
                </a:cubicBezTo>
                <a:cubicBezTo>
                  <a:pt x="11" y="10"/>
                  <a:pt x="9" y="14"/>
                  <a:pt x="8" y="18"/>
                </a:cubicBezTo>
                <a:cubicBezTo>
                  <a:pt x="7" y="19"/>
                  <a:pt x="6" y="20"/>
                  <a:pt x="4" y="20"/>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7" name="işḻiḋê"/>
          <p:cNvSpPr/>
          <p:nvPr/>
        </p:nvSpPr>
        <p:spPr bwMode="auto">
          <a:xfrm>
            <a:off x="5821680" y="2072005"/>
            <a:ext cx="497840" cy="582930"/>
          </a:xfrm>
          <a:custGeom>
            <a:avLst/>
            <a:gdLst>
              <a:gd name="T0" fmla="*/ 191 w 199"/>
              <a:gd name="T1" fmla="*/ 233 h 233"/>
              <a:gd name="T2" fmla="*/ 192 w 199"/>
              <a:gd name="T3" fmla="*/ 206 h 233"/>
              <a:gd name="T4" fmla="*/ 195 w 199"/>
              <a:gd name="T5" fmla="*/ 199 h 233"/>
              <a:gd name="T6" fmla="*/ 199 w 199"/>
              <a:gd name="T7" fmla="*/ 206 h 233"/>
              <a:gd name="T8" fmla="*/ 192 w 199"/>
              <a:gd name="T9" fmla="*/ 233 h 233"/>
              <a:gd name="T10" fmla="*/ 189 w 199"/>
              <a:gd name="T11" fmla="*/ 185 h 233"/>
              <a:gd name="T12" fmla="*/ 177 w 199"/>
              <a:gd name="T13" fmla="*/ 163 h 233"/>
              <a:gd name="T14" fmla="*/ 183 w 199"/>
              <a:gd name="T15" fmla="*/ 158 h 233"/>
              <a:gd name="T16" fmla="*/ 196 w 199"/>
              <a:gd name="T17" fmla="*/ 183 h 233"/>
              <a:gd name="T18" fmla="*/ 192 w 199"/>
              <a:gd name="T19" fmla="*/ 188 h 233"/>
              <a:gd name="T20" fmla="*/ 165 w 199"/>
              <a:gd name="T21" fmla="*/ 149 h 233"/>
              <a:gd name="T22" fmla="*/ 143 w 199"/>
              <a:gd name="T23" fmla="*/ 128 h 233"/>
              <a:gd name="T24" fmla="*/ 170 w 199"/>
              <a:gd name="T25" fmla="*/ 143 h 233"/>
              <a:gd name="T26" fmla="*/ 168 w 199"/>
              <a:gd name="T27" fmla="*/ 150 h 233"/>
              <a:gd name="T28" fmla="*/ 128 w 199"/>
              <a:gd name="T29" fmla="*/ 124 h 233"/>
              <a:gd name="T30" fmla="*/ 104 w 199"/>
              <a:gd name="T31" fmla="*/ 115 h 233"/>
              <a:gd name="T32" fmla="*/ 80 w 199"/>
              <a:gd name="T33" fmla="*/ 124 h 233"/>
              <a:gd name="T34" fmla="*/ 79 w 199"/>
              <a:gd name="T35" fmla="*/ 117 h 233"/>
              <a:gd name="T36" fmla="*/ 102 w 199"/>
              <a:gd name="T37" fmla="*/ 107 h 233"/>
              <a:gd name="T38" fmla="*/ 106 w 199"/>
              <a:gd name="T39" fmla="*/ 107 h 233"/>
              <a:gd name="T40" fmla="*/ 131 w 199"/>
              <a:gd name="T41" fmla="*/ 117 h 233"/>
              <a:gd name="T42" fmla="*/ 130 w 199"/>
              <a:gd name="T43" fmla="*/ 125 h 233"/>
              <a:gd name="T44" fmla="*/ 60 w 199"/>
              <a:gd name="T45" fmla="*/ 124 h 233"/>
              <a:gd name="T46" fmla="*/ 33 w 199"/>
              <a:gd name="T47" fmla="*/ 107 h 233"/>
              <a:gd name="T48" fmla="*/ 61 w 199"/>
              <a:gd name="T49" fmla="*/ 116 h 233"/>
              <a:gd name="T50" fmla="*/ 60 w 199"/>
              <a:gd name="T51" fmla="*/ 124 h 233"/>
              <a:gd name="T52" fmla="*/ 86 w 199"/>
              <a:gd name="T53" fmla="*/ 106 h 233"/>
              <a:gd name="T54" fmla="*/ 64 w 199"/>
              <a:gd name="T55" fmla="*/ 88 h 233"/>
              <a:gd name="T56" fmla="*/ 70 w 199"/>
              <a:gd name="T57" fmla="*/ 84 h 233"/>
              <a:gd name="T58" fmla="*/ 89 w 199"/>
              <a:gd name="T59" fmla="*/ 99 h 233"/>
              <a:gd name="T60" fmla="*/ 87 w 199"/>
              <a:gd name="T61" fmla="*/ 106 h 233"/>
              <a:gd name="T62" fmla="*/ 115 w 199"/>
              <a:gd name="T63" fmla="*/ 100 h 233"/>
              <a:gd name="T64" fmla="*/ 127 w 199"/>
              <a:gd name="T65" fmla="*/ 73 h 233"/>
              <a:gd name="T66" fmla="*/ 134 w 199"/>
              <a:gd name="T67" fmla="*/ 75 h 233"/>
              <a:gd name="T68" fmla="*/ 118 w 199"/>
              <a:gd name="T69" fmla="*/ 101 h 233"/>
              <a:gd name="T70" fmla="*/ 19 w 199"/>
              <a:gd name="T71" fmla="*/ 99 h 233"/>
              <a:gd name="T72" fmla="*/ 5 w 199"/>
              <a:gd name="T73" fmla="*/ 75 h 233"/>
              <a:gd name="T74" fmla="*/ 12 w 199"/>
              <a:gd name="T75" fmla="*/ 72 h 233"/>
              <a:gd name="T76" fmla="*/ 25 w 199"/>
              <a:gd name="T77" fmla="*/ 94 h 233"/>
              <a:gd name="T78" fmla="*/ 22 w 199"/>
              <a:gd name="T79" fmla="*/ 100 h 233"/>
              <a:gd name="T80" fmla="*/ 54 w 199"/>
              <a:gd name="T81" fmla="*/ 71 h 233"/>
              <a:gd name="T82" fmla="*/ 50 w 199"/>
              <a:gd name="T83" fmla="*/ 42 h 233"/>
              <a:gd name="T84" fmla="*/ 58 w 199"/>
              <a:gd name="T85" fmla="*/ 43 h 233"/>
              <a:gd name="T86" fmla="*/ 61 w 199"/>
              <a:gd name="T87" fmla="*/ 68 h 233"/>
              <a:gd name="T88" fmla="*/ 57 w 199"/>
              <a:gd name="T89" fmla="*/ 73 h 233"/>
              <a:gd name="T90" fmla="*/ 135 w 199"/>
              <a:gd name="T91" fmla="*/ 59 h 233"/>
              <a:gd name="T92" fmla="*/ 133 w 199"/>
              <a:gd name="T93" fmla="*/ 46 h 233"/>
              <a:gd name="T94" fmla="*/ 132 w 199"/>
              <a:gd name="T95" fmla="*/ 25 h 233"/>
              <a:gd name="T96" fmla="*/ 140 w 199"/>
              <a:gd name="T97" fmla="*/ 46 h 233"/>
              <a:gd name="T98" fmla="*/ 136 w 199"/>
              <a:gd name="T99" fmla="*/ 59 h 233"/>
              <a:gd name="T100" fmla="*/ 1 w 199"/>
              <a:gd name="T101" fmla="*/ 55 h 233"/>
              <a:gd name="T102" fmla="*/ 2 w 199"/>
              <a:gd name="T103" fmla="*/ 27 h 233"/>
              <a:gd name="T104" fmla="*/ 9 w 199"/>
              <a:gd name="T105" fmla="*/ 29 h 233"/>
              <a:gd name="T106" fmla="*/ 8 w 199"/>
              <a:gd name="T107" fmla="*/ 54 h 233"/>
              <a:gd name="T108" fmla="*/ 60 w 199"/>
              <a:gd name="T109" fmla="*/ 29 h 233"/>
              <a:gd name="T110" fmla="*/ 57 w 199"/>
              <a:gd name="T111" fmla="*/ 23 h 233"/>
              <a:gd name="T112" fmla="*/ 79 w 199"/>
              <a:gd name="T113" fmla="*/ 4 h 233"/>
              <a:gd name="T114" fmla="*/ 82 w 199"/>
              <a:gd name="T115" fmla="*/ 11 h 233"/>
              <a:gd name="T116" fmla="*/ 63 w 199"/>
              <a:gd name="T117" fmla="*/ 27 h 233"/>
              <a:gd name="T118" fmla="*/ 123 w 199"/>
              <a:gd name="T119" fmla="*/ 17 h 233"/>
              <a:gd name="T120" fmla="*/ 99 w 199"/>
              <a:gd name="T121" fmla="*/ 8 h 233"/>
              <a:gd name="T122" fmla="*/ 99 w 199"/>
              <a:gd name="T123" fmla="*/ 0 h 233"/>
              <a:gd name="T124" fmla="*/ 126 w 199"/>
              <a:gd name="T125" fmla="*/ 1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9" h="233">
                <a:moveTo>
                  <a:pt x="192" y="233"/>
                </a:moveTo>
                <a:cubicBezTo>
                  <a:pt x="191" y="233"/>
                  <a:pt x="191" y="233"/>
                  <a:pt x="191" y="233"/>
                </a:cubicBezTo>
                <a:cubicBezTo>
                  <a:pt x="189" y="232"/>
                  <a:pt x="188" y="230"/>
                  <a:pt x="188" y="228"/>
                </a:cubicBezTo>
                <a:cubicBezTo>
                  <a:pt x="191" y="221"/>
                  <a:pt x="192" y="214"/>
                  <a:pt x="192" y="206"/>
                </a:cubicBezTo>
                <a:cubicBezTo>
                  <a:pt x="192" y="205"/>
                  <a:pt x="192" y="204"/>
                  <a:pt x="192" y="203"/>
                </a:cubicBezTo>
                <a:cubicBezTo>
                  <a:pt x="192" y="201"/>
                  <a:pt x="193" y="199"/>
                  <a:pt x="195" y="199"/>
                </a:cubicBezTo>
                <a:cubicBezTo>
                  <a:pt x="197" y="199"/>
                  <a:pt x="199" y="201"/>
                  <a:pt x="199" y="203"/>
                </a:cubicBezTo>
                <a:cubicBezTo>
                  <a:pt x="199" y="204"/>
                  <a:pt x="199" y="205"/>
                  <a:pt x="199" y="206"/>
                </a:cubicBezTo>
                <a:cubicBezTo>
                  <a:pt x="199" y="215"/>
                  <a:pt x="198" y="223"/>
                  <a:pt x="195" y="231"/>
                </a:cubicBezTo>
                <a:cubicBezTo>
                  <a:pt x="195" y="232"/>
                  <a:pt x="193" y="233"/>
                  <a:pt x="192" y="233"/>
                </a:cubicBezTo>
                <a:close/>
                <a:moveTo>
                  <a:pt x="192" y="188"/>
                </a:moveTo>
                <a:cubicBezTo>
                  <a:pt x="191" y="188"/>
                  <a:pt x="189" y="187"/>
                  <a:pt x="189" y="185"/>
                </a:cubicBezTo>
                <a:cubicBezTo>
                  <a:pt x="188" y="183"/>
                  <a:pt x="187" y="182"/>
                  <a:pt x="187" y="180"/>
                </a:cubicBezTo>
                <a:cubicBezTo>
                  <a:pt x="184" y="174"/>
                  <a:pt x="181" y="168"/>
                  <a:pt x="177" y="163"/>
                </a:cubicBezTo>
                <a:cubicBezTo>
                  <a:pt x="176" y="161"/>
                  <a:pt x="176" y="159"/>
                  <a:pt x="178" y="157"/>
                </a:cubicBezTo>
                <a:cubicBezTo>
                  <a:pt x="180" y="156"/>
                  <a:pt x="182" y="157"/>
                  <a:pt x="183" y="158"/>
                </a:cubicBezTo>
                <a:cubicBezTo>
                  <a:pt x="188" y="164"/>
                  <a:pt x="191" y="170"/>
                  <a:pt x="194" y="177"/>
                </a:cubicBezTo>
                <a:cubicBezTo>
                  <a:pt x="194" y="179"/>
                  <a:pt x="195" y="181"/>
                  <a:pt x="196" y="183"/>
                </a:cubicBezTo>
                <a:cubicBezTo>
                  <a:pt x="196" y="185"/>
                  <a:pt x="195" y="187"/>
                  <a:pt x="193" y="188"/>
                </a:cubicBezTo>
                <a:cubicBezTo>
                  <a:pt x="193" y="188"/>
                  <a:pt x="193" y="188"/>
                  <a:pt x="192" y="188"/>
                </a:cubicBezTo>
                <a:close/>
                <a:moveTo>
                  <a:pt x="168" y="150"/>
                </a:moveTo>
                <a:cubicBezTo>
                  <a:pt x="167" y="150"/>
                  <a:pt x="166" y="149"/>
                  <a:pt x="165" y="149"/>
                </a:cubicBezTo>
                <a:cubicBezTo>
                  <a:pt x="159" y="143"/>
                  <a:pt x="152" y="138"/>
                  <a:pt x="144" y="133"/>
                </a:cubicBezTo>
                <a:cubicBezTo>
                  <a:pt x="143" y="132"/>
                  <a:pt x="142" y="130"/>
                  <a:pt x="143" y="128"/>
                </a:cubicBezTo>
                <a:cubicBezTo>
                  <a:pt x="144" y="126"/>
                  <a:pt x="147" y="125"/>
                  <a:pt x="148" y="127"/>
                </a:cubicBezTo>
                <a:cubicBezTo>
                  <a:pt x="157" y="132"/>
                  <a:pt x="164" y="137"/>
                  <a:pt x="170" y="143"/>
                </a:cubicBezTo>
                <a:cubicBezTo>
                  <a:pt x="172" y="145"/>
                  <a:pt x="172" y="147"/>
                  <a:pt x="170" y="149"/>
                </a:cubicBezTo>
                <a:cubicBezTo>
                  <a:pt x="170" y="149"/>
                  <a:pt x="169" y="150"/>
                  <a:pt x="168" y="150"/>
                </a:cubicBezTo>
                <a:close/>
                <a:moveTo>
                  <a:pt x="130" y="125"/>
                </a:moveTo>
                <a:cubicBezTo>
                  <a:pt x="129" y="125"/>
                  <a:pt x="128" y="125"/>
                  <a:pt x="128" y="124"/>
                </a:cubicBezTo>
                <a:cubicBezTo>
                  <a:pt x="123" y="122"/>
                  <a:pt x="117" y="120"/>
                  <a:pt x="112" y="118"/>
                </a:cubicBezTo>
                <a:cubicBezTo>
                  <a:pt x="109" y="117"/>
                  <a:pt x="107" y="116"/>
                  <a:pt x="104" y="115"/>
                </a:cubicBezTo>
                <a:cubicBezTo>
                  <a:pt x="98" y="119"/>
                  <a:pt x="92" y="121"/>
                  <a:pt x="86" y="123"/>
                </a:cubicBezTo>
                <a:cubicBezTo>
                  <a:pt x="84" y="124"/>
                  <a:pt x="82" y="124"/>
                  <a:pt x="80" y="124"/>
                </a:cubicBezTo>
                <a:cubicBezTo>
                  <a:pt x="78" y="125"/>
                  <a:pt x="76" y="123"/>
                  <a:pt x="76" y="121"/>
                </a:cubicBezTo>
                <a:cubicBezTo>
                  <a:pt x="75" y="119"/>
                  <a:pt x="77" y="117"/>
                  <a:pt x="79" y="117"/>
                </a:cubicBezTo>
                <a:cubicBezTo>
                  <a:pt x="80" y="117"/>
                  <a:pt x="82" y="116"/>
                  <a:pt x="84" y="116"/>
                </a:cubicBezTo>
                <a:cubicBezTo>
                  <a:pt x="90" y="114"/>
                  <a:pt x="96" y="111"/>
                  <a:pt x="102" y="107"/>
                </a:cubicBezTo>
                <a:cubicBezTo>
                  <a:pt x="103" y="106"/>
                  <a:pt x="105" y="106"/>
                  <a:pt x="106" y="107"/>
                </a:cubicBezTo>
                <a:cubicBezTo>
                  <a:pt x="106" y="107"/>
                  <a:pt x="106" y="107"/>
                  <a:pt x="106" y="107"/>
                </a:cubicBezTo>
                <a:cubicBezTo>
                  <a:pt x="109" y="108"/>
                  <a:pt x="112" y="110"/>
                  <a:pt x="115" y="111"/>
                </a:cubicBezTo>
                <a:cubicBezTo>
                  <a:pt x="120" y="113"/>
                  <a:pt x="126" y="115"/>
                  <a:pt x="131" y="117"/>
                </a:cubicBezTo>
                <a:cubicBezTo>
                  <a:pt x="133" y="118"/>
                  <a:pt x="134" y="120"/>
                  <a:pt x="133" y="122"/>
                </a:cubicBezTo>
                <a:cubicBezTo>
                  <a:pt x="132" y="124"/>
                  <a:pt x="131" y="125"/>
                  <a:pt x="130" y="125"/>
                </a:cubicBezTo>
                <a:close/>
                <a:moveTo>
                  <a:pt x="60" y="124"/>
                </a:moveTo>
                <a:cubicBezTo>
                  <a:pt x="60" y="124"/>
                  <a:pt x="60" y="124"/>
                  <a:pt x="60" y="124"/>
                </a:cubicBezTo>
                <a:cubicBezTo>
                  <a:pt x="51" y="122"/>
                  <a:pt x="42" y="118"/>
                  <a:pt x="34" y="112"/>
                </a:cubicBezTo>
                <a:cubicBezTo>
                  <a:pt x="32" y="111"/>
                  <a:pt x="32" y="109"/>
                  <a:pt x="33" y="107"/>
                </a:cubicBezTo>
                <a:cubicBezTo>
                  <a:pt x="34" y="106"/>
                  <a:pt x="36" y="105"/>
                  <a:pt x="38" y="106"/>
                </a:cubicBezTo>
                <a:cubicBezTo>
                  <a:pt x="45" y="111"/>
                  <a:pt x="53" y="115"/>
                  <a:pt x="61" y="116"/>
                </a:cubicBezTo>
                <a:cubicBezTo>
                  <a:pt x="63" y="117"/>
                  <a:pt x="64" y="119"/>
                  <a:pt x="64" y="121"/>
                </a:cubicBezTo>
                <a:cubicBezTo>
                  <a:pt x="64" y="122"/>
                  <a:pt x="62" y="124"/>
                  <a:pt x="60" y="124"/>
                </a:cubicBezTo>
                <a:close/>
                <a:moveTo>
                  <a:pt x="87" y="106"/>
                </a:moveTo>
                <a:cubicBezTo>
                  <a:pt x="87" y="106"/>
                  <a:pt x="86" y="106"/>
                  <a:pt x="86" y="106"/>
                </a:cubicBezTo>
                <a:cubicBezTo>
                  <a:pt x="80" y="103"/>
                  <a:pt x="75" y="99"/>
                  <a:pt x="70" y="95"/>
                </a:cubicBezTo>
                <a:cubicBezTo>
                  <a:pt x="68" y="93"/>
                  <a:pt x="66" y="91"/>
                  <a:pt x="64" y="88"/>
                </a:cubicBezTo>
                <a:cubicBezTo>
                  <a:pt x="62" y="87"/>
                  <a:pt x="63" y="84"/>
                  <a:pt x="64" y="83"/>
                </a:cubicBezTo>
                <a:cubicBezTo>
                  <a:pt x="66" y="82"/>
                  <a:pt x="68" y="82"/>
                  <a:pt x="70" y="84"/>
                </a:cubicBezTo>
                <a:cubicBezTo>
                  <a:pt x="71" y="86"/>
                  <a:pt x="73" y="88"/>
                  <a:pt x="75" y="90"/>
                </a:cubicBezTo>
                <a:cubicBezTo>
                  <a:pt x="79" y="93"/>
                  <a:pt x="84" y="96"/>
                  <a:pt x="89" y="99"/>
                </a:cubicBezTo>
                <a:cubicBezTo>
                  <a:pt x="91" y="100"/>
                  <a:pt x="92" y="103"/>
                  <a:pt x="91" y="104"/>
                </a:cubicBezTo>
                <a:cubicBezTo>
                  <a:pt x="90" y="106"/>
                  <a:pt x="89" y="106"/>
                  <a:pt x="87" y="106"/>
                </a:cubicBezTo>
                <a:close/>
                <a:moveTo>
                  <a:pt x="118" y="101"/>
                </a:moveTo>
                <a:cubicBezTo>
                  <a:pt x="117" y="101"/>
                  <a:pt x="116" y="101"/>
                  <a:pt x="115" y="100"/>
                </a:cubicBezTo>
                <a:cubicBezTo>
                  <a:pt x="114" y="99"/>
                  <a:pt x="113" y="96"/>
                  <a:pt x="115" y="95"/>
                </a:cubicBezTo>
                <a:cubicBezTo>
                  <a:pt x="120" y="88"/>
                  <a:pt x="124" y="81"/>
                  <a:pt x="127" y="73"/>
                </a:cubicBezTo>
                <a:cubicBezTo>
                  <a:pt x="128" y="71"/>
                  <a:pt x="130" y="70"/>
                  <a:pt x="132" y="70"/>
                </a:cubicBezTo>
                <a:cubicBezTo>
                  <a:pt x="134" y="71"/>
                  <a:pt x="135" y="73"/>
                  <a:pt x="134" y="75"/>
                </a:cubicBezTo>
                <a:cubicBezTo>
                  <a:pt x="131" y="84"/>
                  <a:pt x="126" y="92"/>
                  <a:pt x="121" y="100"/>
                </a:cubicBezTo>
                <a:cubicBezTo>
                  <a:pt x="120" y="100"/>
                  <a:pt x="119" y="101"/>
                  <a:pt x="118" y="101"/>
                </a:cubicBezTo>
                <a:close/>
                <a:moveTo>
                  <a:pt x="22" y="100"/>
                </a:moveTo>
                <a:cubicBezTo>
                  <a:pt x="21" y="100"/>
                  <a:pt x="20" y="100"/>
                  <a:pt x="19" y="99"/>
                </a:cubicBezTo>
                <a:cubicBezTo>
                  <a:pt x="15" y="94"/>
                  <a:pt x="12" y="89"/>
                  <a:pt x="9" y="84"/>
                </a:cubicBezTo>
                <a:cubicBezTo>
                  <a:pt x="8" y="81"/>
                  <a:pt x="6" y="78"/>
                  <a:pt x="5" y="75"/>
                </a:cubicBezTo>
                <a:cubicBezTo>
                  <a:pt x="4" y="73"/>
                  <a:pt x="6" y="70"/>
                  <a:pt x="7" y="70"/>
                </a:cubicBezTo>
                <a:cubicBezTo>
                  <a:pt x="9" y="69"/>
                  <a:pt x="12" y="70"/>
                  <a:pt x="12" y="72"/>
                </a:cubicBezTo>
                <a:cubicBezTo>
                  <a:pt x="13" y="75"/>
                  <a:pt x="14" y="78"/>
                  <a:pt x="16" y="81"/>
                </a:cubicBezTo>
                <a:cubicBezTo>
                  <a:pt x="18" y="85"/>
                  <a:pt x="21" y="90"/>
                  <a:pt x="25" y="94"/>
                </a:cubicBezTo>
                <a:cubicBezTo>
                  <a:pt x="26" y="96"/>
                  <a:pt x="26" y="98"/>
                  <a:pt x="24" y="99"/>
                </a:cubicBezTo>
                <a:cubicBezTo>
                  <a:pt x="23" y="100"/>
                  <a:pt x="23" y="100"/>
                  <a:pt x="22" y="100"/>
                </a:cubicBezTo>
                <a:close/>
                <a:moveTo>
                  <a:pt x="57" y="73"/>
                </a:moveTo>
                <a:cubicBezTo>
                  <a:pt x="56" y="73"/>
                  <a:pt x="54" y="72"/>
                  <a:pt x="54" y="71"/>
                </a:cubicBezTo>
                <a:cubicBezTo>
                  <a:pt x="51" y="64"/>
                  <a:pt x="50" y="56"/>
                  <a:pt x="50" y="49"/>
                </a:cubicBezTo>
                <a:cubicBezTo>
                  <a:pt x="50" y="47"/>
                  <a:pt x="50" y="45"/>
                  <a:pt x="50" y="42"/>
                </a:cubicBezTo>
                <a:cubicBezTo>
                  <a:pt x="51" y="40"/>
                  <a:pt x="52" y="39"/>
                  <a:pt x="54" y="39"/>
                </a:cubicBezTo>
                <a:cubicBezTo>
                  <a:pt x="57" y="39"/>
                  <a:pt x="58" y="41"/>
                  <a:pt x="58" y="43"/>
                </a:cubicBezTo>
                <a:cubicBezTo>
                  <a:pt x="58" y="45"/>
                  <a:pt x="57" y="47"/>
                  <a:pt x="57" y="49"/>
                </a:cubicBezTo>
                <a:cubicBezTo>
                  <a:pt x="57" y="55"/>
                  <a:pt x="59" y="62"/>
                  <a:pt x="61" y="68"/>
                </a:cubicBezTo>
                <a:cubicBezTo>
                  <a:pt x="62" y="70"/>
                  <a:pt x="61" y="72"/>
                  <a:pt x="59" y="73"/>
                </a:cubicBezTo>
                <a:cubicBezTo>
                  <a:pt x="58" y="73"/>
                  <a:pt x="58" y="73"/>
                  <a:pt x="57" y="73"/>
                </a:cubicBezTo>
                <a:close/>
                <a:moveTo>
                  <a:pt x="136" y="59"/>
                </a:moveTo>
                <a:cubicBezTo>
                  <a:pt x="135" y="59"/>
                  <a:pt x="135" y="59"/>
                  <a:pt x="135" y="59"/>
                </a:cubicBezTo>
                <a:cubicBezTo>
                  <a:pt x="133" y="59"/>
                  <a:pt x="132" y="57"/>
                  <a:pt x="132" y="55"/>
                </a:cubicBezTo>
                <a:cubicBezTo>
                  <a:pt x="132" y="52"/>
                  <a:pt x="133" y="49"/>
                  <a:pt x="133" y="46"/>
                </a:cubicBezTo>
                <a:cubicBezTo>
                  <a:pt x="133" y="41"/>
                  <a:pt x="132" y="35"/>
                  <a:pt x="130" y="30"/>
                </a:cubicBezTo>
                <a:cubicBezTo>
                  <a:pt x="129" y="28"/>
                  <a:pt x="131" y="26"/>
                  <a:pt x="132" y="25"/>
                </a:cubicBezTo>
                <a:cubicBezTo>
                  <a:pt x="134" y="25"/>
                  <a:pt x="137" y="26"/>
                  <a:pt x="137" y="28"/>
                </a:cubicBezTo>
                <a:cubicBezTo>
                  <a:pt x="139" y="33"/>
                  <a:pt x="140" y="40"/>
                  <a:pt x="140" y="46"/>
                </a:cubicBezTo>
                <a:cubicBezTo>
                  <a:pt x="140" y="49"/>
                  <a:pt x="140" y="53"/>
                  <a:pt x="140" y="56"/>
                </a:cubicBezTo>
                <a:cubicBezTo>
                  <a:pt x="139" y="58"/>
                  <a:pt x="138" y="59"/>
                  <a:pt x="136" y="59"/>
                </a:cubicBezTo>
                <a:close/>
                <a:moveTo>
                  <a:pt x="5" y="58"/>
                </a:moveTo>
                <a:cubicBezTo>
                  <a:pt x="3" y="58"/>
                  <a:pt x="1" y="57"/>
                  <a:pt x="1" y="55"/>
                </a:cubicBezTo>
                <a:cubicBezTo>
                  <a:pt x="1" y="52"/>
                  <a:pt x="0" y="48"/>
                  <a:pt x="0" y="45"/>
                </a:cubicBezTo>
                <a:cubicBezTo>
                  <a:pt x="0" y="39"/>
                  <a:pt x="1" y="33"/>
                  <a:pt x="2" y="27"/>
                </a:cubicBezTo>
                <a:cubicBezTo>
                  <a:pt x="2" y="25"/>
                  <a:pt x="4" y="24"/>
                  <a:pt x="6" y="24"/>
                </a:cubicBezTo>
                <a:cubicBezTo>
                  <a:pt x="8" y="25"/>
                  <a:pt x="10" y="27"/>
                  <a:pt x="9" y="29"/>
                </a:cubicBezTo>
                <a:cubicBezTo>
                  <a:pt x="8" y="34"/>
                  <a:pt x="8" y="39"/>
                  <a:pt x="8" y="45"/>
                </a:cubicBezTo>
                <a:cubicBezTo>
                  <a:pt x="8" y="48"/>
                  <a:pt x="8" y="51"/>
                  <a:pt x="8" y="54"/>
                </a:cubicBezTo>
                <a:cubicBezTo>
                  <a:pt x="9" y="56"/>
                  <a:pt x="7" y="58"/>
                  <a:pt x="5" y="58"/>
                </a:cubicBezTo>
                <a:close/>
                <a:moveTo>
                  <a:pt x="60" y="29"/>
                </a:moveTo>
                <a:cubicBezTo>
                  <a:pt x="59" y="29"/>
                  <a:pt x="59" y="28"/>
                  <a:pt x="58" y="28"/>
                </a:cubicBezTo>
                <a:cubicBezTo>
                  <a:pt x="56" y="27"/>
                  <a:pt x="56" y="25"/>
                  <a:pt x="57" y="23"/>
                </a:cubicBezTo>
                <a:cubicBezTo>
                  <a:pt x="57" y="23"/>
                  <a:pt x="57" y="22"/>
                  <a:pt x="58" y="22"/>
                </a:cubicBezTo>
                <a:cubicBezTo>
                  <a:pt x="62" y="14"/>
                  <a:pt x="70" y="8"/>
                  <a:pt x="79" y="4"/>
                </a:cubicBezTo>
                <a:cubicBezTo>
                  <a:pt x="81" y="4"/>
                  <a:pt x="83" y="4"/>
                  <a:pt x="84" y="6"/>
                </a:cubicBezTo>
                <a:cubicBezTo>
                  <a:pt x="84" y="8"/>
                  <a:pt x="83" y="11"/>
                  <a:pt x="82" y="11"/>
                </a:cubicBezTo>
                <a:cubicBezTo>
                  <a:pt x="74" y="14"/>
                  <a:pt x="68" y="19"/>
                  <a:pt x="64" y="26"/>
                </a:cubicBezTo>
                <a:cubicBezTo>
                  <a:pt x="64" y="26"/>
                  <a:pt x="64" y="26"/>
                  <a:pt x="63" y="27"/>
                </a:cubicBezTo>
                <a:cubicBezTo>
                  <a:pt x="63" y="28"/>
                  <a:pt x="61" y="29"/>
                  <a:pt x="60" y="29"/>
                </a:cubicBezTo>
                <a:close/>
                <a:moveTo>
                  <a:pt x="123" y="17"/>
                </a:moveTo>
                <a:cubicBezTo>
                  <a:pt x="123" y="17"/>
                  <a:pt x="122" y="17"/>
                  <a:pt x="121" y="16"/>
                </a:cubicBezTo>
                <a:cubicBezTo>
                  <a:pt x="115" y="11"/>
                  <a:pt x="107" y="8"/>
                  <a:pt x="99" y="8"/>
                </a:cubicBezTo>
                <a:cubicBezTo>
                  <a:pt x="97" y="8"/>
                  <a:pt x="95" y="6"/>
                  <a:pt x="95" y="4"/>
                </a:cubicBezTo>
                <a:cubicBezTo>
                  <a:pt x="95" y="2"/>
                  <a:pt x="97" y="0"/>
                  <a:pt x="99" y="0"/>
                </a:cubicBezTo>
                <a:cubicBezTo>
                  <a:pt x="109" y="1"/>
                  <a:pt x="119" y="4"/>
                  <a:pt x="126" y="10"/>
                </a:cubicBezTo>
                <a:cubicBezTo>
                  <a:pt x="127" y="12"/>
                  <a:pt x="128" y="14"/>
                  <a:pt x="126" y="16"/>
                </a:cubicBezTo>
                <a:cubicBezTo>
                  <a:pt x="125" y="17"/>
                  <a:pt x="124" y="17"/>
                  <a:pt x="123" y="17"/>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8" name="íṡḷîḋé"/>
          <p:cNvSpPr/>
          <p:nvPr/>
        </p:nvSpPr>
        <p:spPr bwMode="auto">
          <a:xfrm>
            <a:off x="6244590" y="2677160"/>
            <a:ext cx="44450" cy="44450"/>
          </a:xfrm>
          <a:custGeom>
            <a:avLst/>
            <a:gdLst>
              <a:gd name="T0" fmla="*/ 5 w 18"/>
              <a:gd name="T1" fmla="*/ 18 h 18"/>
              <a:gd name="T2" fmla="*/ 2 w 18"/>
              <a:gd name="T3" fmla="*/ 16 h 18"/>
              <a:gd name="T4" fmla="*/ 2 w 18"/>
              <a:gd name="T5" fmla="*/ 11 h 18"/>
              <a:gd name="T6" fmla="*/ 11 w 18"/>
              <a:gd name="T7" fmla="*/ 2 h 18"/>
              <a:gd name="T8" fmla="*/ 16 w 18"/>
              <a:gd name="T9" fmla="*/ 2 h 18"/>
              <a:gd name="T10" fmla="*/ 17 w 18"/>
              <a:gd name="T11" fmla="*/ 7 h 18"/>
              <a:gd name="T12" fmla="*/ 7 w 18"/>
              <a:gd name="T13" fmla="*/ 17 h 18"/>
              <a:gd name="T14" fmla="*/ 5 w 1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8">
                <a:moveTo>
                  <a:pt x="5" y="18"/>
                </a:moveTo>
                <a:cubicBezTo>
                  <a:pt x="4" y="18"/>
                  <a:pt x="3" y="17"/>
                  <a:pt x="2" y="16"/>
                </a:cubicBezTo>
                <a:cubicBezTo>
                  <a:pt x="0" y="15"/>
                  <a:pt x="1" y="12"/>
                  <a:pt x="2" y="11"/>
                </a:cubicBezTo>
                <a:cubicBezTo>
                  <a:pt x="6" y="9"/>
                  <a:pt x="8" y="6"/>
                  <a:pt x="11" y="2"/>
                </a:cubicBezTo>
                <a:cubicBezTo>
                  <a:pt x="12" y="1"/>
                  <a:pt x="14" y="0"/>
                  <a:pt x="16" y="2"/>
                </a:cubicBezTo>
                <a:cubicBezTo>
                  <a:pt x="18" y="3"/>
                  <a:pt x="18" y="5"/>
                  <a:pt x="17" y="7"/>
                </a:cubicBezTo>
                <a:cubicBezTo>
                  <a:pt x="14" y="11"/>
                  <a:pt x="11" y="14"/>
                  <a:pt x="7" y="17"/>
                </a:cubicBezTo>
                <a:cubicBezTo>
                  <a:pt x="6" y="18"/>
                  <a:pt x="6" y="18"/>
                  <a:pt x="5" y="18"/>
                </a:cubicBezTo>
                <a:close/>
              </a:path>
            </a:pathLst>
          </a:custGeom>
          <a:solidFill>
            <a:srgbClr val="FFBD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íṧḷîḍê"/>
          <p:cNvSpPr/>
          <p:nvPr/>
        </p:nvSpPr>
        <p:spPr bwMode="auto">
          <a:xfrm>
            <a:off x="8021320" y="2087880"/>
            <a:ext cx="264795" cy="219075"/>
          </a:xfrm>
          <a:custGeom>
            <a:avLst/>
            <a:gdLst>
              <a:gd name="T0" fmla="*/ 0 w 255"/>
              <a:gd name="T1" fmla="*/ 0 h 211"/>
              <a:gd name="T2" fmla="*/ 202 w 255"/>
              <a:gd name="T3" fmla="*/ 211 h 211"/>
              <a:gd name="T4" fmla="*/ 255 w 255"/>
              <a:gd name="T5" fmla="*/ 108 h 211"/>
              <a:gd name="T6" fmla="*/ 0 w 255"/>
              <a:gd name="T7" fmla="*/ 0 h 211"/>
            </a:gdLst>
            <a:ahLst/>
            <a:cxnLst>
              <a:cxn ang="0">
                <a:pos x="T0" y="T1"/>
              </a:cxn>
              <a:cxn ang="0">
                <a:pos x="T2" y="T3"/>
              </a:cxn>
              <a:cxn ang="0">
                <a:pos x="T4" y="T5"/>
              </a:cxn>
              <a:cxn ang="0">
                <a:pos x="T6" y="T7"/>
              </a:cxn>
            </a:cxnLst>
            <a:rect l="0" t="0" r="r" b="b"/>
            <a:pathLst>
              <a:path w="255" h="211">
                <a:moveTo>
                  <a:pt x="0" y="0"/>
                </a:moveTo>
                <a:lnTo>
                  <a:pt x="202" y="211"/>
                </a:lnTo>
                <a:lnTo>
                  <a:pt x="255" y="108"/>
                </a:lnTo>
                <a:lnTo>
                  <a:pt x="0" y="0"/>
                </a:lnTo>
                <a:close/>
              </a:path>
            </a:pathLst>
          </a:custGeom>
          <a:solidFill>
            <a:schemeClr val="bg1">
              <a:lumMod val="85000"/>
            </a:schemeClr>
          </a:solidFill>
          <a:ln>
            <a:noFill/>
          </a:ln>
        </p:spPr>
        <p:txBody>
          <a:bodyPr anchor="ctr"/>
          <a:lstStyle/>
          <a:p>
            <a:pPr algn="ctr"/>
            <a:endParaRPr/>
          </a:p>
        </p:txBody>
      </p:sp>
      <p:sp>
        <p:nvSpPr>
          <p:cNvPr id="132" name="îṩlíḍé"/>
          <p:cNvSpPr/>
          <p:nvPr/>
        </p:nvSpPr>
        <p:spPr bwMode="auto">
          <a:xfrm>
            <a:off x="8044180" y="2189480"/>
            <a:ext cx="635000" cy="809625"/>
          </a:xfrm>
          <a:custGeom>
            <a:avLst/>
            <a:gdLst>
              <a:gd name="T0" fmla="*/ 49 w 254"/>
              <a:gd name="T1" fmla="*/ 318 h 324"/>
              <a:gd name="T2" fmla="*/ 74 w 254"/>
              <a:gd name="T3" fmla="*/ 320 h 324"/>
              <a:gd name="T4" fmla="*/ 35 w 254"/>
              <a:gd name="T5" fmla="*/ 316 h 324"/>
              <a:gd name="T6" fmla="*/ 13 w 254"/>
              <a:gd name="T7" fmla="*/ 292 h 324"/>
              <a:gd name="T8" fmla="*/ 38 w 254"/>
              <a:gd name="T9" fmla="*/ 314 h 324"/>
              <a:gd name="T10" fmla="*/ 3 w 254"/>
              <a:gd name="T11" fmla="*/ 279 h 324"/>
              <a:gd name="T12" fmla="*/ 5 w 254"/>
              <a:gd name="T13" fmla="*/ 248 h 324"/>
              <a:gd name="T14" fmla="*/ 10 w 254"/>
              <a:gd name="T15" fmla="*/ 277 h 324"/>
              <a:gd name="T16" fmla="*/ 9 w 254"/>
              <a:gd name="T17" fmla="*/ 238 h 324"/>
              <a:gd name="T18" fmla="*/ 16 w 254"/>
              <a:gd name="T19" fmla="*/ 216 h 324"/>
              <a:gd name="T20" fmla="*/ 27 w 254"/>
              <a:gd name="T21" fmla="*/ 215 h 324"/>
              <a:gd name="T22" fmla="*/ 9 w 254"/>
              <a:gd name="T23" fmla="*/ 238 h 324"/>
              <a:gd name="T24" fmla="*/ 38 w 254"/>
              <a:gd name="T25" fmla="*/ 199 h 324"/>
              <a:gd name="T26" fmla="*/ 66 w 254"/>
              <a:gd name="T27" fmla="*/ 198 h 324"/>
              <a:gd name="T28" fmla="*/ 174 w 254"/>
              <a:gd name="T29" fmla="*/ 202 h 324"/>
              <a:gd name="T30" fmla="*/ 199 w 254"/>
              <a:gd name="T31" fmla="*/ 190 h 324"/>
              <a:gd name="T32" fmla="*/ 174 w 254"/>
              <a:gd name="T33" fmla="*/ 202 h 324"/>
              <a:gd name="T34" fmla="*/ 129 w 254"/>
              <a:gd name="T35" fmla="*/ 199 h 324"/>
              <a:gd name="T36" fmla="*/ 156 w 254"/>
              <a:gd name="T37" fmla="*/ 194 h 324"/>
              <a:gd name="T38" fmla="*/ 110 w 254"/>
              <a:gd name="T39" fmla="*/ 197 h 324"/>
              <a:gd name="T40" fmla="*/ 87 w 254"/>
              <a:gd name="T41" fmla="*/ 196 h 324"/>
              <a:gd name="T42" fmla="*/ 84 w 254"/>
              <a:gd name="T43" fmla="*/ 189 h 324"/>
              <a:gd name="T44" fmla="*/ 111 w 254"/>
              <a:gd name="T45" fmla="*/ 190 h 324"/>
              <a:gd name="T46" fmla="*/ 218 w 254"/>
              <a:gd name="T47" fmla="*/ 190 h 324"/>
              <a:gd name="T48" fmla="*/ 229 w 254"/>
              <a:gd name="T49" fmla="*/ 173 h 324"/>
              <a:gd name="T50" fmla="*/ 241 w 254"/>
              <a:gd name="T51" fmla="*/ 172 h 324"/>
              <a:gd name="T52" fmla="*/ 218 w 254"/>
              <a:gd name="T53" fmla="*/ 190 h 324"/>
              <a:gd name="T54" fmla="*/ 243 w 254"/>
              <a:gd name="T55" fmla="*/ 152 h 324"/>
              <a:gd name="T56" fmla="*/ 250 w 254"/>
              <a:gd name="T57" fmla="*/ 123 h 324"/>
              <a:gd name="T58" fmla="*/ 250 w 254"/>
              <a:gd name="T59" fmla="*/ 154 h 324"/>
              <a:gd name="T60" fmla="*/ 145 w 254"/>
              <a:gd name="T61" fmla="*/ 135 h 324"/>
              <a:gd name="T62" fmla="*/ 128 w 254"/>
              <a:gd name="T63" fmla="*/ 119 h 324"/>
              <a:gd name="T64" fmla="*/ 152 w 254"/>
              <a:gd name="T65" fmla="*/ 131 h 324"/>
              <a:gd name="T66" fmla="*/ 166 w 254"/>
              <a:gd name="T67" fmla="*/ 129 h 324"/>
              <a:gd name="T68" fmla="*/ 172 w 254"/>
              <a:gd name="T69" fmla="*/ 117 h 324"/>
              <a:gd name="T70" fmla="*/ 188 w 254"/>
              <a:gd name="T71" fmla="*/ 110 h 324"/>
              <a:gd name="T72" fmla="*/ 166 w 254"/>
              <a:gd name="T73" fmla="*/ 129 h 324"/>
              <a:gd name="T74" fmla="*/ 232 w 254"/>
              <a:gd name="T75" fmla="*/ 88 h 324"/>
              <a:gd name="T76" fmla="*/ 251 w 254"/>
              <a:gd name="T77" fmla="*/ 108 h 324"/>
              <a:gd name="T78" fmla="*/ 122 w 254"/>
              <a:gd name="T79" fmla="*/ 107 h 324"/>
              <a:gd name="T80" fmla="*/ 129 w 254"/>
              <a:gd name="T81" fmla="*/ 83 h 324"/>
              <a:gd name="T82" fmla="*/ 139 w 254"/>
              <a:gd name="T83" fmla="*/ 84 h 324"/>
              <a:gd name="T84" fmla="*/ 122 w 254"/>
              <a:gd name="T85" fmla="*/ 107 h 324"/>
              <a:gd name="T86" fmla="*/ 190 w 254"/>
              <a:gd name="T87" fmla="*/ 90 h 324"/>
              <a:gd name="T88" fmla="*/ 192 w 254"/>
              <a:gd name="T89" fmla="*/ 64 h 324"/>
              <a:gd name="T90" fmla="*/ 224 w 254"/>
              <a:gd name="T91" fmla="*/ 75 h 324"/>
              <a:gd name="T92" fmla="*/ 197 w 254"/>
              <a:gd name="T93" fmla="*/ 92 h 324"/>
              <a:gd name="T94" fmla="*/ 148 w 254"/>
              <a:gd name="T95" fmla="*/ 73 h 324"/>
              <a:gd name="T96" fmla="*/ 181 w 254"/>
              <a:gd name="T97" fmla="*/ 64 h 324"/>
              <a:gd name="T98" fmla="*/ 152 w 254"/>
              <a:gd name="T99" fmla="*/ 75 h 324"/>
              <a:gd name="T100" fmla="*/ 176 w 254"/>
              <a:gd name="T101" fmla="*/ 27 h 324"/>
              <a:gd name="T102" fmla="*/ 197 w 254"/>
              <a:gd name="T103" fmla="*/ 45 h 324"/>
              <a:gd name="T104" fmla="*/ 164 w 254"/>
              <a:gd name="T105" fmla="*/ 16 h 324"/>
              <a:gd name="T106" fmla="*/ 136 w 254"/>
              <a:gd name="T107" fmla="*/ 4 h 324"/>
              <a:gd name="T108" fmla="*/ 168 w 254"/>
              <a:gd name="T109" fmla="*/ 1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 h="324">
                <a:moveTo>
                  <a:pt x="67" y="324"/>
                </a:moveTo>
                <a:cubicBezTo>
                  <a:pt x="62" y="324"/>
                  <a:pt x="57" y="324"/>
                  <a:pt x="52" y="323"/>
                </a:cubicBezTo>
                <a:cubicBezTo>
                  <a:pt x="50" y="322"/>
                  <a:pt x="48" y="320"/>
                  <a:pt x="49" y="318"/>
                </a:cubicBezTo>
                <a:cubicBezTo>
                  <a:pt x="49" y="316"/>
                  <a:pt x="51" y="315"/>
                  <a:pt x="53" y="315"/>
                </a:cubicBezTo>
                <a:cubicBezTo>
                  <a:pt x="59" y="317"/>
                  <a:pt x="64" y="317"/>
                  <a:pt x="70" y="317"/>
                </a:cubicBezTo>
                <a:cubicBezTo>
                  <a:pt x="72" y="317"/>
                  <a:pt x="74" y="318"/>
                  <a:pt x="74" y="320"/>
                </a:cubicBezTo>
                <a:cubicBezTo>
                  <a:pt x="74" y="323"/>
                  <a:pt x="72" y="324"/>
                  <a:pt x="70" y="324"/>
                </a:cubicBezTo>
                <a:cubicBezTo>
                  <a:pt x="69" y="324"/>
                  <a:pt x="68" y="324"/>
                  <a:pt x="67" y="324"/>
                </a:cubicBezTo>
                <a:close/>
                <a:moveTo>
                  <a:pt x="35" y="316"/>
                </a:moveTo>
                <a:cubicBezTo>
                  <a:pt x="34" y="316"/>
                  <a:pt x="34" y="316"/>
                  <a:pt x="33" y="315"/>
                </a:cubicBezTo>
                <a:cubicBezTo>
                  <a:pt x="25" y="311"/>
                  <a:pt x="18" y="304"/>
                  <a:pt x="12" y="297"/>
                </a:cubicBezTo>
                <a:cubicBezTo>
                  <a:pt x="11" y="295"/>
                  <a:pt x="11" y="293"/>
                  <a:pt x="13" y="292"/>
                </a:cubicBezTo>
                <a:cubicBezTo>
                  <a:pt x="15" y="291"/>
                  <a:pt x="17" y="291"/>
                  <a:pt x="18" y="293"/>
                </a:cubicBezTo>
                <a:cubicBezTo>
                  <a:pt x="23" y="299"/>
                  <a:pt x="30" y="305"/>
                  <a:pt x="37" y="309"/>
                </a:cubicBezTo>
                <a:cubicBezTo>
                  <a:pt x="39" y="310"/>
                  <a:pt x="39" y="312"/>
                  <a:pt x="38" y="314"/>
                </a:cubicBezTo>
                <a:cubicBezTo>
                  <a:pt x="38" y="315"/>
                  <a:pt x="36" y="316"/>
                  <a:pt x="35" y="316"/>
                </a:cubicBezTo>
                <a:close/>
                <a:moveTo>
                  <a:pt x="7" y="282"/>
                </a:moveTo>
                <a:cubicBezTo>
                  <a:pt x="5" y="282"/>
                  <a:pt x="4" y="281"/>
                  <a:pt x="3" y="279"/>
                </a:cubicBezTo>
                <a:cubicBezTo>
                  <a:pt x="1" y="273"/>
                  <a:pt x="0" y="266"/>
                  <a:pt x="0" y="259"/>
                </a:cubicBezTo>
                <a:cubicBezTo>
                  <a:pt x="0" y="257"/>
                  <a:pt x="0" y="254"/>
                  <a:pt x="0" y="252"/>
                </a:cubicBezTo>
                <a:cubicBezTo>
                  <a:pt x="1" y="250"/>
                  <a:pt x="3" y="248"/>
                  <a:pt x="5" y="248"/>
                </a:cubicBezTo>
                <a:cubicBezTo>
                  <a:pt x="7" y="248"/>
                  <a:pt x="8" y="250"/>
                  <a:pt x="8" y="252"/>
                </a:cubicBezTo>
                <a:cubicBezTo>
                  <a:pt x="8" y="255"/>
                  <a:pt x="8" y="257"/>
                  <a:pt x="8" y="259"/>
                </a:cubicBezTo>
                <a:cubicBezTo>
                  <a:pt x="8" y="265"/>
                  <a:pt x="9" y="271"/>
                  <a:pt x="10" y="277"/>
                </a:cubicBezTo>
                <a:cubicBezTo>
                  <a:pt x="11" y="279"/>
                  <a:pt x="10" y="281"/>
                  <a:pt x="8" y="282"/>
                </a:cubicBezTo>
                <a:cubicBezTo>
                  <a:pt x="8" y="282"/>
                  <a:pt x="7" y="282"/>
                  <a:pt x="7" y="282"/>
                </a:cubicBezTo>
                <a:close/>
                <a:moveTo>
                  <a:pt x="9" y="238"/>
                </a:moveTo>
                <a:cubicBezTo>
                  <a:pt x="8" y="238"/>
                  <a:pt x="8" y="238"/>
                  <a:pt x="7" y="237"/>
                </a:cubicBezTo>
                <a:cubicBezTo>
                  <a:pt x="6" y="236"/>
                  <a:pt x="5" y="234"/>
                  <a:pt x="5" y="232"/>
                </a:cubicBezTo>
                <a:cubicBezTo>
                  <a:pt x="8" y="226"/>
                  <a:pt x="12" y="220"/>
                  <a:pt x="16" y="216"/>
                </a:cubicBezTo>
                <a:cubicBezTo>
                  <a:pt x="18" y="214"/>
                  <a:pt x="20" y="212"/>
                  <a:pt x="22" y="210"/>
                </a:cubicBezTo>
                <a:cubicBezTo>
                  <a:pt x="23" y="208"/>
                  <a:pt x="26" y="209"/>
                  <a:pt x="27" y="210"/>
                </a:cubicBezTo>
                <a:cubicBezTo>
                  <a:pt x="28" y="212"/>
                  <a:pt x="28" y="214"/>
                  <a:pt x="27" y="215"/>
                </a:cubicBezTo>
                <a:cubicBezTo>
                  <a:pt x="25" y="217"/>
                  <a:pt x="23" y="219"/>
                  <a:pt x="22" y="221"/>
                </a:cubicBezTo>
                <a:cubicBezTo>
                  <a:pt x="18" y="225"/>
                  <a:pt x="15" y="230"/>
                  <a:pt x="12" y="235"/>
                </a:cubicBezTo>
                <a:cubicBezTo>
                  <a:pt x="12" y="237"/>
                  <a:pt x="10" y="238"/>
                  <a:pt x="9" y="238"/>
                </a:cubicBezTo>
                <a:close/>
                <a:moveTo>
                  <a:pt x="40" y="206"/>
                </a:moveTo>
                <a:cubicBezTo>
                  <a:pt x="39" y="206"/>
                  <a:pt x="37" y="205"/>
                  <a:pt x="37" y="204"/>
                </a:cubicBezTo>
                <a:cubicBezTo>
                  <a:pt x="36" y="202"/>
                  <a:pt x="36" y="200"/>
                  <a:pt x="38" y="199"/>
                </a:cubicBezTo>
                <a:cubicBezTo>
                  <a:pt x="46" y="195"/>
                  <a:pt x="55" y="192"/>
                  <a:pt x="64" y="191"/>
                </a:cubicBezTo>
                <a:cubicBezTo>
                  <a:pt x="67" y="190"/>
                  <a:pt x="68" y="192"/>
                  <a:pt x="69" y="194"/>
                </a:cubicBezTo>
                <a:cubicBezTo>
                  <a:pt x="69" y="196"/>
                  <a:pt x="68" y="198"/>
                  <a:pt x="66" y="198"/>
                </a:cubicBezTo>
                <a:cubicBezTo>
                  <a:pt x="57" y="200"/>
                  <a:pt x="49" y="202"/>
                  <a:pt x="42" y="206"/>
                </a:cubicBezTo>
                <a:cubicBezTo>
                  <a:pt x="41" y="206"/>
                  <a:pt x="41" y="206"/>
                  <a:pt x="40" y="206"/>
                </a:cubicBezTo>
                <a:close/>
                <a:moveTo>
                  <a:pt x="174" y="202"/>
                </a:moveTo>
                <a:cubicBezTo>
                  <a:pt x="172" y="202"/>
                  <a:pt x="171" y="200"/>
                  <a:pt x="170" y="198"/>
                </a:cubicBezTo>
                <a:cubicBezTo>
                  <a:pt x="170" y="196"/>
                  <a:pt x="172" y="194"/>
                  <a:pt x="174" y="194"/>
                </a:cubicBezTo>
                <a:cubicBezTo>
                  <a:pt x="183" y="193"/>
                  <a:pt x="192" y="192"/>
                  <a:pt x="199" y="190"/>
                </a:cubicBezTo>
                <a:cubicBezTo>
                  <a:pt x="201" y="189"/>
                  <a:pt x="203" y="191"/>
                  <a:pt x="204" y="193"/>
                </a:cubicBezTo>
                <a:cubicBezTo>
                  <a:pt x="204" y="195"/>
                  <a:pt x="203" y="197"/>
                  <a:pt x="201" y="197"/>
                </a:cubicBezTo>
                <a:cubicBezTo>
                  <a:pt x="193" y="200"/>
                  <a:pt x="184" y="201"/>
                  <a:pt x="174" y="202"/>
                </a:cubicBezTo>
                <a:close/>
                <a:moveTo>
                  <a:pt x="155" y="202"/>
                </a:moveTo>
                <a:cubicBezTo>
                  <a:pt x="155" y="202"/>
                  <a:pt x="155" y="202"/>
                  <a:pt x="155" y="202"/>
                </a:cubicBezTo>
                <a:cubicBezTo>
                  <a:pt x="146" y="201"/>
                  <a:pt x="138" y="200"/>
                  <a:pt x="129" y="199"/>
                </a:cubicBezTo>
                <a:cubicBezTo>
                  <a:pt x="127" y="199"/>
                  <a:pt x="125" y="197"/>
                  <a:pt x="125" y="195"/>
                </a:cubicBezTo>
                <a:cubicBezTo>
                  <a:pt x="125" y="193"/>
                  <a:pt x="127" y="191"/>
                  <a:pt x="129" y="192"/>
                </a:cubicBezTo>
                <a:cubicBezTo>
                  <a:pt x="139" y="193"/>
                  <a:pt x="147" y="194"/>
                  <a:pt x="156" y="194"/>
                </a:cubicBezTo>
                <a:cubicBezTo>
                  <a:pt x="158" y="194"/>
                  <a:pt x="159" y="196"/>
                  <a:pt x="159" y="198"/>
                </a:cubicBezTo>
                <a:cubicBezTo>
                  <a:pt x="159" y="200"/>
                  <a:pt x="157" y="202"/>
                  <a:pt x="155" y="202"/>
                </a:cubicBezTo>
                <a:close/>
                <a:moveTo>
                  <a:pt x="110" y="197"/>
                </a:moveTo>
                <a:cubicBezTo>
                  <a:pt x="110" y="197"/>
                  <a:pt x="110" y="197"/>
                  <a:pt x="110" y="197"/>
                </a:cubicBezTo>
                <a:cubicBezTo>
                  <a:pt x="102" y="197"/>
                  <a:pt x="95" y="196"/>
                  <a:pt x="89" y="196"/>
                </a:cubicBezTo>
                <a:cubicBezTo>
                  <a:pt x="87" y="196"/>
                  <a:pt x="87" y="196"/>
                  <a:pt x="87" y="196"/>
                </a:cubicBezTo>
                <a:cubicBezTo>
                  <a:pt x="86" y="196"/>
                  <a:pt x="85" y="196"/>
                  <a:pt x="84" y="196"/>
                </a:cubicBezTo>
                <a:cubicBezTo>
                  <a:pt x="82" y="196"/>
                  <a:pt x="80" y="195"/>
                  <a:pt x="80" y="193"/>
                </a:cubicBezTo>
                <a:cubicBezTo>
                  <a:pt x="80" y="191"/>
                  <a:pt x="82" y="189"/>
                  <a:pt x="84" y="189"/>
                </a:cubicBezTo>
                <a:cubicBezTo>
                  <a:pt x="85" y="189"/>
                  <a:pt x="86" y="189"/>
                  <a:pt x="87" y="189"/>
                </a:cubicBezTo>
                <a:cubicBezTo>
                  <a:pt x="89" y="189"/>
                  <a:pt x="89" y="189"/>
                  <a:pt x="89" y="189"/>
                </a:cubicBezTo>
                <a:cubicBezTo>
                  <a:pt x="95" y="189"/>
                  <a:pt x="102" y="189"/>
                  <a:pt x="111" y="190"/>
                </a:cubicBezTo>
                <a:cubicBezTo>
                  <a:pt x="113" y="190"/>
                  <a:pt x="114" y="192"/>
                  <a:pt x="114" y="194"/>
                </a:cubicBezTo>
                <a:cubicBezTo>
                  <a:pt x="114" y="196"/>
                  <a:pt x="112" y="197"/>
                  <a:pt x="110" y="197"/>
                </a:cubicBezTo>
                <a:close/>
                <a:moveTo>
                  <a:pt x="218" y="190"/>
                </a:moveTo>
                <a:cubicBezTo>
                  <a:pt x="216" y="190"/>
                  <a:pt x="215" y="190"/>
                  <a:pt x="214" y="188"/>
                </a:cubicBezTo>
                <a:cubicBezTo>
                  <a:pt x="213" y="187"/>
                  <a:pt x="214" y="184"/>
                  <a:pt x="216" y="183"/>
                </a:cubicBezTo>
                <a:cubicBezTo>
                  <a:pt x="221" y="181"/>
                  <a:pt x="225" y="177"/>
                  <a:pt x="229" y="173"/>
                </a:cubicBezTo>
                <a:cubicBezTo>
                  <a:pt x="231" y="172"/>
                  <a:pt x="233" y="170"/>
                  <a:pt x="235" y="167"/>
                </a:cubicBezTo>
                <a:cubicBezTo>
                  <a:pt x="236" y="166"/>
                  <a:pt x="238" y="165"/>
                  <a:pt x="240" y="167"/>
                </a:cubicBezTo>
                <a:cubicBezTo>
                  <a:pt x="242" y="168"/>
                  <a:pt x="242" y="170"/>
                  <a:pt x="241" y="172"/>
                </a:cubicBezTo>
                <a:cubicBezTo>
                  <a:pt x="239" y="174"/>
                  <a:pt x="237" y="177"/>
                  <a:pt x="235" y="179"/>
                </a:cubicBezTo>
                <a:cubicBezTo>
                  <a:pt x="230" y="183"/>
                  <a:pt x="225" y="187"/>
                  <a:pt x="219" y="190"/>
                </a:cubicBezTo>
                <a:cubicBezTo>
                  <a:pt x="219" y="190"/>
                  <a:pt x="218" y="190"/>
                  <a:pt x="218" y="190"/>
                </a:cubicBezTo>
                <a:close/>
                <a:moveTo>
                  <a:pt x="247" y="157"/>
                </a:moveTo>
                <a:cubicBezTo>
                  <a:pt x="246" y="157"/>
                  <a:pt x="246" y="157"/>
                  <a:pt x="245" y="157"/>
                </a:cubicBezTo>
                <a:cubicBezTo>
                  <a:pt x="243" y="156"/>
                  <a:pt x="242" y="154"/>
                  <a:pt x="243" y="152"/>
                </a:cubicBezTo>
                <a:cubicBezTo>
                  <a:pt x="246" y="145"/>
                  <a:pt x="247" y="138"/>
                  <a:pt x="247" y="130"/>
                </a:cubicBezTo>
                <a:cubicBezTo>
                  <a:pt x="247" y="129"/>
                  <a:pt x="247" y="128"/>
                  <a:pt x="247" y="127"/>
                </a:cubicBezTo>
                <a:cubicBezTo>
                  <a:pt x="247" y="125"/>
                  <a:pt x="248" y="124"/>
                  <a:pt x="250" y="123"/>
                </a:cubicBezTo>
                <a:cubicBezTo>
                  <a:pt x="252" y="123"/>
                  <a:pt x="254" y="125"/>
                  <a:pt x="254" y="127"/>
                </a:cubicBezTo>
                <a:cubicBezTo>
                  <a:pt x="254" y="128"/>
                  <a:pt x="254" y="129"/>
                  <a:pt x="254" y="130"/>
                </a:cubicBezTo>
                <a:cubicBezTo>
                  <a:pt x="254" y="138"/>
                  <a:pt x="253" y="147"/>
                  <a:pt x="250" y="154"/>
                </a:cubicBezTo>
                <a:cubicBezTo>
                  <a:pt x="250" y="156"/>
                  <a:pt x="248" y="157"/>
                  <a:pt x="247" y="157"/>
                </a:cubicBezTo>
                <a:close/>
                <a:moveTo>
                  <a:pt x="147" y="135"/>
                </a:moveTo>
                <a:cubicBezTo>
                  <a:pt x="146" y="135"/>
                  <a:pt x="146" y="135"/>
                  <a:pt x="145" y="135"/>
                </a:cubicBezTo>
                <a:cubicBezTo>
                  <a:pt x="136" y="135"/>
                  <a:pt x="127" y="130"/>
                  <a:pt x="122" y="123"/>
                </a:cubicBezTo>
                <a:cubicBezTo>
                  <a:pt x="121" y="121"/>
                  <a:pt x="121" y="119"/>
                  <a:pt x="123" y="118"/>
                </a:cubicBezTo>
                <a:cubicBezTo>
                  <a:pt x="125" y="117"/>
                  <a:pt x="127" y="117"/>
                  <a:pt x="128" y="119"/>
                </a:cubicBezTo>
                <a:cubicBezTo>
                  <a:pt x="132" y="124"/>
                  <a:pt x="139" y="127"/>
                  <a:pt x="146" y="128"/>
                </a:cubicBezTo>
                <a:cubicBezTo>
                  <a:pt x="146" y="128"/>
                  <a:pt x="147" y="128"/>
                  <a:pt x="148" y="127"/>
                </a:cubicBezTo>
                <a:cubicBezTo>
                  <a:pt x="150" y="127"/>
                  <a:pt x="152" y="129"/>
                  <a:pt x="152" y="131"/>
                </a:cubicBezTo>
                <a:cubicBezTo>
                  <a:pt x="152" y="133"/>
                  <a:pt x="151" y="135"/>
                  <a:pt x="148" y="135"/>
                </a:cubicBezTo>
                <a:cubicBezTo>
                  <a:pt x="148" y="135"/>
                  <a:pt x="147" y="135"/>
                  <a:pt x="147" y="135"/>
                </a:cubicBezTo>
                <a:close/>
                <a:moveTo>
                  <a:pt x="166" y="129"/>
                </a:moveTo>
                <a:cubicBezTo>
                  <a:pt x="165" y="129"/>
                  <a:pt x="164" y="129"/>
                  <a:pt x="163" y="128"/>
                </a:cubicBezTo>
                <a:cubicBezTo>
                  <a:pt x="162" y="126"/>
                  <a:pt x="162" y="123"/>
                  <a:pt x="164" y="122"/>
                </a:cubicBezTo>
                <a:cubicBezTo>
                  <a:pt x="167" y="121"/>
                  <a:pt x="169" y="119"/>
                  <a:pt x="172" y="117"/>
                </a:cubicBezTo>
                <a:cubicBezTo>
                  <a:pt x="176" y="114"/>
                  <a:pt x="179" y="110"/>
                  <a:pt x="182" y="106"/>
                </a:cubicBezTo>
                <a:cubicBezTo>
                  <a:pt x="183" y="104"/>
                  <a:pt x="186" y="103"/>
                  <a:pt x="187" y="105"/>
                </a:cubicBezTo>
                <a:cubicBezTo>
                  <a:pt x="189" y="106"/>
                  <a:pt x="189" y="108"/>
                  <a:pt x="188" y="110"/>
                </a:cubicBezTo>
                <a:cubicBezTo>
                  <a:pt x="185" y="115"/>
                  <a:pt x="181" y="119"/>
                  <a:pt x="177" y="123"/>
                </a:cubicBezTo>
                <a:cubicBezTo>
                  <a:pt x="174" y="125"/>
                  <a:pt x="171" y="127"/>
                  <a:pt x="168" y="129"/>
                </a:cubicBezTo>
                <a:cubicBezTo>
                  <a:pt x="167" y="129"/>
                  <a:pt x="167" y="129"/>
                  <a:pt x="166" y="129"/>
                </a:cubicBezTo>
                <a:close/>
                <a:moveTo>
                  <a:pt x="247" y="112"/>
                </a:moveTo>
                <a:cubicBezTo>
                  <a:pt x="246" y="112"/>
                  <a:pt x="244" y="111"/>
                  <a:pt x="244" y="110"/>
                </a:cubicBezTo>
                <a:cubicBezTo>
                  <a:pt x="241" y="102"/>
                  <a:pt x="237" y="94"/>
                  <a:pt x="232" y="88"/>
                </a:cubicBezTo>
                <a:cubicBezTo>
                  <a:pt x="231" y="86"/>
                  <a:pt x="231" y="84"/>
                  <a:pt x="233" y="83"/>
                </a:cubicBezTo>
                <a:cubicBezTo>
                  <a:pt x="234" y="81"/>
                  <a:pt x="237" y="82"/>
                  <a:pt x="238" y="83"/>
                </a:cubicBezTo>
                <a:cubicBezTo>
                  <a:pt x="244" y="90"/>
                  <a:pt x="248" y="98"/>
                  <a:pt x="251" y="108"/>
                </a:cubicBezTo>
                <a:cubicBezTo>
                  <a:pt x="252" y="110"/>
                  <a:pt x="251" y="112"/>
                  <a:pt x="249" y="112"/>
                </a:cubicBezTo>
                <a:cubicBezTo>
                  <a:pt x="248" y="112"/>
                  <a:pt x="248" y="112"/>
                  <a:pt x="247" y="112"/>
                </a:cubicBezTo>
                <a:close/>
                <a:moveTo>
                  <a:pt x="122" y="107"/>
                </a:moveTo>
                <a:cubicBezTo>
                  <a:pt x="121" y="107"/>
                  <a:pt x="121" y="107"/>
                  <a:pt x="121" y="107"/>
                </a:cubicBezTo>
                <a:cubicBezTo>
                  <a:pt x="119" y="106"/>
                  <a:pt x="118" y="104"/>
                  <a:pt x="118" y="102"/>
                </a:cubicBezTo>
                <a:cubicBezTo>
                  <a:pt x="120" y="94"/>
                  <a:pt x="125" y="87"/>
                  <a:pt x="129" y="83"/>
                </a:cubicBezTo>
                <a:cubicBezTo>
                  <a:pt x="131" y="81"/>
                  <a:pt x="132" y="80"/>
                  <a:pt x="134" y="78"/>
                </a:cubicBezTo>
                <a:cubicBezTo>
                  <a:pt x="135" y="77"/>
                  <a:pt x="138" y="77"/>
                  <a:pt x="139" y="79"/>
                </a:cubicBezTo>
                <a:cubicBezTo>
                  <a:pt x="140" y="80"/>
                  <a:pt x="140" y="83"/>
                  <a:pt x="139" y="84"/>
                </a:cubicBezTo>
                <a:cubicBezTo>
                  <a:pt x="137" y="85"/>
                  <a:pt x="136" y="86"/>
                  <a:pt x="135" y="88"/>
                </a:cubicBezTo>
                <a:cubicBezTo>
                  <a:pt x="130" y="93"/>
                  <a:pt x="127" y="99"/>
                  <a:pt x="125" y="104"/>
                </a:cubicBezTo>
                <a:cubicBezTo>
                  <a:pt x="125" y="106"/>
                  <a:pt x="123" y="107"/>
                  <a:pt x="122" y="107"/>
                </a:cubicBezTo>
                <a:close/>
                <a:moveTo>
                  <a:pt x="194" y="95"/>
                </a:moveTo>
                <a:cubicBezTo>
                  <a:pt x="193" y="95"/>
                  <a:pt x="193" y="95"/>
                  <a:pt x="192" y="94"/>
                </a:cubicBezTo>
                <a:cubicBezTo>
                  <a:pt x="190" y="94"/>
                  <a:pt x="189" y="92"/>
                  <a:pt x="190" y="90"/>
                </a:cubicBezTo>
                <a:cubicBezTo>
                  <a:pt x="192" y="83"/>
                  <a:pt x="193" y="76"/>
                  <a:pt x="193" y="69"/>
                </a:cubicBezTo>
                <a:cubicBezTo>
                  <a:pt x="193" y="68"/>
                  <a:pt x="193" y="68"/>
                  <a:pt x="193" y="67"/>
                </a:cubicBezTo>
                <a:cubicBezTo>
                  <a:pt x="193" y="67"/>
                  <a:pt x="192" y="65"/>
                  <a:pt x="192" y="64"/>
                </a:cubicBezTo>
                <a:cubicBezTo>
                  <a:pt x="193" y="62"/>
                  <a:pt x="195" y="61"/>
                  <a:pt x="197" y="61"/>
                </a:cubicBezTo>
                <a:cubicBezTo>
                  <a:pt x="206" y="62"/>
                  <a:pt x="215" y="66"/>
                  <a:pt x="223" y="70"/>
                </a:cubicBezTo>
                <a:cubicBezTo>
                  <a:pt x="224" y="71"/>
                  <a:pt x="225" y="74"/>
                  <a:pt x="224" y="75"/>
                </a:cubicBezTo>
                <a:cubicBezTo>
                  <a:pt x="223" y="77"/>
                  <a:pt x="221" y="78"/>
                  <a:pt x="219" y="77"/>
                </a:cubicBezTo>
                <a:cubicBezTo>
                  <a:pt x="213" y="73"/>
                  <a:pt x="207" y="71"/>
                  <a:pt x="201" y="69"/>
                </a:cubicBezTo>
                <a:cubicBezTo>
                  <a:pt x="201" y="77"/>
                  <a:pt x="200" y="85"/>
                  <a:pt x="197" y="92"/>
                </a:cubicBezTo>
                <a:cubicBezTo>
                  <a:pt x="197" y="94"/>
                  <a:pt x="195" y="95"/>
                  <a:pt x="194" y="95"/>
                </a:cubicBezTo>
                <a:close/>
                <a:moveTo>
                  <a:pt x="152" y="75"/>
                </a:moveTo>
                <a:cubicBezTo>
                  <a:pt x="150" y="75"/>
                  <a:pt x="149" y="74"/>
                  <a:pt x="148" y="73"/>
                </a:cubicBezTo>
                <a:cubicBezTo>
                  <a:pt x="148" y="71"/>
                  <a:pt x="148" y="68"/>
                  <a:pt x="150" y="68"/>
                </a:cubicBezTo>
                <a:cubicBezTo>
                  <a:pt x="159" y="64"/>
                  <a:pt x="167" y="61"/>
                  <a:pt x="177" y="60"/>
                </a:cubicBezTo>
                <a:cubicBezTo>
                  <a:pt x="179" y="60"/>
                  <a:pt x="181" y="62"/>
                  <a:pt x="181" y="64"/>
                </a:cubicBezTo>
                <a:cubicBezTo>
                  <a:pt x="181" y="66"/>
                  <a:pt x="180" y="68"/>
                  <a:pt x="178" y="68"/>
                </a:cubicBezTo>
                <a:cubicBezTo>
                  <a:pt x="169" y="69"/>
                  <a:pt x="161" y="71"/>
                  <a:pt x="153" y="74"/>
                </a:cubicBezTo>
                <a:cubicBezTo>
                  <a:pt x="153" y="75"/>
                  <a:pt x="152" y="75"/>
                  <a:pt x="152" y="75"/>
                </a:cubicBezTo>
                <a:close/>
                <a:moveTo>
                  <a:pt x="193" y="50"/>
                </a:moveTo>
                <a:cubicBezTo>
                  <a:pt x="192" y="50"/>
                  <a:pt x="190" y="49"/>
                  <a:pt x="190" y="48"/>
                </a:cubicBezTo>
                <a:cubicBezTo>
                  <a:pt x="187" y="40"/>
                  <a:pt x="182" y="33"/>
                  <a:pt x="176" y="27"/>
                </a:cubicBezTo>
                <a:cubicBezTo>
                  <a:pt x="175" y="25"/>
                  <a:pt x="175" y="23"/>
                  <a:pt x="176" y="22"/>
                </a:cubicBezTo>
                <a:cubicBezTo>
                  <a:pt x="178" y="20"/>
                  <a:pt x="180" y="20"/>
                  <a:pt x="182" y="22"/>
                </a:cubicBezTo>
                <a:cubicBezTo>
                  <a:pt x="188" y="29"/>
                  <a:pt x="193" y="37"/>
                  <a:pt x="197" y="45"/>
                </a:cubicBezTo>
                <a:cubicBezTo>
                  <a:pt x="197" y="47"/>
                  <a:pt x="196" y="49"/>
                  <a:pt x="195" y="50"/>
                </a:cubicBezTo>
                <a:cubicBezTo>
                  <a:pt x="194" y="50"/>
                  <a:pt x="194" y="50"/>
                  <a:pt x="193" y="50"/>
                </a:cubicBezTo>
                <a:close/>
                <a:moveTo>
                  <a:pt x="164" y="16"/>
                </a:moveTo>
                <a:cubicBezTo>
                  <a:pt x="164" y="16"/>
                  <a:pt x="163" y="16"/>
                  <a:pt x="162" y="16"/>
                </a:cubicBezTo>
                <a:cubicBezTo>
                  <a:pt x="155" y="12"/>
                  <a:pt x="147" y="9"/>
                  <a:pt x="139" y="8"/>
                </a:cubicBezTo>
                <a:cubicBezTo>
                  <a:pt x="137" y="8"/>
                  <a:pt x="136" y="6"/>
                  <a:pt x="136" y="4"/>
                </a:cubicBezTo>
                <a:cubicBezTo>
                  <a:pt x="136" y="2"/>
                  <a:pt x="138" y="0"/>
                  <a:pt x="140" y="0"/>
                </a:cubicBezTo>
                <a:cubicBezTo>
                  <a:pt x="149" y="1"/>
                  <a:pt x="158" y="5"/>
                  <a:pt x="166" y="9"/>
                </a:cubicBezTo>
                <a:cubicBezTo>
                  <a:pt x="168" y="10"/>
                  <a:pt x="169" y="13"/>
                  <a:pt x="168" y="15"/>
                </a:cubicBezTo>
                <a:cubicBezTo>
                  <a:pt x="167" y="16"/>
                  <a:pt x="166" y="16"/>
                  <a:pt x="164"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2" name="文本框 1"/>
          <p:cNvSpPr txBox="1"/>
          <p:nvPr/>
        </p:nvSpPr>
        <p:spPr>
          <a:xfrm>
            <a:off x="663575" y="987425"/>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TPM五大要素</a:t>
            </a:r>
          </a:p>
        </p:txBody>
      </p:sp>
      <p:grpSp>
        <p:nvGrpSpPr>
          <p:cNvPr id="35" name="组合 34"/>
          <p:cNvGrpSpPr/>
          <p:nvPr/>
        </p:nvGrpSpPr>
        <p:grpSpPr>
          <a:xfrm>
            <a:off x="1715770" y="1589405"/>
            <a:ext cx="6064885" cy="2690495"/>
            <a:chOff x="2852" y="2758"/>
            <a:chExt cx="9551" cy="4237"/>
          </a:xfrm>
        </p:grpSpPr>
        <p:sp>
          <p:nvSpPr>
            <p:cNvPr id="10" name="任意多边形 9"/>
            <p:cNvSpPr/>
            <p:nvPr>
              <p:custDataLst>
                <p:tags r:id="rId2"/>
              </p:custDataLst>
            </p:nvPr>
          </p:nvSpPr>
          <p:spPr>
            <a:xfrm>
              <a:off x="2926" y="2758"/>
              <a:ext cx="1384" cy="1384"/>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A</a:t>
              </a:r>
            </a:p>
          </p:txBody>
        </p:sp>
        <p:sp>
          <p:nvSpPr>
            <p:cNvPr id="15" name="任意多边形 14"/>
            <p:cNvSpPr/>
            <p:nvPr>
              <p:custDataLst>
                <p:tags r:id="rId3"/>
              </p:custDataLst>
            </p:nvPr>
          </p:nvSpPr>
          <p:spPr>
            <a:xfrm>
              <a:off x="2852" y="3756"/>
              <a:ext cx="1532" cy="362"/>
            </a:xfrm>
            <a:custGeom>
              <a:avLst/>
              <a:gdLst>
                <a:gd name="connsiteX0" fmla="*/ 540001 w 1080000"/>
                <a:gd name="connsiteY0" fmla="*/ 0 h 254975"/>
                <a:gd name="connsiteX1" fmla="*/ 658697 w 1080000"/>
                <a:gd name="connsiteY1" fmla="*/ 118696 h 254975"/>
                <a:gd name="connsiteX2" fmla="*/ 623932 w 1080000"/>
                <a:gd name="connsiteY2" fmla="*/ 202627 h 254975"/>
                <a:gd name="connsiteX3" fmla="*/ 599684 w 1080000"/>
                <a:gd name="connsiteY3" fmla="*/ 218975 h 254975"/>
                <a:gd name="connsiteX4" fmla="*/ 1062000 w 1080000"/>
                <a:gd name="connsiteY4" fmla="*/ 218975 h 254975"/>
                <a:gd name="connsiteX5" fmla="*/ 1080000 w 1080000"/>
                <a:gd name="connsiteY5" fmla="*/ 236975 h 254975"/>
                <a:gd name="connsiteX6" fmla="*/ 1062000 w 1080000"/>
                <a:gd name="connsiteY6" fmla="*/ 254975 h 254975"/>
                <a:gd name="connsiteX7" fmla="*/ 18000 w 1080000"/>
                <a:gd name="connsiteY7" fmla="*/ 254975 h 254975"/>
                <a:gd name="connsiteX8" fmla="*/ 0 w 1080000"/>
                <a:gd name="connsiteY8" fmla="*/ 236975 h 254975"/>
                <a:gd name="connsiteX9" fmla="*/ 18000 w 1080000"/>
                <a:gd name="connsiteY9" fmla="*/ 218975 h 254975"/>
                <a:gd name="connsiteX10" fmla="*/ 480318 w 1080000"/>
                <a:gd name="connsiteY10" fmla="*/ 218975 h 254975"/>
                <a:gd name="connsiteX11" fmla="*/ 456070 w 1080000"/>
                <a:gd name="connsiteY11" fmla="*/ 202627 h 254975"/>
                <a:gd name="connsiteX12" fmla="*/ 421305 w 1080000"/>
                <a:gd name="connsiteY12" fmla="*/ 118696 h 254975"/>
                <a:gd name="connsiteX13" fmla="*/ 540001 w 108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0000" h="254975">
                  <a:moveTo>
                    <a:pt x="540001" y="0"/>
                  </a:moveTo>
                  <a:cubicBezTo>
                    <a:pt x="605555" y="0"/>
                    <a:pt x="658697" y="53142"/>
                    <a:pt x="658697" y="118696"/>
                  </a:cubicBezTo>
                  <a:cubicBezTo>
                    <a:pt x="658697" y="151473"/>
                    <a:pt x="645412" y="181147"/>
                    <a:pt x="623932" y="202627"/>
                  </a:cubicBezTo>
                  <a:lnTo>
                    <a:pt x="599684" y="218975"/>
                  </a:lnTo>
                  <a:lnTo>
                    <a:pt x="1062000" y="218975"/>
                  </a:lnTo>
                  <a:cubicBezTo>
                    <a:pt x="1071941" y="218975"/>
                    <a:pt x="1080000" y="227034"/>
                    <a:pt x="1080000" y="236975"/>
                  </a:cubicBezTo>
                  <a:cubicBezTo>
                    <a:pt x="1080000" y="246916"/>
                    <a:pt x="1071941" y="254975"/>
                    <a:pt x="1062000" y="254975"/>
                  </a:cubicBezTo>
                  <a:lnTo>
                    <a:pt x="18000" y="254975"/>
                  </a:lnTo>
                  <a:cubicBezTo>
                    <a:pt x="8059" y="254975"/>
                    <a:pt x="0" y="246916"/>
                    <a:pt x="0" y="236975"/>
                  </a:cubicBezTo>
                  <a:cubicBezTo>
                    <a:pt x="0" y="227034"/>
                    <a:pt x="8059" y="218975"/>
                    <a:pt x="18000" y="218975"/>
                  </a:cubicBezTo>
                  <a:lnTo>
                    <a:pt x="480318" y="218975"/>
                  </a:lnTo>
                  <a:lnTo>
                    <a:pt x="456070" y="202627"/>
                  </a:lnTo>
                  <a:cubicBezTo>
                    <a:pt x="434591" y="181147"/>
                    <a:pt x="421305" y="151473"/>
                    <a:pt x="421305" y="118696"/>
                  </a:cubicBezTo>
                  <a:cubicBezTo>
                    <a:pt x="421305" y="53142"/>
                    <a:pt x="474447" y="0"/>
                    <a:pt x="54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2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8" name="矩形 17"/>
            <p:cNvSpPr/>
            <p:nvPr>
              <p:custDataLst>
                <p:tags r:id="rId4"/>
              </p:custDataLst>
            </p:nvPr>
          </p:nvSpPr>
          <p:spPr>
            <a:xfrm>
              <a:off x="2852" y="4347"/>
              <a:ext cx="1681" cy="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TPM致力于设备综合效率最大化的目标：设备停机率为零</a:t>
              </a:r>
            </a:p>
          </p:txBody>
        </p:sp>
        <p:sp>
          <p:nvSpPr>
            <p:cNvPr id="20" name="任意多边形 19"/>
            <p:cNvSpPr/>
            <p:nvPr>
              <p:custDataLst>
                <p:tags r:id="rId5"/>
              </p:custDataLst>
            </p:nvPr>
          </p:nvSpPr>
          <p:spPr>
            <a:xfrm>
              <a:off x="4931" y="2758"/>
              <a:ext cx="1384" cy="1384"/>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B</a:t>
              </a:r>
            </a:p>
          </p:txBody>
        </p:sp>
        <p:sp>
          <p:nvSpPr>
            <p:cNvPr id="21" name="任意多边形 20"/>
            <p:cNvSpPr/>
            <p:nvPr>
              <p:custDataLst>
                <p:tags r:id="rId6"/>
              </p:custDataLst>
            </p:nvPr>
          </p:nvSpPr>
          <p:spPr>
            <a:xfrm>
              <a:off x="4857" y="3756"/>
              <a:ext cx="1532" cy="362"/>
            </a:xfrm>
            <a:custGeom>
              <a:avLst/>
              <a:gdLst>
                <a:gd name="connsiteX0" fmla="*/ 540001 w 1080000"/>
                <a:gd name="connsiteY0" fmla="*/ 0 h 254975"/>
                <a:gd name="connsiteX1" fmla="*/ 658697 w 1080000"/>
                <a:gd name="connsiteY1" fmla="*/ 118696 h 254975"/>
                <a:gd name="connsiteX2" fmla="*/ 623932 w 1080000"/>
                <a:gd name="connsiteY2" fmla="*/ 202627 h 254975"/>
                <a:gd name="connsiteX3" fmla="*/ 599684 w 1080000"/>
                <a:gd name="connsiteY3" fmla="*/ 218975 h 254975"/>
                <a:gd name="connsiteX4" fmla="*/ 1062000 w 1080000"/>
                <a:gd name="connsiteY4" fmla="*/ 218975 h 254975"/>
                <a:gd name="connsiteX5" fmla="*/ 1080000 w 1080000"/>
                <a:gd name="connsiteY5" fmla="*/ 236975 h 254975"/>
                <a:gd name="connsiteX6" fmla="*/ 1062000 w 1080000"/>
                <a:gd name="connsiteY6" fmla="*/ 254975 h 254975"/>
                <a:gd name="connsiteX7" fmla="*/ 18000 w 1080000"/>
                <a:gd name="connsiteY7" fmla="*/ 254975 h 254975"/>
                <a:gd name="connsiteX8" fmla="*/ 0 w 1080000"/>
                <a:gd name="connsiteY8" fmla="*/ 236975 h 254975"/>
                <a:gd name="connsiteX9" fmla="*/ 18000 w 1080000"/>
                <a:gd name="connsiteY9" fmla="*/ 218975 h 254975"/>
                <a:gd name="connsiteX10" fmla="*/ 480318 w 1080000"/>
                <a:gd name="connsiteY10" fmla="*/ 218975 h 254975"/>
                <a:gd name="connsiteX11" fmla="*/ 456070 w 1080000"/>
                <a:gd name="connsiteY11" fmla="*/ 202627 h 254975"/>
                <a:gd name="connsiteX12" fmla="*/ 421305 w 1080000"/>
                <a:gd name="connsiteY12" fmla="*/ 118696 h 254975"/>
                <a:gd name="connsiteX13" fmla="*/ 540001 w 108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0000" h="254975">
                  <a:moveTo>
                    <a:pt x="540001" y="0"/>
                  </a:moveTo>
                  <a:cubicBezTo>
                    <a:pt x="605555" y="0"/>
                    <a:pt x="658697" y="53142"/>
                    <a:pt x="658697" y="118696"/>
                  </a:cubicBezTo>
                  <a:cubicBezTo>
                    <a:pt x="658697" y="151473"/>
                    <a:pt x="645412" y="181147"/>
                    <a:pt x="623932" y="202627"/>
                  </a:cubicBezTo>
                  <a:lnTo>
                    <a:pt x="599684" y="218975"/>
                  </a:lnTo>
                  <a:lnTo>
                    <a:pt x="1062000" y="218975"/>
                  </a:lnTo>
                  <a:cubicBezTo>
                    <a:pt x="1071941" y="218975"/>
                    <a:pt x="1080000" y="227034"/>
                    <a:pt x="1080000" y="236975"/>
                  </a:cubicBezTo>
                  <a:cubicBezTo>
                    <a:pt x="1080000" y="246916"/>
                    <a:pt x="1071941" y="254975"/>
                    <a:pt x="1062000" y="254975"/>
                  </a:cubicBezTo>
                  <a:lnTo>
                    <a:pt x="18000" y="254975"/>
                  </a:lnTo>
                  <a:cubicBezTo>
                    <a:pt x="8059" y="254975"/>
                    <a:pt x="0" y="246916"/>
                    <a:pt x="0" y="236975"/>
                  </a:cubicBezTo>
                  <a:cubicBezTo>
                    <a:pt x="0" y="227034"/>
                    <a:pt x="8059" y="218975"/>
                    <a:pt x="18000" y="218975"/>
                  </a:cubicBezTo>
                  <a:lnTo>
                    <a:pt x="480318" y="218975"/>
                  </a:lnTo>
                  <a:lnTo>
                    <a:pt x="456070" y="202627"/>
                  </a:lnTo>
                  <a:cubicBezTo>
                    <a:pt x="434591" y="181147"/>
                    <a:pt x="421305" y="151473"/>
                    <a:pt x="421305" y="118696"/>
                  </a:cubicBezTo>
                  <a:cubicBezTo>
                    <a:pt x="421305" y="53142"/>
                    <a:pt x="474447" y="0"/>
                    <a:pt x="54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2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2" name="矩形 21"/>
            <p:cNvSpPr/>
            <p:nvPr>
              <p:custDataLst>
                <p:tags r:id="rId7"/>
              </p:custDataLst>
            </p:nvPr>
          </p:nvSpPr>
          <p:spPr>
            <a:xfrm>
              <a:off x="4856" y="4347"/>
              <a:ext cx="1533" cy="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TPM在设备一生建立彻底的预防维修体制；设备全过程管理</a:t>
              </a:r>
            </a:p>
          </p:txBody>
        </p:sp>
        <p:sp>
          <p:nvSpPr>
            <p:cNvPr id="24" name="任意多边形 23"/>
            <p:cNvSpPr/>
            <p:nvPr>
              <p:custDataLst>
                <p:tags r:id="rId8"/>
              </p:custDataLst>
            </p:nvPr>
          </p:nvSpPr>
          <p:spPr>
            <a:xfrm>
              <a:off x="6936" y="2758"/>
              <a:ext cx="1384" cy="1384"/>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C</a:t>
              </a:r>
            </a:p>
          </p:txBody>
        </p:sp>
        <p:sp>
          <p:nvSpPr>
            <p:cNvPr id="25" name="任意多边形 24"/>
            <p:cNvSpPr/>
            <p:nvPr>
              <p:custDataLst>
                <p:tags r:id="rId9"/>
              </p:custDataLst>
            </p:nvPr>
          </p:nvSpPr>
          <p:spPr>
            <a:xfrm>
              <a:off x="6862" y="3756"/>
              <a:ext cx="1532" cy="362"/>
            </a:xfrm>
            <a:custGeom>
              <a:avLst/>
              <a:gdLst>
                <a:gd name="connsiteX0" fmla="*/ 540001 w 1080000"/>
                <a:gd name="connsiteY0" fmla="*/ 0 h 254975"/>
                <a:gd name="connsiteX1" fmla="*/ 658697 w 1080000"/>
                <a:gd name="connsiteY1" fmla="*/ 118696 h 254975"/>
                <a:gd name="connsiteX2" fmla="*/ 623932 w 1080000"/>
                <a:gd name="connsiteY2" fmla="*/ 202627 h 254975"/>
                <a:gd name="connsiteX3" fmla="*/ 599684 w 1080000"/>
                <a:gd name="connsiteY3" fmla="*/ 218975 h 254975"/>
                <a:gd name="connsiteX4" fmla="*/ 1062000 w 1080000"/>
                <a:gd name="connsiteY4" fmla="*/ 218975 h 254975"/>
                <a:gd name="connsiteX5" fmla="*/ 1080000 w 1080000"/>
                <a:gd name="connsiteY5" fmla="*/ 236975 h 254975"/>
                <a:gd name="connsiteX6" fmla="*/ 1062000 w 1080000"/>
                <a:gd name="connsiteY6" fmla="*/ 254975 h 254975"/>
                <a:gd name="connsiteX7" fmla="*/ 18000 w 1080000"/>
                <a:gd name="connsiteY7" fmla="*/ 254975 h 254975"/>
                <a:gd name="connsiteX8" fmla="*/ 0 w 1080000"/>
                <a:gd name="connsiteY8" fmla="*/ 236975 h 254975"/>
                <a:gd name="connsiteX9" fmla="*/ 18000 w 1080000"/>
                <a:gd name="connsiteY9" fmla="*/ 218975 h 254975"/>
                <a:gd name="connsiteX10" fmla="*/ 480318 w 1080000"/>
                <a:gd name="connsiteY10" fmla="*/ 218975 h 254975"/>
                <a:gd name="connsiteX11" fmla="*/ 456070 w 1080000"/>
                <a:gd name="connsiteY11" fmla="*/ 202627 h 254975"/>
                <a:gd name="connsiteX12" fmla="*/ 421305 w 1080000"/>
                <a:gd name="connsiteY12" fmla="*/ 118696 h 254975"/>
                <a:gd name="connsiteX13" fmla="*/ 540001 w 108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0000" h="254975">
                  <a:moveTo>
                    <a:pt x="540001" y="0"/>
                  </a:moveTo>
                  <a:cubicBezTo>
                    <a:pt x="605555" y="0"/>
                    <a:pt x="658697" y="53142"/>
                    <a:pt x="658697" y="118696"/>
                  </a:cubicBezTo>
                  <a:cubicBezTo>
                    <a:pt x="658697" y="151473"/>
                    <a:pt x="645412" y="181147"/>
                    <a:pt x="623932" y="202627"/>
                  </a:cubicBezTo>
                  <a:lnTo>
                    <a:pt x="599684" y="218975"/>
                  </a:lnTo>
                  <a:lnTo>
                    <a:pt x="1062000" y="218975"/>
                  </a:lnTo>
                  <a:cubicBezTo>
                    <a:pt x="1071941" y="218975"/>
                    <a:pt x="1080000" y="227034"/>
                    <a:pt x="1080000" y="236975"/>
                  </a:cubicBezTo>
                  <a:cubicBezTo>
                    <a:pt x="1080000" y="246916"/>
                    <a:pt x="1071941" y="254975"/>
                    <a:pt x="1062000" y="254975"/>
                  </a:cubicBezTo>
                  <a:lnTo>
                    <a:pt x="18000" y="254975"/>
                  </a:lnTo>
                  <a:cubicBezTo>
                    <a:pt x="8059" y="254975"/>
                    <a:pt x="0" y="246916"/>
                    <a:pt x="0" y="236975"/>
                  </a:cubicBezTo>
                  <a:cubicBezTo>
                    <a:pt x="0" y="227034"/>
                    <a:pt x="8059" y="218975"/>
                    <a:pt x="18000" y="218975"/>
                  </a:cubicBezTo>
                  <a:lnTo>
                    <a:pt x="480318" y="218975"/>
                  </a:lnTo>
                  <a:lnTo>
                    <a:pt x="456070" y="202627"/>
                  </a:lnTo>
                  <a:cubicBezTo>
                    <a:pt x="434591" y="181147"/>
                    <a:pt x="421305" y="151473"/>
                    <a:pt x="421305" y="118696"/>
                  </a:cubicBezTo>
                  <a:cubicBezTo>
                    <a:pt x="421305" y="53142"/>
                    <a:pt x="474447" y="0"/>
                    <a:pt x="54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2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6" name="矩形 25"/>
            <p:cNvSpPr/>
            <p:nvPr>
              <p:custDataLst>
                <p:tags r:id="rId10"/>
              </p:custDataLst>
            </p:nvPr>
          </p:nvSpPr>
          <p:spPr>
            <a:xfrm>
              <a:off x="6862" y="4347"/>
              <a:ext cx="1532" cy="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TPM由各个部门共同推行；要求各部门职责明确，全员参与</a:t>
              </a:r>
            </a:p>
          </p:txBody>
        </p:sp>
        <p:sp>
          <p:nvSpPr>
            <p:cNvPr id="28" name="任意多边形 27"/>
            <p:cNvSpPr/>
            <p:nvPr>
              <p:custDataLst>
                <p:tags r:id="rId11"/>
              </p:custDataLst>
            </p:nvPr>
          </p:nvSpPr>
          <p:spPr>
            <a:xfrm>
              <a:off x="8940" y="2758"/>
              <a:ext cx="1384" cy="1384"/>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D</a:t>
              </a:r>
            </a:p>
          </p:txBody>
        </p:sp>
        <p:sp>
          <p:nvSpPr>
            <p:cNvPr id="29" name="任意多边形 28"/>
            <p:cNvSpPr/>
            <p:nvPr>
              <p:custDataLst>
                <p:tags r:id="rId12"/>
              </p:custDataLst>
            </p:nvPr>
          </p:nvSpPr>
          <p:spPr>
            <a:xfrm>
              <a:off x="8866" y="3756"/>
              <a:ext cx="1532" cy="362"/>
            </a:xfrm>
            <a:custGeom>
              <a:avLst/>
              <a:gdLst>
                <a:gd name="connsiteX0" fmla="*/ 540001 w 1080000"/>
                <a:gd name="connsiteY0" fmla="*/ 0 h 254975"/>
                <a:gd name="connsiteX1" fmla="*/ 658697 w 1080000"/>
                <a:gd name="connsiteY1" fmla="*/ 118696 h 254975"/>
                <a:gd name="connsiteX2" fmla="*/ 623932 w 1080000"/>
                <a:gd name="connsiteY2" fmla="*/ 202627 h 254975"/>
                <a:gd name="connsiteX3" fmla="*/ 599684 w 1080000"/>
                <a:gd name="connsiteY3" fmla="*/ 218975 h 254975"/>
                <a:gd name="connsiteX4" fmla="*/ 1062000 w 1080000"/>
                <a:gd name="connsiteY4" fmla="*/ 218975 h 254975"/>
                <a:gd name="connsiteX5" fmla="*/ 1080000 w 1080000"/>
                <a:gd name="connsiteY5" fmla="*/ 236975 h 254975"/>
                <a:gd name="connsiteX6" fmla="*/ 1062000 w 1080000"/>
                <a:gd name="connsiteY6" fmla="*/ 254975 h 254975"/>
                <a:gd name="connsiteX7" fmla="*/ 18000 w 1080000"/>
                <a:gd name="connsiteY7" fmla="*/ 254975 h 254975"/>
                <a:gd name="connsiteX8" fmla="*/ 0 w 1080000"/>
                <a:gd name="connsiteY8" fmla="*/ 236975 h 254975"/>
                <a:gd name="connsiteX9" fmla="*/ 18000 w 1080000"/>
                <a:gd name="connsiteY9" fmla="*/ 218975 h 254975"/>
                <a:gd name="connsiteX10" fmla="*/ 480318 w 1080000"/>
                <a:gd name="connsiteY10" fmla="*/ 218975 h 254975"/>
                <a:gd name="connsiteX11" fmla="*/ 456070 w 1080000"/>
                <a:gd name="connsiteY11" fmla="*/ 202627 h 254975"/>
                <a:gd name="connsiteX12" fmla="*/ 421305 w 1080000"/>
                <a:gd name="connsiteY12" fmla="*/ 118696 h 254975"/>
                <a:gd name="connsiteX13" fmla="*/ 540001 w 108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0000" h="254975">
                  <a:moveTo>
                    <a:pt x="540001" y="0"/>
                  </a:moveTo>
                  <a:cubicBezTo>
                    <a:pt x="605555" y="0"/>
                    <a:pt x="658697" y="53142"/>
                    <a:pt x="658697" y="118696"/>
                  </a:cubicBezTo>
                  <a:cubicBezTo>
                    <a:pt x="658697" y="151473"/>
                    <a:pt x="645412" y="181147"/>
                    <a:pt x="623932" y="202627"/>
                  </a:cubicBezTo>
                  <a:lnTo>
                    <a:pt x="599684" y="218975"/>
                  </a:lnTo>
                  <a:lnTo>
                    <a:pt x="1062000" y="218975"/>
                  </a:lnTo>
                  <a:cubicBezTo>
                    <a:pt x="1071941" y="218975"/>
                    <a:pt x="1080000" y="227034"/>
                    <a:pt x="1080000" y="236975"/>
                  </a:cubicBezTo>
                  <a:cubicBezTo>
                    <a:pt x="1080000" y="246916"/>
                    <a:pt x="1071941" y="254975"/>
                    <a:pt x="1062000" y="254975"/>
                  </a:cubicBezTo>
                  <a:lnTo>
                    <a:pt x="18000" y="254975"/>
                  </a:lnTo>
                  <a:cubicBezTo>
                    <a:pt x="8059" y="254975"/>
                    <a:pt x="0" y="246916"/>
                    <a:pt x="0" y="236975"/>
                  </a:cubicBezTo>
                  <a:cubicBezTo>
                    <a:pt x="0" y="227034"/>
                    <a:pt x="8059" y="218975"/>
                    <a:pt x="18000" y="218975"/>
                  </a:cubicBezTo>
                  <a:lnTo>
                    <a:pt x="480318" y="218975"/>
                  </a:lnTo>
                  <a:lnTo>
                    <a:pt x="456070" y="202627"/>
                  </a:lnTo>
                  <a:cubicBezTo>
                    <a:pt x="434591" y="181147"/>
                    <a:pt x="421305" y="151473"/>
                    <a:pt x="421305" y="118696"/>
                  </a:cubicBezTo>
                  <a:cubicBezTo>
                    <a:pt x="421305" y="53142"/>
                    <a:pt x="474447" y="0"/>
                    <a:pt x="54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2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30" name="矩形 29"/>
            <p:cNvSpPr/>
            <p:nvPr>
              <p:custDataLst>
                <p:tags r:id="rId13"/>
              </p:custDataLst>
            </p:nvPr>
          </p:nvSpPr>
          <p:spPr>
            <a:xfrm>
              <a:off x="8866" y="4347"/>
              <a:ext cx="1532" cy="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TPM涉及每个雇员，从最高管理者到现场工人</a:t>
              </a:r>
            </a:p>
          </p:txBody>
        </p:sp>
        <p:sp>
          <p:nvSpPr>
            <p:cNvPr id="32" name="任意多边形 31"/>
            <p:cNvSpPr/>
            <p:nvPr>
              <p:custDataLst>
                <p:tags r:id="rId14"/>
              </p:custDataLst>
            </p:nvPr>
          </p:nvSpPr>
          <p:spPr>
            <a:xfrm>
              <a:off x="10945" y="2758"/>
              <a:ext cx="1384" cy="1384"/>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E</a:t>
              </a:r>
            </a:p>
          </p:txBody>
        </p:sp>
        <p:sp>
          <p:nvSpPr>
            <p:cNvPr id="33" name="任意多边形 32"/>
            <p:cNvSpPr/>
            <p:nvPr>
              <p:custDataLst>
                <p:tags r:id="rId15"/>
              </p:custDataLst>
            </p:nvPr>
          </p:nvSpPr>
          <p:spPr>
            <a:xfrm>
              <a:off x="10871" y="3756"/>
              <a:ext cx="1532" cy="362"/>
            </a:xfrm>
            <a:custGeom>
              <a:avLst/>
              <a:gdLst>
                <a:gd name="connsiteX0" fmla="*/ 540001 w 1080000"/>
                <a:gd name="connsiteY0" fmla="*/ 0 h 254975"/>
                <a:gd name="connsiteX1" fmla="*/ 658697 w 1080000"/>
                <a:gd name="connsiteY1" fmla="*/ 118696 h 254975"/>
                <a:gd name="connsiteX2" fmla="*/ 623932 w 1080000"/>
                <a:gd name="connsiteY2" fmla="*/ 202627 h 254975"/>
                <a:gd name="connsiteX3" fmla="*/ 599684 w 1080000"/>
                <a:gd name="connsiteY3" fmla="*/ 218975 h 254975"/>
                <a:gd name="connsiteX4" fmla="*/ 1062000 w 1080000"/>
                <a:gd name="connsiteY4" fmla="*/ 218975 h 254975"/>
                <a:gd name="connsiteX5" fmla="*/ 1080000 w 1080000"/>
                <a:gd name="connsiteY5" fmla="*/ 236975 h 254975"/>
                <a:gd name="connsiteX6" fmla="*/ 1062000 w 1080000"/>
                <a:gd name="connsiteY6" fmla="*/ 254975 h 254975"/>
                <a:gd name="connsiteX7" fmla="*/ 18000 w 1080000"/>
                <a:gd name="connsiteY7" fmla="*/ 254975 h 254975"/>
                <a:gd name="connsiteX8" fmla="*/ 0 w 1080000"/>
                <a:gd name="connsiteY8" fmla="*/ 236975 h 254975"/>
                <a:gd name="connsiteX9" fmla="*/ 18000 w 1080000"/>
                <a:gd name="connsiteY9" fmla="*/ 218975 h 254975"/>
                <a:gd name="connsiteX10" fmla="*/ 480318 w 1080000"/>
                <a:gd name="connsiteY10" fmla="*/ 218975 h 254975"/>
                <a:gd name="connsiteX11" fmla="*/ 456070 w 1080000"/>
                <a:gd name="connsiteY11" fmla="*/ 202627 h 254975"/>
                <a:gd name="connsiteX12" fmla="*/ 421305 w 1080000"/>
                <a:gd name="connsiteY12" fmla="*/ 118696 h 254975"/>
                <a:gd name="connsiteX13" fmla="*/ 540001 w 108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0000" h="254975">
                  <a:moveTo>
                    <a:pt x="540001" y="0"/>
                  </a:moveTo>
                  <a:cubicBezTo>
                    <a:pt x="605555" y="0"/>
                    <a:pt x="658697" y="53142"/>
                    <a:pt x="658697" y="118696"/>
                  </a:cubicBezTo>
                  <a:cubicBezTo>
                    <a:pt x="658697" y="151473"/>
                    <a:pt x="645412" y="181147"/>
                    <a:pt x="623932" y="202627"/>
                  </a:cubicBezTo>
                  <a:lnTo>
                    <a:pt x="599684" y="218975"/>
                  </a:lnTo>
                  <a:lnTo>
                    <a:pt x="1062000" y="218975"/>
                  </a:lnTo>
                  <a:cubicBezTo>
                    <a:pt x="1071941" y="218975"/>
                    <a:pt x="1080000" y="227034"/>
                    <a:pt x="1080000" y="236975"/>
                  </a:cubicBezTo>
                  <a:cubicBezTo>
                    <a:pt x="1080000" y="246916"/>
                    <a:pt x="1071941" y="254975"/>
                    <a:pt x="1062000" y="254975"/>
                  </a:cubicBezTo>
                  <a:lnTo>
                    <a:pt x="18000" y="254975"/>
                  </a:lnTo>
                  <a:cubicBezTo>
                    <a:pt x="8059" y="254975"/>
                    <a:pt x="0" y="246916"/>
                    <a:pt x="0" y="236975"/>
                  </a:cubicBezTo>
                  <a:cubicBezTo>
                    <a:pt x="0" y="227034"/>
                    <a:pt x="8059" y="218975"/>
                    <a:pt x="18000" y="218975"/>
                  </a:cubicBezTo>
                  <a:lnTo>
                    <a:pt x="480318" y="218975"/>
                  </a:lnTo>
                  <a:lnTo>
                    <a:pt x="456070" y="202627"/>
                  </a:lnTo>
                  <a:cubicBezTo>
                    <a:pt x="434591" y="181147"/>
                    <a:pt x="421305" y="151473"/>
                    <a:pt x="421305" y="118696"/>
                  </a:cubicBezTo>
                  <a:cubicBezTo>
                    <a:pt x="421305" y="53142"/>
                    <a:pt x="474447" y="0"/>
                    <a:pt x="540001" y="0"/>
                  </a:cubicBezTo>
                  <a:close/>
                </a:path>
              </a:pathLst>
            </a:cu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sz="120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34" name="矩形 33"/>
            <p:cNvSpPr/>
            <p:nvPr>
              <p:custDataLst>
                <p:tags r:id="rId16"/>
              </p:custDataLst>
            </p:nvPr>
          </p:nvSpPr>
          <p:spPr>
            <a:xfrm>
              <a:off x="10871" y="4347"/>
              <a:ext cx="1532" cy="2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0" lvl="0" indent="0" algn="just">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TPM通过动机管理，即自主的小组活动来推进</a:t>
              </a:r>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2" name="文本框 1"/>
          <p:cNvSpPr txBox="1"/>
          <p:nvPr/>
        </p:nvSpPr>
        <p:spPr>
          <a:xfrm>
            <a:off x="596900" y="101092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推进TPM基本要求</a:t>
            </a:r>
          </a:p>
        </p:txBody>
      </p:sp>
      <p:grpSp>
        <p:nvGrpSpPr>
          <p:cNvPr id="7" name="组合 6"/>
          <p:cNvGrpSpPr/>
          <p:nvPr/>
        </p:nvGrpSpPr>
        <p:grpSpPr>
          <a:xfrm>
            <a:off x="939800" y="1673225"/>
            <a:ext cx="3768090" cy="2889250"/>
            <a:chOff x="1495" y="2707"/>
            <a:chExt cx="5934" cy="4550"/>
          </a:xfrm>
        </p:grpSpPr>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l="6573" r="9400"/>
            <a:stretch>
              <a:fillRect/>
            </a:stretch>
          </p:blipFill>
          <p:spPr>
            <a:xfrm>
              <a:off x="1495" y="2707"/>
              <a:ext cx="5458" cy="4551"/>
            </a:xfrm>
            <a:prstGeom prst="rect">
              <a:avLst/>
            </a:prstGeom>
          </p:spPr>
        </p:pic>
        <p:sp>
          <p:nvSpPr>
            <p:cNvPr id="35" name="Rectangle: Folded Corner 1"/>
            <p:cNvSpPr/>
            <p:nvPr/>
          </p:nvSpPr>
          <p:spPr>
            <a:xfrm flipH="1">
              <a:off x="6293" y="2707"/>
              <a:ext cx="1075" cy="1551"/>
            </a:xfrm>
            <a:prstGeom prst="foldedCorner">
              <a:avLst/>
            </a:pr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200" b="1" dirty="0">
                <a:solidFill>
                  <a:schemeClr val="tx1">
                    <a:lumMod val="65000"/>
                    <a:lumOff val="35000"/>
                  </a:schemeClr>
                </a:solidFill>
                <a:latin typeface="思源宋体 CN" panose="02020400000000000000" pitchFamily="18" charset="-122"/>
                <a:ea typeface="思源宋体 CN" panose="02020400000000000000" pitchFamily="18" charset="-122"/>
              </a:endParaRPr>
            </a:p>
          </p:txBody>
        </p:sp>
        <p:sp>
          <p:nvSpPr>
            <p:cNvPr id="6" name="文本框 5"/>
            <p:cNvSpPr txBox="1"/>
            <p:nvPr/>
          </p:nvSpPr>
          <p:spPr>
            <a:xfrm>
              <a:off x="6353" y="2800"/>
              <a:ext cx="1076" cy="1307"/>
            </a:xfrm>
            <a:prstGeom prst="rect">
              <a:avLst/>
            </a:prstGeom>
            <a:no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提高工作技能</a:t>
              </a:r>
            </a:p>
          </p:txBody>
        </p:sp>
      </p:grpSp>
      <p:sp>
        <p:nvSpPr>
          <p:cNvPr id="25" name="Rectangle: Rounded Corners 17"/>
          <p:cNvSpPr/>
          <p:nvPr/>
        </p:nvSpPr>
        <p:spPr>
          <a:xfrm>
            <a:off x="4869180" y="2432685"/>
            <a:ext cx="3392805" cy="1701800"/>
          </a:xfrm>
          <a:prstGeom prst="roundRect">
            <a:avLst>
              <a:gd name="adj" fmla="val 4626"/>
            </a:avLst>
          </a:prstGeom>
          <a:solidFill>
            <a:srgbClr val="2D3E50"/>
          </a:solidFill>
          <a:ln>
            <a:solidFill>
              <a:srgbClr val="2D3E50"/>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050"/>
          </a:p>
        </p:txBody>
      </p:sp>
      <p:sp>
        <p:nvSpPr>
          <p:cNvPr id="5" name="文本框 4"/>
          <p:cNvSpPr txBox="1"/>
          <p:nvPr/>
        </p:nvSpPr>
        <p:spPr>
          <a:xfrm>
            <a:off x="5197475" y="2810510"/>
            <a:ext cx="2921000" cy="787652"/>
          </a:xfrm>
          <a:prstGeom prst="rect">
            <a:avLst/>
          </a:prstGeom>
          <a:noFill/>
        </p:spPr>
        <p:txBody>
          <a:bodyPr wrap="square" rtlCol="0" anchor="t">
            <a:spAutoFit/>
          </a:bodyPr>
          <a:lstStyle/>
          <a:p>
            <a:pPr>
              <a:lnSpc>
                <a:spcPct val="150000"/>
              </a:lnSpc>
            </a:pPr>
            <a:r>
              <a:rPr lang="zh-CN" altLang="en-US" sz="1600" b="1" dirty="0">
                <a:solidFill>
                  <a:schemeClr val="bg1"/>
                </a:solidFill>
                <a:latin typeface="思源宋体 CN" panose="02020400000000000000" pitchFamily="18" charset="-122"/>
                <a:ea typeface="思源宋体 CN" panose="02020400000000000000" pitchFamily="18" charset="-122"/>
              </a:rPr>
              <a:t>没有好的工作技能，全员参与将是一句空话</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2" name="文本框 1"/>
          <p:cNvSpPr txBox="1"/>
          <p:nvPr/>
        </p:nvSpPr>
        <p:spPr>
          <a:xfrm>
            <a:off x="596900" y="101092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推进TPM基本要求</a:t>
            </a:r>
          </a:p>
        </p:txBody>
      </p:sp>
      <p:sp>
        <p:nvSpPr>
          <p:cNvPr id="3" name="文本框 2"/>
          <p:cNvSpPr txBox="1"/>
          <p:nvPr/>
        </p:nvSpPr>
        <p:spPr>
          <a:xfrm>
            <a:off x="1163320" y="1736090"/>
            <a:ext cx="1407160" cy="337185"/>
          </a:xfrm>
          <a:prstGeom prst="rect">
            <a:avLst/>
          </a:prstGeom>
          <a:solidFill>
            <a:srgbClr val="FFAE00"/>
          </a:solid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改进精神面貌</a:t>
            </a:r>
          </a:p>
        </p:txBody>
      </p:sp>
      <p:grpSp>
        <p:nvGrpSpPr>
          <p:cNvPr id="8" name="组合 7"/>
          <p:cNvGrpSpPr/>
          <p:nvPr>
            <p:custDataLst>
              <p:tags r:id="rId2"/>
            </p:custDataLst>
          </p:nvPr>
        </p:nvGrpSpPr>
        <p:grpSpPr>
          <a:xfrm>
            <a:off x="2231390" y="2414905"/>
            <a:ext cx="1891030" cy="1583690"/>
            <a:chOff x="1344160" y="2647277"/>
            <a:chExt cx="1971408" cy="1651000"/>
          </a:xfrm>
        </p:grpSpPr>
        <p:sp>
          <p:nvSpPr>
            <p:cNvPr id="9" name="任意多边形 8"/>
            <p:cNvSpPr/>
            <p:nvPr>
              <p:custDataLst>
                <p:tags r:id="rId7"/>
              </p:custDataLst>
            </p:nvPr>
          </p:nvSpPr>
          <p:spPr bwMode="auto">
            <a:xfrm>
              <a:off x="1344160" y="2647277"/>
              <a:ext cx="1946275" cy="1625601"/>
            </a:xfrm>
            <a:custGeom>
              <a:avLst/>
              <a:gdLst>
                <a:gd name="connsiteX0" fmla="*/ 481437 w 1946275"/>
                <a:gd name="connsiteY0" fmla="*/ 1465536 h 1625601"/>
                <a:gd name="connsiteX1" fmla="*/ 487586 w 1946275"/>
                <a:gd name="connsiteY1" fmla="*/ 1465719 h 1625601"/>
                <a:gd name="connsiteX2" fmla="*/ 486307 w 1946275"/>
                <a:gd name="connsiteY2" fmla="*/ 1465719 h 1625601"/>
                <a:gd name="connsiteX3" fmla="*/ 191907 w 1946275"/>
                <a:gd name="connsiteY3" fmla="*/ 1457871 h 1625601"/>
                <a:gd name="connsiteX4" fmla="*/ 247607 w 1946275"/>
                <a:gd name="connsiteY4" fmla="*/ 1459230 h 1625601"/>
                <a:gd name="connsiteX5" fmla="*/ 428795 w 1946275"/>
                <a:gd name="connsiteY5" fmla="*/ 1463040 h 1625601"/>
                <a:gd name="connsiteX6" fmla="*/ 472034 w 1946275"/>
                <a:gd name="connsiteY6" fmla="*/ 1465183 h 1625601"/>
                <a:gd name="connsiteX7" fmla="*/ 481437 w 1946275"/>
                <a:gd name="connsiteY7" fmla="*/ 1465536 h 1625601"/>
                <a:gd name="connsiteX8" fmla="*/ 469563 w 1946275"/>
                <a:gd name="connsiteY8" fmla="*/ 1465183 h 1625601"/>
                <a:gd name="connsiteX9" fmla="*/ 383616 w 1946275"/>
                <a:gd name="connsiteY9" fmla="*/ 1463040 h 1625601"/>
                <a:gd name="connsiteX10" fmla="*/ 225488 w 1946275"/>
                <a:gd name="connsiteY10" fmla="*/ 1459230 h 1625601"/>
                <a:gd name="connsiteX11" fmla="*/ 15280 w 1946275"/>
                <a:gd name="connsiteY11" fmla="*/ 1374175 h 1625601"/>
                <a:gd name="connsiteX12" fmla="*/ 15058 w 1946275"/>
                <a:gd name="connsiteY12" fmla="*/ 1387812 h 1625601"/>
                <a:gd name="connsiteX13" fmla="*/ 15334 w 1946275"/>
                <a:gd name="connsiteY13" fmla="*/ 1396572 h 1625601"/>
                <a:gd name="connsiteX14" fmla="*/ 182607 w 1946275"/>
                <a:gd name="connsiteY14" fmla="*/ 914934 h 1625601"/>
                <a:gd name="connsiteX15" fmla="*/ 177371 w 1946275"/>
                <a:gd name="connsiteY15" fmla="*/ 916385 h 1625601"/>
                <a:gd name="connsiteX16" fmla="*/ 173883 w 1946275"/>
                <a:gd name="connsiteY16" fmla="*/ 916385 h 1625601"/>
                <a:gd name="connsiteX17" fmla="*/ 176901 w 1946275"/>
                <a:gd name="connsiteY17" fmla="*/ 915492 h 1625601"/>
                <a:gd name="connsiteX18" fmla="*/ 182607 w 1946275"/>
                <a:gd name="connsiteY18" fmla="*/ 914934 h 1625601"/>
                <a:gd name="connsiteX19" fmla="*/ 1830701 w 1946275"/>
                <a:gd name="connsiteY19" fmla="*/ 858668 h 1625601"/>
                <a:gd name="connsiteX20" fmla="*/ 1840754 w 1946275"/>
                <a:gd name="connsiteY20" fmla="*/ 859434 h 1625601"/>
                <a:gd name="connsiteX21" fmla="*/ 1845108 w 1946275"/>
                <a:gd name="connsiteY21" fmla="*/ 860670 h 1625601"/>
                <a:gd name="connsiteX22" fmla="*/ 1838032 w 1946275"/>
                <a:gd name="connsiteY22" fmla="*/ 859964 h 1625601"/>
                <a:gd name="connsiteX23" fmla="*/ 1830701 w 1946275"/>
                <a:gd name="connsiteY23" fmla="*/ 858668 h 1625601"/>
                <a:gd name="connsiteX24" fmla="*/ 101185 w 1946275"/>
                <a:gd name="connsiteY24" fmla="*/ 780313 h 1625601"/>
                <a:gd name="connsiteX25" fmla="*/ 93644 w 1946275"/>
                <a:gd name="connsiteY25" fmla="*/ 784375 h 1625601"/>
                <a:gd name="connsiteX26" fmla="*/ 87526 w 1946275"/>
                <a:gd name="connsiteY26" fmla="*/ 789985 h 1625601"/>
                <a:gd name="connsiteX27" fmla="*/ 1202371 w 1946275"/>
                <a:gd name="connsiteY27" fmla="*/ 731945 h 1625601"/>
                <a:gd name="connsiteX28" fmla="*/ 1190955 w 1946275"/>
                <a:gd name="connsiteY28" fmla="*/ 732938 h 1625601"/>
                <a:gd name="connsiteX29" fmla="*/ 1000995 w 1946275"/>
                <a:gd name="connsiteY29" fmla="*/ 742369 h 1625601"/>
                <a:gd name="connsiteX30" fmla="*/ 496943 w 1946275"/>
                <a:gd name="connsiteY30" fmla="*/ 749914 h 1625601"/>
                <a:gd name="connsiteX31" fmla="*/ 380334 w 1946275"/>
                <a:gd name="connsiteY31" fmla="*/ 749914 h 1625601"/>
                <a:gd name="connsiteX32" fmla="*/ 196016 w 1946275"/>
                <a:gd name="connsiteY32" fmla="*/ 757458 h 1625601"/>
                <a:gd name="connsiteX33" fmla="*/ 53076 w 1946275"/>
                <a:gd name="connsiteY33" fmla="*/ 847993 h 1625601"/>
                <a:gd name="connsiteX34" fmla="*/ 37912 w 1946275"/>
                <a:gd name="connsiteY34" fmla="*/ 900864 h 1625601"/>
                <a:gd name="connsiteX35" fmla="*/ 36810 w 1946275"/>
                <a:gd name="connsiteY35" fmla="*/ 916385 h 1625601"/>
                <a:gd name="connsiteX36" fmla="*/ 87006 w 1946275"/>
                <a:gd name="connsiteY36" fmla="*/ 916385 h 1625601"/>
                <a:gd name="connsiteX37" fmla="*/ 142072 w 1946275"/>
                <a:gd name="connsiteY37" fmla="*/ 916385 h 1625601"/>
                <a:gd name="connsiteX38" fmla="*/ 173883 w 1946275"/>
                <a:gd name="connsiteY38" fmla="*/ 916385 h 1625601"/>
                <a:gd name="connsiteX39" fmla="*/ 170488 w 1946275"/>
                <a:gd name="connsiteY39" fmla="*/ 917390 h 1625601"/>
                <a:gd name="connsiteX40" fmla="*/ 173606 w 1946275"/>
                <a:gd name="connsiteY40" fmla="*/ 919957 h 1625601"/>
                <a:gd name="connsiteX41" fmla="*/ 248911 w 1946275"/>
                <a:gd name="connsiteY41" fmla="*/ 923529 h 1625601"/>
                <a:gd name="connsiteX42" fmla="*/ 263972 w 1946275"/>
                <a:gd name="connsiteY42" fmla="*/ 927101 h 1625601"/>
                <a:gd name="connsiteX43" fmla="*/ 211258 w 1946275"/>
                <a:gd name="connsiteY43" fmla="*/ 927101 h 1625601"/>
                <a:gd name="connsiteX44" fmla="*/ 200139 w 1946275"/>
                <a:gd name="connsiteY44" fmla="*/ 927101 h 1625601"/>
                <a:gd name="connsiteX45" fmla="*/ 196197 w 1946275"/>
                <a:gd name="connsiteY45" fmla="*/ 927101 h 1625601"/>
                <a:gd name="connsiteX46" fmla="*/ 66893 w 1946275"/>
                <a:gd name="connsiteY46" fmla="*/ 923929 h 1625601"/>
                <a:gd name="connsiteX47" fmla="*/ 36215 w 1946275"/>
                <a:gd name="connsiteY47" fmla="*/ 924754 h 1625601"/>
                <a:gd name="connsiteX48" fmla="*/ 33328 w 1946275"/>
                <a:gd name="connsiteY48" fmla="*/ 965405 h 1625601"/>
                <a:gd name="connsiteX49" fmla="*/ 30507 w 1946275"/>
                <a:gd name="connsiteY49" fmla="*/ 1108280 h 1625601"/>
                <a:gd name="connsiteX50" fmla="*/ 25511 w 1946275"/>
                <a:gd name="connsiteY50" fmla="*/ 1199993 h 1625601"/>
                <a:gd name="connsiteX51" fmla="*/ 23007 w 1946275"/>
                <a:gd name="connsiteY51" fmla="*/ 1270000 h 1625601"/>
                <a:gd name="connsiteX52" fmla="*/ 28574 w 1946275"/>
                <a:gd name="connsiteY52" fmla="*/ 1270000 h 1625601"/>
                <a:gd name="connsiteX53" fmla="*/ 82981 w 1946275"/>
                <a:gd name="connsiteY53" fmla="*/ 1270000 h 1625601"/>
                <a:gd name="connsiteX54" fmla="*/ 90486 w 1946275"/>
                <a:gd name="connsiteY54" fmla="*/ 1281642 h 1625601"/>
                <a:gd name="connsiteX55" fmla="*/ 188045 w 1946275"/>
                <a:gd name="connsiteY55" fmla="*/ 1285522 h 1625601"/>
                <a:gd name="connsiteX56" fmla="*/ 188045 w 1946275"/>
                <a:gd name="connsiteY56" fmla="*/ 1293283 h 1625601"/>
                <a:gd name="connsiteX57" fmla="*/ 161134 w 1946275"/>
                <a:gd name="connsiteY57" fmla="*/ 1298195 h 1625601"/>
                <a:gd name="connsiteX58" fmla="*/ 164157 w 1946275"/>
                <a:gd name="connsiteY58" fmla="*/ 1297486 h 1625601"/>
                <a:gd name="connsiteX59" fmla="*/ 167759 w 1946275"/>
                <a:gd name="connsiteY59" fmla="*/ 1297710 h 1625601"/>
                <a:gd name="connsiteX60" fmla="*/ 165531 w 1946275"/>
                <a:gd name="connsiteY60" fmla="*/ 1297164 h 1625601"/>
                <a:gd name="connsiteX61" fmla="*/ 164157 w 1946275"/>
                <a:gd name="connsiteY61" fmla="*/ 1297486 h 1625601"/>
                <a:gd name="connsiteX62" fmla="*/ 135513 w 1946275"/>
                <a:gd name="connsiteY62" fmla="*/ 1295709 h 1625601"/>
                <a:gd name="connsiteX63" fmla="*/ 105495 w 1946275"/>
                <a:gd name="connsiteY63" fmla="*/ 1297164 h 1625601"/>
                <a:gd name="connsiteX64" fmla="*/ 55895 w 1946275"/>
                <a:gd name="connsiteY64" fmla="*/ 1293344 h 1625601"/>
                <a:gd name="connsiteX65" fmla="*/ 22174 w 1946275"/>
                <a:gd name="connsiteY65" fmla="*/ 1293294 h 1625601"/>
                <a:gd name="connsiteX66" fmla="*/ 21573 w 1946275"/>
                <a:gd name="connsiteY66" fmla="*/ 1310097 h 1625601"/>
                <a:gd name="connsiteX67" fmla="*/ 18340 w 1946275"/>
                <a:gd name="connsiteY67" fmla="*/ 1411712 h 1625601"/>
                <a:gd name="connsiteX68" fmla="*/ 16995 w 1946275"/>
                <a:gd name="connsiteY68" fmla="*/ 1447805 h 1625601"/>
                <a:gd name="connsiteX69" fmla="*/ 20343 w 1946275"/>
                <a:gd name="connsiteY69" fmla="*/ 1447808 h 1625601"/>
                <a:gd name="connsiteX70" fmla="*/ 266902 w 1946275"/>
                <a:gd name="connsiteY70" fmla="*/ 1451610 h 1625601"/>
                <a:gd name="connsiteX71" fmla="*/ 167197 w 1946275"/>
                <a:gd name="connsiteY71" fmla="*/ 1456871 h 1625601"/>
                <a:gd name="connsiteX72" fmla="*/ 191907 w 1946275"/>
                <a:gd name="connsiteY72" fmla="*/ 1457871 h 1625601"/>
                <a:gd name="connsiteX73" fmla="*/ 140247 w 1946275"/>
                <a:gd name="connsiteY73" fmla="*/ 1456611 h 1625601"/>
                <a:gd name="connsiteX74" fmla="*/ 63595 w 1946275"/>
                <a:gd name="connsiteY74" fmla="*/ 1455420 h 1625601"/>
                <a:gd name="connsiteX75" fmla="*/ 25181 w 1946275"/>
                <a:gd name="connsiteY75" fmla="*/ 1456015 h 1625601"/>
                <a:gd name="connsiteX76" fmla="*/ 17229 w 1946275"/>
                <a:gd name="connsiteY76" fmla="*/ 1456721 h 1625601"/>
                <a:gd name="connsiteX77" fmla="*/ 17882 w 1946275"/>
                <a:gd name="connsiteY77" fmla="*/ 1477455 h 1625601"/>
                <a:gd name="connsiteX78" fmla="*/ 26352 w 1946275"/>
                <a:gd name="connsiteY78" fmla="*/ 1538789 h 1625601"/>
                <a:gd name="connsiteX79" fmla="*/ 48939 w 1946275"/>
                <a:gd name="connsiteY79" fmla="*/ 1568985 h 1625601"/>
                <a:gd name="connsiteX80" fmla="*/ 97879 w 1946275"/>
                <a:gd name="connsiteY80" fmla="*/ 1587857 h 1625601"/>
                <a:gd name="connsiteX81" fmla="*/ 319987 w 1946275"/>
                <a:gd name="connsiteY81" fmla="*/ 1602955 h 1625601"/>
                <a:gd name="connsiteX82" fmla="*/ 521862 w 1946275"/>
                <a:gd name="connsiteY82" fmla="*/ 1600124 h 1625601"/>
                <a:gd name="connsiteX83" fmla="*/ 555677 w 1946275"/>
                <a:gd name="connsiteY83" fmla="*/ 1599181 h 1625601"/>
                <a:gd name="connsiteX84" fmla="*/ 620458 w 1946275"/>
                <a:gd name="connsiteY84" fmla="*/ 1594516 h 1625601"/>
                <a:gd name="connsiteX85" fmla="*/ 1065351 w 1946275"/>
                <a:gd name="connsiteY85" fmla="*/ 1582979 h 1625601"/>
                <a:gd name="connsiteX86" fmla="*/ 1178366 w 1946275"/>
                <a:gd name="connsiteY86" fmla="*/ 1582979 h 1625601"/>
                <a:gd name="connsiteX87" fmla="*/ 1366724 w 1946275"/>
                <a:gd name="connsiteY87" fmla="*/ 1590513 h 1625601"/>
                <a:gd name="connsiteX88" fmla="*/ 1509876 w 1946275"/>
                <a:gd name="connsiteY88" fmla="*/ 1598047 h 1625601"/>
                <a:gd name="connsiteX89" fmla="*/ 1637960 w 1946275"/>
                <a:gd name="connsiteY89" fmla="*/ 1601814 h 1625601"/>
                <a:gd name="connsiteX90" fmla="*/ 1796181 w 1946275"/>
                <a:gd name="connsiteY90" fmla="*/ 1601814 h 1625601"/>
                <a:gd name="connsiteX91" fmla="*/ 1901073 w 1946275"/>
                <a:gd name="connsiteY91" fmla="*/ 1544072 h 1625601"/>
                <a:gd name="connsiteX92" fmla="*/ 1903834 w 1946275"/>
                <a:gd name="connsiteY92" fmla="*/ 1532986 h 1625601"/>
                <a:gd name="connsiteX93" fmla="*/ 1877730 w 1946275"/>
                <a:gd name="connsiteY93" fmla="*/ 1530291 h 1625601"/>
                <a:gd name="connsiteX94" fmla="*/ 1683146 w 1946275"/>
                <a:gd name="connsiteY94" fmla="*/ 1535113 h 1625601"/>
                <a:gd name="connsiteX95" fmla="*/ 1660524 w 1946275"/>
                <a:gd name="connsiteY95" fmla="*/ 1531303 h 1625601"/>
                <a:gd name="connsiteX96" fmla="*/ 1592658 w 1946275"/>
                <a:gd name="connsiteY96" fmla="*/ 1531303 h 1625601"/>
                <a:gd name="connsiteX97" fmla="*/ 1611510 w 1946275"/>
                <a:gd name="connsiteY97" fmla="*/ 1527493 h 1625601"/>
                <a:gd name="connsiteX98" fmla="*/ 1709539 w 1946275"/>
                <a:gd name="connsiteY98" fmla="*/ 1523683 h 1625601"/>
                <a:gd name="connsiteX99" fmla="*/ 1699995 w 1946275"/>
                <a:gd name="connsiteY99" fmla="*/ 1518861 h 1625601"/>
                <a:gd name="connsiteX100" fmla="*/ 1705768 w 1946275"/>
                <a:gd name="connsiteY100" fmla="*/ 1519873 h 1625601"/>
                <a:gd name="connsiteX101" fmla="*/ 1822648 w 1946275"/>
                <a:gd name="connsiteY101" fmla="*/ 1519873 h 1625601"/>
                <a:gd name="connsiteX102" fmla="*/ 1899940 w 1946275"/>
                <a:gd name="connsiteY102" fmla="*/ 1519873 h 1625601"/>
                <a:gd name="connsiteX103" fmla="*/ 1907100 w 1946275"/>
                <a:gd name="connsiteY103" fmla="*/ 1519873 h 1625601"/>
                <a:gd name="connsiteX104" fmla="*/ 1912963 w 1946275"/>
                <a:gd name="connsiteY104" fmla="*/ 1496336 h 1625601"/>
                <a:gd name="connsiteX105" fmla="*/ 1920497 w 1946275"/>
                <a:gd name="connsiteY105" fmla="*/ 1387090 h 1625601"/>
                <a:gd name="connsiteX106" fmla="*/ 1916730 w 1946275"/>
                <a:gd name="connsiteY106" fmla="*/ 1119626 h 1625601"/>
                <a:gd name="connsiteX107" fmla="*/ 1919333 w 1946275"/>
                <a:gd name="connsiteY107" fmla="*/ 1085717 h 1625601"/>
                <a:gd name="connsiteX108" fmla="*/ 1893394 w 1946275"/>
                <a:gd name="connsiteY108" fmla="*/ 1085374 h 1625601"/>
                <a:gd name="connsiteX109" fmla="*/ 1836737 w 1946275"/>
                <a:gd name="connsiteY109" fmla="*/ 1082040 h 1625601"/>
                <a:gd name="connsiteX110" fmla="*/ 1855623 w 1946275"/>
                <a:gd name="connsiteY110" fmla="*/ 1074420 h 1625601"/>
                <a:gd name="connsiteX111" fmla="*/ 1791411 w 1946275"/>
                <a:gd name="connsiteY111" fmla="*/ 1070610 h 1625601"/>
                <a:gd name="connsiteX112" fmla="*/ 1772525 w 1946275"/>
                <a:gd name="connsiteY112" fmla="*/ 1066800 h 1625601"/>
                <a:gd name="connsiteX113" fmla="*/ 1919834 w 1946275"/>
                <a:gd name="connsiteY113" fmla="*/ 1078230 h 1625601"/>
                <a:gd name="connsiteX114" fmla="*/ 1919909 w 1946275"/>
                <a:gd name="connsiteY114" fmla="*/ 1078224 h 1625601"/>
                <a:gd name="connsiteX115" fmla="*/ 1921262 w 1946275"/>
                <a:gd name="connsiteY115" fmla="*/ 1060588 h 1625601"/>
                <a:gd name="connsiteX116" fmla="*/ 1925956 w 1946275"/>
                <a:gd name="connsiteY116" fmla="*/ 1014823 h 1625601"/>
                <a:gd name="connsiteX117" fmla="*/ 1930315 w 1946275"/>
                <a:gd name="connsiteY117" fmla="*/ 977039 h 1625601"/>
                <a:gd name="connsiteX118" fmla="*/ 1931217 w 1946275"/>
                <a:gd name="connsiteY118" fmla="*/ 938655 h 1625601"/>
                <a:gd name="connsiteX119" fmla="*/ 1928864 w 1946275"/>
                <a:gd name="connsiteY119" fmla="*/ 887228 h 1625601"/>
                <a:gd name="connsiteX120" fmla="*/ 1928695 w 1946275"/>
                <a:gd name="connsiteY120" fmla="*/ 885826 h 1625601"/>
                <a:gd name="connsiteX121" fmla="*/ 1914393 w 1946275"/>
                <a:gd name="connsiteY121" fmla="*/ 885826 h 1625601"/>
                <a:gd name="connsiteX122" fmla="*/ 1859636 w 1946275"/>
                <a:gd name="connsiteY122" fmla="*/ 885826 h 1625601"/>
                <a:gd name="connsiteX123" fmla="*/ 1855859 w 1946275"/>
                <a:gd name="connsiteY123" fmla="*/ 874515 h 1625601"/>
                <a:gd name="connsiteX124" fmla="*/ 1757675 w 1946275"/>
                <a:gd name="connsiteY124" fmla="*/ 870745 h 1625601"/>
                <a:gd name="connsiteX125" fmla="*/ 1757675 w 1946275"/>
                <a:gd name="connsiteY125" fmla="*/ 863204 h 1625601"/>
                <a:gd name="connsiteX126" fmla="*/ 1757675 w 1946275"/>
                <a:gd name="connsiteY126" fmla="*/ 858491 h 1625601"/>
                <a:gd name="connsiteX127" fmla="*/ 1780333 w 1946275"/>
                <a:gd name="connsiteY127" fmla="*/ 859434 h 1625601"/>
                <a:gd name="connsiteX128" fmla="*/ 1848380 w 1946275"/>
                <a:gd name="connsiteY128" fmla="*/ 861599 h 1625601"/>
                <a:gd name="connsiteX129" fmla="*/ 1845108 w 1946275"/>
                <a:gd name="connsiteY129" fmla="*/ 860670 h 1625601"/>
                <a:gd name="connsiteX130" fmla="*/ 1851611 w 1946275"/>
                <a:gd name="connsiteY130" fmla="*/ 861319 h 1625601"/>
                <a:gd name="connsiteX131" fmla="*/ 1889080 w 1946275"/>
                <a:gd name="connsiteY131" fmla="*/ 863675 h 1625601"/>
                <a:gd name="connsiteX132" fmla="*/ 1925970 w 1946275"/>
                <a:gd name="connsiteY132" fmla="*/ 863224 h 1625601"/>
                <a:gd name="connsiteX133" fmla="*/ 1923688 w 1946275"/>
                <a:gd name="connsiteY133" fmla="*/ 844294 h 1625601"/>
                <a:gd name="connsiteX134" fmla="*/ 1908630 w 1946275"/>
                <a:gd name="connsiteY134" fmla="*/ 817873 h 1625601"/>
                <a:gd name="connsiteX135" fmla="*/ 1870984 w 1946275"/>
                <a:gd name="connsiteY135" fmla="*/ 791452 h 1625601"/>
                <a:gd name="connsiteX136" fmla="*/ 1716637 w 1946275"/>
                <a:gd name="connsiteY136" fmla="*/ 757482 h 1625601"/>
                <a:gd name="connsiteX137" fmla="*/ 1258185 w 1946275"/>
                <a:gd name="connsiteY137" fmla="*/ 732536 h 1625601"/>
                <a:gd name="connsiteX138" fmla="*/ 484353 w 1946275"/>
                <a:gd name="connsiteY138" fmla="*/ 555667 h 1625601"/>
                <a:gd name="connsiteX139" fmla="*/ 481354 w 1946275"/>
                <a:gd name="connsiteY139" fmla="*/ 557472 h 1625601"/>
                <a:gd name="connsiteX140" fmla="*/ 475083 w 1946275"/>
                <a:gd name="connsiteY140" fmla="*/ 563846 h 1625601"/>
                <a:gd name="connsiteX141" fmla="*/ 920312 w 1946275"/>
                <a:gd name="connsiteY141" fmla="*/ 191891 h 1625601"/>
                <a:gd name="connsiteX142" fmla="*/ 895454 w 1946275"/>
                <a:gd name="connsiteY142" fmla="*/ 213713 h 1625601"/>
                <a:gd name="connsiteX143" fmla="*/ 880878 w 1946275"/>
                <a:gd name="connsiteY143" fmla="*/ 237110 h 1625601"/>
                <a:gd name="connsiteX144" fmla="*/ 820573 w 1946275"/>
                <a:gd name="connsiteY144" fmla="*/ 289876 h 1625601"/>
                <a:gd name="connsiteX145" fmla="*/ 774815 w 1946275"/>
                <a:gd name="connsiteY145" fmla="*/ 319617 h 1625601"/>
                <a:gd name="connsiteX146" fmla="*/ 653303 w 1946275"/>
                <a:gd name="connsiteY146" fmla="*/ 426288 h 1625601"/>
                <a:gd name="connsiteX147" fmla="*/ 643425 w 1946275"/>
                <a:gd name="connsiteY147" fmla="*/ 440634 h 1625601"/>
                <a:gd name="connsiteX148" fmla="*/ 571812 w 1946275"/>
                <a:gd name="connsiteY148" fmla="*/ 504707 h 1625601"/>
                <a:gd name="connsiteX149" fmla="*/ 549774 w 1946275"/>
                <a:gd name="connsiteY149" fmla="*/ 517173 h 1625601"/>
                <a:gd name="connsiteX150" fmla="*/ 415727 w 1946275"/>
                <a:gd name="connsiteY150" fmla="*/ 634848 h 1625601"/>
                <a:gd name="connsiteX151" fmla="*/ 398433 w 1946275"/>
                <a:gd name="connsiteY151" fmla="*/ 659234 h 1625601"/>
                <a:gd name="connsiteX152" fmla="*/ 345666 w 1946275"/>
                <a:gd name="connsiteY152" fmla="*/ 710116 h 1625601"/>
                <a:gd name="connsiteX153" fmla="*/ 324814 w 1946275"/>
                <a:gd name="connsiteY153" fmla="*/ 722489 h 1625601"/>
                <a:gd name="connsiteX154" fmla="*/ 468334 w 1946275"/>
                <a:gd name="connsiteY154" fmla="*/ 720740 h 1625601"/>
                <a:gd name="connsiteX155" fmla="*/ 1039017 w 1946275"/>
                <a:gd name="connsiteY155" fmla="*/ 715963 h 1625601"/>
                <a:gd name="connsiteX156" fmla="*/ 1516813 w 1946275"/>
                <a:gd name="connsiteY156" fmla="*/ 724593 h 1625601"/>
                <a:gd name="connsiteX157" fmla="*/ 1629894 w 1946275"/>
                <a:gd name="connsiteY157" fmla="*/ 731838 h 1625601"/>
                <a:gd name="connsiteX158" fmla="*/ 1633536 w 1946275"/>
                <a:gd name="connsiteY158" fmla="*/ 731838 h 1625601"/>
                <a:gd name="connsiteX159" fmla="*/ 1635618 w 1946275"/>
                <a:gd name="connsiteY159" fmla="*/ 732324 h 1625601"/>
                <a:gd name="connsiteX160" fmla="*/ 1667118 w 1946275"/>
                <a:gd name="connsiteY160" fmla="*/ 735498 h 1625601"/>
                <a:gd name="connsiteX161" fmla="*/ 1658225 w 1946275"/>
                <a:gd name="connsiteY161" fmla="*/ 729607 h 1625601"/>
                <a:gd name="connsiteX162" fmla="*/ 1630467 w 1946275"/>
                <a:gd name="connsiteY162" fmla="*/ 704593 h 1625601"/>
                <a:gd name="connsiteX163" fmla="*/ 1594095 w 1946275"/>
                <a:gd name="connsiteY163" fmla="*/ 654071 h 1625601"/>
                <a:gd name="connsiteX164" fmla="*/ 1458600 w 1946275"/>
                <a:gd name="connsiteY164" fmla="*/ 520490 h 1625601"/>
                <a:gd name="connsiteX165" fmla="*/ 1446044 w 1946275"/>
                <a:gd name="connsiteY165" fmla="*/ 512033 h 1625601"/>
                <a:gd name="connsiteX166" fmla="*/ 1318077 w 1946275"/>
                <a:gd name="connsiteY166" fmla="*/ 387436 h 1625601"/>
                <a:gd name="connsiteX167" fmla="*/ 1309221 w 1946275"/>
                <a:gd name="connsiteY167" fmla="*/ 373221 h 1625601"/>
                <a:gd name="connsiteX168" fmla="*/ 1203100 w 1946275"/>
                <a:gd name="connsiteY168" fmla="*/ 268599 h 1625601"/>
                <a:gd name="connsiteX169" fmla="*/ 1165175 w 1946275"/>
                <a:gd name="connsiteY169" fmla="*/ 242073 h 1625601"/>
                <a:gd name="connsiteX170" fmla="*/ 1128373 w 1946275"/>
                <a:gd name="connsiteY170" fmla="*/ 201503 h 1625601"/>
                <a:gd name="connsiteX171" fmla="*/ 1127479 w 1946275"/>
                <a:gd name="connsiteY171" fmla="*/ 202252 h 1625601"/>
                <a:gd name="connsiteX172" fmla="*/ 1128713 w 1946275"/>
                <a:gd name="connsiteY172" fmla="*/ 203490 h 1625601"/>
                <a:gd name="connsiteX173" fmla="*/ 1121958 w 1946275"/>
                <a:gd name="connsiteY173" fmla="*/ 206877 h 1625601"/>
                <a:gd name="connsiteX174" fmla="*/ 1121373 w 1946275"/>
                <a:gd name="connsiteY174" fmla="*/ 207367 h 1625601"/>
                <a:gd name="connsiteX175" fmla="*/ 1120178 w 1946275"/>
                <a:gd name="connsiteY175" fmla="*/ 208269 h 1625601"/>
                <a:gd name="connsiteX176" fmla="*/ 1117402 w 1946275"/>
                <a:gd name="connsiteY176" fmla="*/ 211052 h 1625601"/>
                <a:gd name="connsiteX177" fmla="*/ 1117009 w 1946275"/>
                <a:gd name="connsiteY177" fmla="*/ 210658 h 1625601"/>
                <a:gd name="connsiteX178" fmla="*/ 1101944 w 1946275"/>
                <a:gd name="connsiteY178" fmla="*/ 222017 h 1625601"/>
                <a:gd name="connsiteX179" fmla="*/ 1102320 w 1946275"/>
                <a:gd name="connsiteY179" fmla="*/ 222395 h 1625601"/>
                <a:gd name="connsiteX180" fmla="*/ 1094570 w 1946275"/>
                <a:gd name="connsiteY180" fmla="*/ 227578 h 1625601"/>
                <a:gd name="connsiteX181" fmla="*/ 1091371 w 1946275"/>
                <a:gd name="connsiteY181" fmla="*/ 229989 h 1625601"/>
                <a:gd name="connsiteX182" fmla="*/ 1057620 w 1946275"/>
                <a:gd name="connsiteY182" fmla="*/ 237530 h 1625601"/>
                <a:gd name="connsiteX183" fmla="*/ 1050119 w 1946275"/>
                <a:gd name="connsiteY183" fmla="*/ 241300 h 1625601"/>
                <a:gd name="connsiteX184" fmla="*/ 1049616 w 1946275"/>
                <a:gd name="connsiteY184" fmla="*/ 241261 h 1625601"/>
                <a:gd name="connsiteX185" fmla="*/ 1049536 w 1946275"/>
                <a:gd name="connsiteY185" fmla="*/ 241301 h 1625601"/>
                <a:gd name="connsiteX186" fmla="*/ 1000522 w 1946275"/>
                <a:gd name="connsiteY186" fmla="*/ 237520 h 1625601"/>
                <a:gd name="connsiteX187" fmla="*/ 955278 w 1946275"/>
                <a:gd name="connsiteY187" fmla="*/ 222395 h 1625601"/>
                <a:gd name="connsiteX188" fmla="*/ 947737 w 1946275"/>
                <a:gd name="connsiteY188" fmla="*/ 218614 h 1625601"/>
                <a:gd name="connsiteX189" fmla="*/ 955384 w 1946275"/>
                <a:gd name="connsiteY189" fmla="*/ 221682 h 1625601"/>
                <a:gd name="connsiteX190" fmla="*/ 922613 w 1946275"/>
                <a:gd name="connsiteY190" fmla="*/ 196056 h 1625601"/>
                <a:gd name="connsiteX191" fmla="*/ 1001367 w 1946275"/>
                <a:gd name="connsiteY191" fmla="*/ 15081 h 1625601"/>
                <a:gd name="connsiteX192" fmla="*/ 990116 w 1946275"/>
                <a:gd name="connsiteY192" fmla="*/ 18851 h 1625601"/>
                <a:gd name="connsiteX193" fmla="*/ 956365 w 1946275"/>
                <a:gd name="connsiteY193" fmla="*/ 33933 h 1625601"/>
                <a:gd name="connsiteX194" fmla="*/ 948864 w 1946275"/>
                <a:gd name="connsiteY194" fmla="*/ 41473 h 1625601"/>
                <a:gd name="connsiteX195" fmla="*/ 937614 w 1946275"/>
                <a:gd name="connsiteY195" fmla="*/ 56555 h 1625601"/>
                <a:gd name="connsiteX196" fmla="*/ 926363 w 1946275"/>
                <a:gd name="connsiteY196" fmla="*/ 86717 h 1625601"/>
                <a:gd name="connsiteX197" fmla="*/ 915113 w 1946275"/>
                <a:gd name="connsiteY197" fmla="*/ 135731 h 1625601"/>
                <a:gd name="connsiteX198" fmla="*/ 918863 w 1946275"/>
                <a:gd name="connsiteY198" fmla="*/ 158353 h 1625601"/>
                <a:gd name="connsiteX199" fmla="*/ 933863 w 1946275"/>
                <a:gd name="connsiteY199" fmla="*/ 188516 h 1625601"/>
                <a:gd name="connsiteX200" fmla="*/ 963865 w 1946275"/>
                <a:gd name="connsiteY200" fmla="*/ 207367 h 1625601"/>
                <a:gd name="connsiteX201" fmla="*/ 1005117 w 1946275"/>
                <a:gd name="connsiteY201" fmla="*/ 222449 h 1625601"/>
                <a:gd name="connsiteX202" fmla="*/ 1050119 w 1946275"/>
                <a:gd name="connsiteY202" fmla="*/ 226219 h 1625601"/>
                <a:gd name="connsiteX203" fmla="*/ 1057620 w 1946275"/>
                <a:gd name="connsiteY203" fmla="*/ 222449 h 1625601"/>
                <a:gd name="connsiteX204" fmla="*/ 1087621 w 1946275"/>
                <a:gd name="connsiteY204" fmla="*/ 214908 h 1625601"/>
                <a:gd name="connsiteX205" fmla="*/ 1110122 w 1946275"/>
                <a:gd name="connsiteY205" fmla="*/ 196056 h 1625601"/>
                <a:gd name="connsiteX206" fmla="*/ 1132624 w 1946275"/>
                <a:gd name="connsiteY206" fmla="*/ 180975 h 1625601"/>
                <a:gd name="connsiteX207" fmla="*/ 1140124 w 1946275"/>
                <a:gd name="connsiteY207" fmla="*/ 158353 h 1625601"/>
                <a:gd name="connsiteX208" fmla="*/ 1143874 w 1946275"/>
                <a:gd name="connsiteY208" fmla="*/ 128190 h 1625601"/>
                <a:gd name="connsiteX209" fmla="*/ 1143874 w 1946275"/>
                <a:gd name="connsiteY209" fmla="*/ 116880 h 1625601"/>
                <a:gd name="connsiteX210" fmla="*/ 1136374 w 1946275"/>
                <a:gd name="connsiteY210" fmla="*/ 71636 h 1625601"/>
                <a:gd name="connsiteX211" fmla="*/ 1121373 w 1946275"/>
                <a:gd name="connsiteY211" fmla="*/ 49014 h 1625601"/>
                <a:gd name="connsiteX212" fmla="*/ 1102622 w 1946275"/>
                <a:gd name="connsiteY212" fmla="*/ 33933 h 1625601"/>
                <a:gd name="connsiteX213" fmla="*/ 1057620 w 1946275"/>
                <a:gd name="connsiteY213" fmla="*/ 18851 h 1625601"/>
                <a:gd name="connsiteX214" fmla="*/ 1042619 w 1946275"/>
                <a:gd name="connsiteY214" fmla="*/ 18851 h 1625601"/>
                <a:gd name="connsiteX215" fmla="*/ 1016368 w 1946275"/>
                <a:gd name="connsiteY215" fmla="*/ 18851 h 1625601"/>
                <a:gd name="connsiteX216" fmla="*/ 1001367 w 1946275"/>
                <a:gd name="connsiteY216" fmla="*/ 15081 h 1625601"/>
                <a:gd name="connsiteX217" fmla="*/ 1001367 w 1946275"/>
                <a:gd name="connsiteY217" fmla="*/ 0 h 1625601"/>
                <a:gd name="connsiteX218" fmla="*/ 1016368 w 1946275"/>
                <a:gd name="connsiteY218" fmla="*/ 3770 h 1625601"/>
                <a:gd name="connsiteX219" fmla="*/ 1042619 w 1946275"/>
                <a:gd name="connsiteY219" fmla="*/ 3770 h 1625601"/>
                <a:gd name="connsiteX220" fmla="*/ 1053869 w 1946275"/>
                <a:gd name="connsiteY220" fmla="*/ 3770 h 1625601"/>
                <a:gd name="connsiteX221" fmla="*/ 1057620 w 1946275"/>
                <a:gd name="connsiteY221" fmla="*/ 11311 h 1625601"/>
                <a:gd name="connsiteX222" fmla="*/ 1057620 w 1946275"/>
                <a:gd name="connsiteY222" fmla="*/ 3770 h 1625601"/>
                <a:gd name="connsiteX223" fmla="*/ 1110122 w 1946275"/>
                <a:gd name="connsiteY223" fmla="*/ 22622 h 1625601"/>
                <a:gd name="connsiteX224" fmla="*/ 1129207 w 1946275"/>
                <a:gd name="connsiteY224" fmla="*/ 33586 h 1625601"/>
                <a:gd name="connsiteX225" fmla="*/ 1136253 w 1946275"/>
                <a:gd name="connsiteY225" fmla="*/ 37119 h 1625601"/>
                <a:gd name="connsiteX226" fmla="*/ 1147564 w 1946275"/>
                <a:gd name="connsiteY226" fmla="*/ 63587 h 1625601"/>
                <a:gd name="connsiteX227" fmla="*/ 1158875 w 1946275"/>
                <a:gd name="connsiteY227" fmla="*/ 116523 h 1625601"/>
                <a:gd name="connsiteX228" fmla="*/ 1158875 w 1946275"/>
                <a:gd name="connsiteY228" fmla="*/ 116880 h 1625601"/>
                <a:gd name="connsiteX229" fmla="*/ 1158875 w 1946275"/>
                <a:gd name="connsiteY229" fmla="*/ 127867 h 1625601"/>
                <a:gd name="connsiteX230" fmla="*/ 1158875 w 1946275"/>
                <a:gd name="connsiteY230" fmla="*/ 128190 h 1625601"/>
                <a:gd name="connsiteX231" fmla="*/ 1155125 w 1946275"/>
                <a:gd name="connsiteY231" fmla="*/ 162123 h 1625601"/>
                <a:gd name="connsiteX232" fmla="*/ 1150906 w 1946275"/>
                <a:gd name="connsiteY232" fmla="*/ 176733 h 1625601"/>
                <a:gd name="connsiteX233" fmla="*/ 1144014 w 1946275"/>
                <a:gd name="connsiteY233" fmla="*/ 188281 h 1625601"/>
                <a:gd name="connsiteX234" fmla="*/ 1211007 w 1946275"/>
                <a:gd name="connsiteY234" fmla="*/ 254328 h 1625601"/>
                <a:gd name="connsiteX235" fmla="*/ 1223983 w 1946275"/>
                <a:gd name="connsiteY235" fmla="*/ 262839 h 1625601"/>
                <a:gd name="connsiteX236" fmla="*/ 1280439 w 1946275"/>
                <a:gd name="connsiteY236" fmla="*/ 308147 h 1625601"/>
                <a:gd name="connsiteX237" fmla="*/ 1303963 w 1946275"/>
                <a:gd name="connsiteY237" fmla="*/ 336937 h 1625601"/>
                <a:gd name="connsiteX238" fmla="*/ 1322531 w 1946275"/>
                <a:gd name="connsiteY238" fmla="*/ 364277 h 1625601"/>
                <a:gd name="connsiteX239" fmla="*/ 1456664 w 1946275"/>
                <a:gd name="connsiteY239" fmla="*/ 496514 h 1625601"/>
                <a:gd name="connsiteX240" fmla="*/ 1457335 w 1946275"/>
                <a:gd name="connsiteY240" fmla="*/ 496931 h 1625601"/>
                <a:gd name="connsiteX241" fmla="*/ 1525083 w 1946275"/>
                <a:gd name="connsiteY241" fmla="*/ 553566 h 1625601"/>
                <a:gd name="connsiteX242" fmla="*/ 1596594 w 1946275"/>
                <a:gd name="connsiteY242" fmla="*/ 629079 h 1625601"/>
                <a:gd name="connsiteX243" fmla="*/ 1605861 w 1946275"/>
                <a:gd name="connsiteY243" fmla="*/ 643604 h 1625601"/>
                <a:gd name="connsiteX244" fmla="*/ 1701800 w 1946275"/>
                <a:gd name="connsiteY244" fmla="*/ 738188 h 1625601"/>
                <a:gd name="connsiteX245" fmla="*/ 1701069 w 1946275"/>
                <a:gd name="connsiteY245" fmla="*/ 738919 h 1625601"/>
                <a:gd name="connsiteX246" fmla="*/ 1710285 w 1946275"/>
                <a:gd name="connsiteY246" fmla="*/ 739848 h 1625601"/>
                <a:gd name="connsiteX247" fmla="*/ 1829574 w 1946275"/>
                <a:gd name="connsiteY247" fmla="*/ 761256 h 1625601"/>
                <a:gd name="connsiteX248" fmla="*/ 1919923 w 1946275"/>
                <a:gd name="connsiteY248" fmla="*/ 806549 h 1625601"/>
                <a:gd name="connsiteX249" fmla="*/ 1938746 w 1946275"/>
                <a:gd name="connsiteY249" fmla="*/ 840519 h 1625601"/>
                <a:gd name="connsiteX250" fmla="*/ 1946275 w 1946275"/>
                <a:gd name="connsiteY250" fmla="*/ 938655 h 1625601"/>
                <a:gd name="connsiteX251" fmla="*/ 1934982 w 1946275"/>
                <a:gd name="connsiteY251" fmla="*/ 1259481 h 1625601"/>
                <a:gd name="connsiteX252" fmla="*/ 1938746 w 1946275"/>
                <a:gd name="connsiteY252" fmla="*/ 1357617 h 1625601"/>
                <a:gd name="connsiteX253" fmla="*/ 1942511 w 1946275"/>
                <a:gd name="connsiteY253" fmla="*/ 1433105 h 1625601"/>
                <a:gd name="connsiteX254" fmla="*/ 1935923 w 1946275"/>
                <a:gd name="connsiteY254" fmla="*/ 1504348 h 1625601"/>
                <a:gd name="connsiteX255" fmla="*/ 1929524 w 1946275"/>
                <a:gd name="connsiteY255" fmla="*/ 1519873 h 1625601"/>
                <a:gd name="connsiteX256" fmla="*/ 1931987 w 1946275"/>
                <a:gd name="connsiteY256" fmla="*/ 1519873 h 1625601"/>
                <a:gd name="connsiteX257" fmla="*/ 1924447 w 1946275"/>
                <a:gd name="connsiteY257" fmla="*/ 1535113 h 1625601"/>
                <a:gd name="connsiteX258" fmla="*/ 1923292 w 1946275"/>
                <a:gd name="connsiteY258" fmla="*/ 1534994 h 1625601"/>
                <a:gd name="connsiteX259" fmla="*/ 1912394 w 1946275"/>
                <a:gd name="connsiteY259" fmla="*/ 1561436 h 1625601"/>
                <a:gd name="connsiteX260" fmla="*/ 1814516 w 1946275"/>
                <a:gd name="connsiteY260" fmla="*/ 1621827 h 1625601"/>
                <a:gd name="connsiteX261" fmla="*/ 1720402 w 1946275"/>
                <a:gd name="connsiteY261" fmla="*/ 1625601 h 1625601"/>
                <a:gd name="connsiteX262" fmla="*/ 1050311 w 1946275"/>
                <a:gd name="connsiteY262" fmla="*/ 1602955 h 1625601"/>
                <a:gd name="connsiteX263" fmla="*/ 794321 w 1946275"/>
                <a:gd name="connsiteY263" fmla="*/ 1606729 h 1625601"/>
                <a:gd name="connsiteX264" fmla="*/ 319987 w 1946275"/>
                <a:gd name="connsiteY264" fmla="*/ 1618052 h 1625601"/>
                <a:gd name="connsiteX265" fmla="*/ 131760 w 1946275"/>
                <a:gd name="connsiteY265" fmla="*/ 1610503 h 1625601"/>
                <a:gd name="connsiteX266" fmla="*/ 37646 w 1946275"/>
                <a:gd name="connsiteY266" fmla="*/ 1580308 h 1625601"/>
                <a:gd name="connsiteX267" fmla="*/ 15058 w 1946275"/>
                <a:gd name="connsiteY267" fmla="*/ 1542564 h 1625601"/>
                <a:gd name="connsiteX268" fmla="*/ 0 w 1946275"/>
                <a:gd name="connsiteY268" fmla="*/ 1387812 h 1625601"/>
                <a:gd name="connsiteX269" fmla="*/ 3765 w 1946275"/>
                <a:gd name="connsiteY269" fmla="*/ 1131151 h 1625601"/>
                <a:gd name="connsiteX270" fmla="*/ 0 w 1946275"/>
                <a:gd name="connsiteY270" fmla="*/ 976399 h 1625601"/>
                <a:gd name="connsiteX271" fmla="*/ 0 w 1946275"/>
                <a:gd name="connsiteY271" fmla="*/ 965076 h 1625601"/>
                <a:gd name="connsiteX272" fmla="*/ 33881 w 1946275"/>
                <a:gd name="connsiteY272" fmla="*/ 832971 h 1625601"/>
                <a:gd name="connsiteX273" fmla="*/ 101643 w 1946275"/>
                <a:gd name="connsiteY273" fmla="*/ 757482 h 1625601"/>
                <a:gd name="connsiteX274" fmla="*/ 233403 w 1946275"/>
                <a:gd name="connsiteY274" fmla="*/ 723512 h 1625601"/>
                <a:gd name="connsiteX275" fmla="*/ 240932 w 1946275"/>
                <a:gd name="connsiteY275" fmla="*/ 723512 h 1625601"/>
                <a:gd name="connsiteX276" fmla="*/ 294873 w 1946275"/>
                <a:gd name="connsiteY276" fmla="*/ 722855 h 1625601"/>
                <a:gd name="connsiteX277" fmla="*/ 402341 w 1946275"/>
                <a:gd name="connsiteY277" fmla="*/ 628030 h 1625601"/>
                <a:gd name="connsiteX278" fmla="*/ 421048 w 1946275"/>
                <a:gd name="connsiteY278" fmla="*/ 598931 h 1625601"/>
                <a:gd name="connsiteX279" fmla="*/ 473815 w 1946275"/>
                <a:gd name="connsiteY279" fmla="*/ 546165 h 1625601"/>
                <a:gd name="connsiteX280" fmla="*/ 517631 w 1946275"/>
                <a:gd name="connsiteY280" fmla="*/ 519783 h 1625601"/>
                <a:gd name="connsiteX281" fmla="*/ 538218 w 1946275"/>
                <a:gd name="connsiteY281" fmla="*/ 508138 h 1625601"/>
                <a:gd name="connsiteX282" fmla="*/ 646109 w 1946275"/>
                <a:gd name="connsiteY282" fmla="*/ 412941 h 1625601"/>
                <a:gd name="connsiteX283" fmla="*/ 654968 w 1946275"/>
                <a:gd name="connsiteY283" fmla="*/ 400177 h 1625601"/>
                <a:gd name="connsiteX284" fmla="*/ 737652 w 1946275"/>
                <a:gd name="connsiteY284" fmla="*/ 327565 h 1625601"/>
                <a:gd name="connsiteX285" fmla="*/ 757455 w 1946275"/>
                <a:gd name="connsiteY285" fmla="*/ 314694 h 1625601"/>
                <a:gd name="connsiteX286" fmla="*/ 904405 w 1946275"/>
                <a:gd name="connsiteY286" fmla="*/ 185032 h 1625601"/>
                <a:gd name="connsiteX287" fmla="*/ 911804 w 1946275"/>
                <a:gd name="connsiteY287" fmla="*/ 176495 h 1625601"/>
                <a:gd name="connsiteX288" fmla="*/ 903862 w 1946275"/>
                <a:gd name="connsiteY288" fmla="*/ 162123 h 1625601"/>
                <a:gd name="connsiteX289" fmla="*/ 900112 w 1946275"/>
                <a:gd name="connsiteY289" fmla="*/ 135731 h 1625601"/>
                <a:gd name="connsiteX290" fmla="*/ 911362 w 1946275"/>
                <a:gd name="connsiteY290" fmla="*/ 82947 h 1625601"/>
                <a:gd name="connsiteX291" fmla="*/ 926363 w 1946275"/>
                <a:gd name="connsiteY291" fmla="*/ 49014 h 1625601"/>
                <a:gd name="connsiteX292" fmla="*/ 937614 w 1946275"/>
                <a:gd name="connsiteY292" fmla="*/ 33933 h 1625601"/>
                <a:gd name="connsiteX293" fmla="*/ 945114 w 1946275"/>
                <a:gd name="connsiteY293" fmla="*/ 22622 h 1625601"/>
                <a:gd name="connsiteX294" fmla="*/ 986366 w 1946275"/>
                <a:gd name="connsiteY294" fmla="*/ 3770 h 1625601"/>
                <a:gd name="connsiteX295" fmla="*/ 1001367 w 1946275"/>
                <a:gd name="connsiteY295"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1946275" h="1625601">
                  <a:moveTo>
                    <a:pt x="481437" y="1465536"/>
                  </a:moveTo>
                  <a:lnTo>
                    <a:pt x="487586" y="1465719"/>
                  </a:lnTo>
                  <a:cubicBezTo>
                    <a:pt x="494896" y="1465957"/>
                    <a:pt x="493351" y="1465957"/>
                    <a:pt x="486307" y="1465719"/>
                  </a:cubicBez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close/>
                  <a:moveTo>
                    <a:pt x="15280" y="1374175"/>
                  </a:moveTo>
                  <a:lnTo>
                    <a:pt x="15058" y="1387812"/>
                  </a:lnTo>
                  <a:lnTo>
                    <a:pt x="15334" y="1396572"/>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close/>
                  <a:moveTo>
                    <a:pt x="484353" y="555667"/>
                  </a:moveTo>
                  <a:lnTo>
                    <a:pt x="481354" y="557472"/>
                  </a:lnTo>
                  <a:lnTo>
                    <a:pt x="475083" y="563846"/>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p:spPr>
          <p:txBody>
            <a:bodyPr vert="horz" wrap="square" lIns="68580" tIns="34290" rIns="68580" bIns="34290" numCol="1" anchor="t" anchorCtr="0" compatLnSpc="1">
              <a:normAutofit/>
            </a:bodyPr>
            <a:lstStyle/>
            <a:p>
              <a:endParaRPr lang="zh-CN" altLang="en-US" sz="1400" b="1" dirty="0">
                <a:latin typeface="思源宋体 CN" panose="02020400000000000000" pitchFamily="18" charset="-122"/>
                <a:ea typeface="思源宋体 CN" panose="02020400000000000000" pitchFamily="18" charset="-122"/>
              </a:endParaRPr>
            </a:p>
          </p:txBody>
        </p:sp>
        <p:sp>
          <p:nvSpPr>
            <p:cNvPr id="10" name="任意多边形 9"/>
            <p:cNvSpPr/>
            <p:nvPr>
              <p:custDataLst>
                <p:tags r:id="rId8"/>
              </p:custDataLst>
            </p:nvPr>
          </p:nvSpPr>
          <p:spPr bwMode="auto">
            <a:xfrm>
              <a:off x="1385435" y="2858414"/>
              <a:ext cx="1930133" cy="1439863"/>
            </a:xfrm>
            <a:custGeom>
              <a:avLst/>
              <a:gdLst>
                <a:gd name="connsiteX0" fmla="*/ 1897912 w 1930133"/>
                <a:gd name="connsiteY0" fmla="*/ 633413 h 1439863"/>
                <a:gd name="connsiteX1" fmla="*/ 1924272 w 1930133"/>
                <a:gd name="connsiteY1" fmla="*/ 671098 h 1439863"/>
                <a:gd name="connsiteX2" fmla="*/ 1924272 w 1930133"/>
                <a:gd name="connsiteY2" fmla="*/ 1191145 h 1439863"/>
                <a:gd name="connsiteX3" fmla="*/ 1788707 w 1930133"/>
                <a:gd name="connsiteY3" fmla="*/ 1432326 h 1439863"/>
                <a:gd name="connsiteX4" fmla="*/ 1668204 w 1930133"/>
                <a:gd name="connsiteY4" fmla="*/ 1439863 h 1439863"/>
                <a:gd name="connsiteX5" fmla="*/ 1442262 w 1930133"/>
                <a:gd name="connsiteY5" fmla="*/ 1432326 h 1439863"/>
                <a:gd name="connsiteX6" fmla="*/ 1099584 w 1930133"/>
                <a:gd name="connsiteY6" fmla="*/ 1424789 h 1439863"/>
                <a:gd name="connsiteX7" fmla="*/ 779500 w 1930133"/>
                <a:gd name="connsiteY7" fmla="*/ 1432326 h 1439863"/>
                <a:gd name="connsiteX8" fmla="*/ 466947 w 1930133"/>
                <a:gd name="connsiteY8" fmla="*/ 1439863 h 1439863"/>
                <a:gd name="connsiteX9" fmla="*/ 0 w 1930133"/>
                <a:gd name="connsiteY9" fmla="*/ 1375799 h 1439863"/>
                <a:gd name="connsiteX10" fmla="*/ 0 w 1930133"/>
                <a:gd name="connsiteY10" fmla="*/ 1368262 h 1439863"/>
                <a:gd name="connsiteX11" fmla="*/ 90377 w 1930133"/>
                <a:gd name="connsiteY11" fmla="*/ 1398410 h 1439863"/>
                <a:gd name="connsiteX12" fmla="*/ 278661 w 1930133"/>
                <a:gd name="connsiteY12" fmla="*/ 1405947 h 1439863"/>
                <a:gd name="connsiteX13" fmla="*/ 753140 w 1930133"/>
                <a:gd name="connsiteY13" fmla="*/ 1394642 h 1439863"/>
                <a:gd name="connsiteX14" fmla="*/ 1009207 w 1930133"/>
                <a:gd name="connsiteY14" fmla="*/ 1390873 h 1439863"/>
                <a:gd name="connsiteX15" fmla="*/ 1679501 w 1930133"/>
                <a:gd name="connsiteY15" fmla="*/ 1413484 h 1439863"/>
                <a:gd name="connsiteX16" fmla="*/ 1773644 w 1930133"/>
                <a:gd name="connsiteY16" fmla="*/ 1409716 h 1439863"/>
                <a:gd name="connsiteX17" fmla="*/ 1871552 w 1930133"/>
                <a:gd name="connsiteY17" fmla="*/ 1349420 h 1439863"/>
                <a:gd name="connsiteX18" fmla="*/ 1901678 w 1930133"/>
                <a:gd name="connsiteY18" fmla="*/ 1221293 h 1439863"/>
                <a:gd name="connsiteX19" fmla="*/ 1897912 w 1930133"/>
                <a:gd name="connsiteY19" fmla="*/ 1145923 h 1439863"/>
                <a:gd name="connsiteX20" fmla="*/ 1894146 w 1930133"/>
                <a:gd name="connsiteY20" fmla="*/ 1047944 h 1439863"/>
                <a:gd name="connsiteX21" fmla="*/ 1905443 w 1930133"/>
                <a:gd name="connsiteY21" fmla="*/ 727625 h 1439863"/>
                <a:gd name="connsiteX22" fmla="*/ 1897912 w 1930133"/>
                <a:gd name="connsiteY22" fmla="*/ 633413 h 1439863"/>
                <a:gd name="connsiteX23" fmla="*/ 1084457 w 1930133"/>
                <a:gd name="connsiteY23" fmla="*/ 19050 h 1439863"/>
                <a:gd name="connsiteX24" fmla="*/ 1148528 w 1930133"/>
                <a:gd name="connsiteY24" fmla="*/ 68084 h 1439863"/>
                <a:gd name="connsiteX25" fmla="*/ 1152297 w 1930133"/>
                <a:gd name="connsiteY25" fmla="*/ 71855 h 1439863"/>
                <a:gd name="connsiteX26" fmla="*/ 1208830 w 1930133"/>
                <a:gd name="connsiteY26" fmla="*/ 113345 h 1439863"/>
                <a:gd name="connsiteX27" fmla="*/ 1246519 w 1930133"/>
                <a:gd name="connsiteY27" fmla="*/ 169922 h 1439863"/>
                <a:gd name="connsiteX28" fmla="*/ 1257826 w 1930133"/>
                <a:gd name="connsiteY28" fmla="*/ 185010 h 1439863"/>
                <a:gd name="connsiteX29" fmla="*/ 1374661 w 1930133"/>
                <a:gd name="connsiteY29" fmla="*/ 294392 h 1439863"/>
                <a:gd name="connsiteX30" fmla="*/ 1382199 w 1930133"/>
                <a:gd name="connsiteY30" fmla="*/ 301935 h 1439863"/>
                <a:gd name="connsiteX31" fmla="*/ 1442501 w 1930133"/>
                <a:gd name="connsiteY31" fmla="*/ 347197 h 1439863"/>
                <a:gd name="connsiteX32" fmla="*/ 1506572 w 1930133"/>
                <a:gd name="connsiteY32" fmla="*/ 418861 h 1439863"/>
                <a:gd name="connsiteX33" fmla="*/ 1514110 w 1930133"/>
                <a:gd name="connsiteY33" fmla="*/ 430177 h 1439863"/>
                <a:gd name="connsiteX34" fmla="*/ 1551799 w 1930133"/>
                <a:gd name="connsiteY34" fmla="*/ 482982 h 1439863"/>
                <a:gd name="connsiteX35" fmla="*/ 1597025 w 1930133"/>
                <a:gd name="connsiteY35" fmla="*/ 516928 h 1439863"/>
                <a:gd name="connsiteX36" fmla="*/ 1593256 w 1930133"/>
                <a:gd name="connsiteY36" fmla="*/ 520700 h 1439863"/>
                <a:gd name="connsiteX37" fmla="*/ 1570643 w 1930133"/>
                <a:gd name="connsiteY37" fmla="*/ 520700 h 1439863"/>
                <a:gd name="connsiteX38" fmla="*/ 1540492 w 1930133"/>
                <a:gd name="connsiteY38" fmla="*/ 494298 h 1439863"/>
                <a:gd name="connsiteX39" fmla="*/ 1502803 w 1930133"/>
                <a:gd name="connsiteY39" fmla="*/ 441492 h 1439863"/>
                <a:gd name="connsiteX40" fmla="*/ 1495265 w 1930133"/>
                <a:gd name="connsiteY40" fmla="*/ 426405 h 1439863"/>
                <a:gd name="connsiteX41" fmla="*/ 1431194 w 1930133"/>
                <a:gd name="connsiteY41" fmla="*/ 358513 h 1439863"/>
                <a:gd name="connsiteX42" fmla="*/ 1370892 w 1930133"/>
                <a:gd name="connsiteY42" fmla="*/ 313251 h 1439863"/>
                <a:gd name="connsiteX43" fmla="*/ 1363354 w 1930133"/>
                <a:gd name="connsiteY43" fmla="*/ 305707 h 1439863"/>
                <a:gd name="connsiteX44" fmla="*/ 1242750 w 1930133"/>
                <a:gd name="connsiteY44" fmla="*/ 192553 h 1439863"/>
                <a:gd name="connsiteX45" fmla="*/ 1235212 w 1930133"/>
                <a:gd name="connsiteY45" fmla="*/ 177466 h 1439863"/>
                <a:gd name="connsiteX46" fmla="*/ 1197523 w 1930133"/>
                <a:gd name="connsiteY46" fmla="*/ 124661 h 1439863"/>
                <a:gd name="connsiteX47" fmla="*/ 1144759 w 1930133"/>
                <a:gd name="connsiteY47" fmla="*/ 86943 h 1439863"/>
                <a:gd name="connsiteX48" fmla="*/ 1137221 w 1930133"/>
                <a:gd name="connsiteY48" fmla="*/ 83171 h 1439863"/>
                <a:gd name="connsiteX49" fmla="*/ 1073150 w 1930133"/>
                <a:gd name="connsiteY49" fmla="*/ 26594 h 1439863"/>
                <a:gd name="connsiteX50" fmla="*/ 1084457 w 1930133"/>
                <a:gd name="connsiteY50" fmla="*/ 19050 h 1439863"/>
                <a:gd name="connsiteX51" fmla="*/ 900825 w 1930133"/>
                <a:gd name="connsiteY51" fmla="*/ 3770 h 1439863"/>
                <a:gd name="connsiteX52" fmla="*/ 902704 w 1930133"/>
                <a:gd name="connsiteY52" fmla="*/ 3770 h 1439863"/>
                <a:gd name="connsiteX53" fmla="*/ 906463 w 1930133"/>
                <a:gd name="connsiteY53" fmla="*/ 7541 h 1439863"/>
                <a:gd name="connsiteX54" fmla="*/ 895187 w 1930133"/>
                <a:gd name="connsiteY54" fmla="*/ 0 h 1439863"/>
                <a:gd name="connsiteX55" fmla="*/ 900825 w 1930133"/>
                <a:gd name="connsiteY55" fmla="*/ 3770 h 1439863"/>
                <a:gd name="connsiteX56" fmla="*/ 898946 w 1930133"/>
                <a:gd name="connsiteY56" fmla="*/ 3770 h 1439863"/>
                <a:gd name="connsiteX57" fmla="*/ 906463 w 1930133"/>
                <a:gd name="connsiteY57" fmla="*/ 7541 h 1439863"/>
                <a:gd name="connsiteX58" fmla="*/ 876393 w 1930133"/>
                <a:gd name="connsiteY58" fmla="*/ 37703 h 1439863"/>
                <a:gd name="connsiteX59" fmla="*/ 868875 w 1930133"/>
                <a:gd name="connsiteY59" fmla="*/ 56555 h 1439863"/>
                <a:gd name="connsiteX60" fmla="*/ 812493 w 1930133"/>
                <a:gd name="connsiteY60" fmla="*/ 109339 h 1439863"/>
                <a:gd name="connsiteX61" fmla="*/ 771147 w 1930133"/>
                <a:gd name="connsiteY61" fmla="*/ 131961 h 1439863"/>
                <a:gd name="connsiteX62" fmla="*/ 741076 w 1930133"/>
                <a:gd name="connsiteY62" fmla="*/ 154583 h 1439863"/>
                <a:gd name="connsiteX63" fmla="*/ 654624 w 1930133"/>
                <a:gd name="connsiteY63" fmla="*/ 237530 h 1439863"/>
                <a:gd name="connsiteX64" fmla="*/ 643348 w 1930133"/>
                <a:gd name="connsiteY64" fmla="*/ 252611 h 1439863"/>
                <a:gd name="connsiteX65" fmla="*/ 575689 w 1930133"/>
                <a:gd name="connsiteY65" fmla="*/ 312936 h 1439863"/>
                <a:gd name="connsiteX66" fmla="*/ 553137 w 1930133"/>
                <a:gd name="connsiteY66" fmla="*/ 324247 h 1439863"/>
                <a:gd name="connsiteX67" fmla="*/ 492996 w 1930133"/>
                <a:gd name="connsiteY67" fmla="*/ 361950 h 1439863"/>
                <a:gd name="connsiteX68" fmla="*/ 444132 w 1930133"/>
                <a:gd name="connsiteY68" fmla="*/ 410965 h 1439863"/>
                <a:gd name="connsiteX69" fmla="*/ 425338 w 1930133"/>
                <a:gd name="connsiteY69" fmla="*/ 437357 h 1439863"/>
                <a:gd name="connsiteX70" fmla="*/ 410302 w 1930133"/>
                <a:gd name="connsiteY70" fmla="*/ 459979 h 1439863"/>
                <a:gd name="connsiteX71" fmla="*/ 353920 w 1930133"/>
                <a:gd name="connsiteY71" fmla="*/ 508993 h 1439863"/>
                <a:gd name="connsiteX72" fmla="*/ 327609 w 1930133"/>
                <a:gd name="connsiteY72" fmla="*/ 512763 h 1439863"/>
                <a:gd name="connsiteX73" fmla="*/ 323850 w 1930133"/>
                <a:gd name="connsiteY73" fmla="*/ 508993 h 1439863"/>
                <a:gd name="connsiteX74" fmla="*/ 327609 w 1930133"/>
                <a:gd name="connsiteY74" fmla="*/ 508993 h 1439863"/>
                <a:gd name="connsiteX75" fmla="*/ 331368 w 1930133"/>
                <a:gd name="connsiteY75" fmla="*/ 505223 h 1439863"/>
                <a:gd name="connsiteX76" fmla="*/ 353920 w 1930133"/>
                <a:gd name="connsiteY76" fmla="*/ 493912 h 1439863"/>
                <a:gd name="connsiteX77" fmla="*/ 399026 w 1930133"/>
                <a:gd name="connsiteY77" fmla="*/ 448668 h 1439863"/>
                <a:gd name="connsiteX78" fmla="*/ 414061 w 1930133"/>
                <a:gd name="connsiteY78" fmla="*/ 426046 h 1439863"/>
                <a:gd name="connsiteX79" fmla="*/ 432855 w 1930133"/>
                <a:gd name="connsiteY79" fmla="*/ 399654 h 1439863"/>
                <a:gd name="connsiteX80" fmla="*/ 481719 w 1930133"/>
                <a:gd name="connsiteY80" fmla="*/ 350640 h 1439863"/>
                <a:gd name="connsiteX81" fmla="*/ 545619 w 1930133"/>
                <a:gd name="connsiteY81" fmla="*/ 312936 h 1439863"/>
                <a:gd name="connsiteX82" fmla="*/ 568172 w 1930133"/>
                <a:gd name="connsiteY82" fmla="*/ 297855 h 1439863"/>
                <a:gd name="connsiteX83" fmla="*/ 632071 w 1930133"/>
                <a:gd name="connsiteY83" fmla="*/ 245071 h 1439863"/>
                <a:gd name="connsiteX84" fmla="*/ 643348 w 1930133"/>
                <a:gd name="connsiteY84" fmla="*/ 226219 h 1439863"/>
                <a:gd name="connsiteX85" fmla="*/ 729800 w 1930133"/>
                <a:gd name="connsiteY85" fmla="*/ 139502 h 1439863"/>
                <a:gd name="connsiteX86" fmla="*/ 759870 w 1930133"/>
                <a:gd name="connsiteY86" fmla="*/ 120650 h 1439863"/>
                <a:gd name="connsiteX87" fmla="*/ 804976 w 1930133"/>
                <a:gd name="connsiteY87" fmla="*/ 94258 h 1439863"/>
                <a:gd name="connsiteX88" fmla="*/ 853840 w 1930133"/>
                <a:gd name="connsiteY88" fmla="*/ 49014 h 1439863"/>
                <a:gd name="connsiteX89" fmla="*/ 865116 w 1930133"/>
                <a:gd name="connsiteY89" fmla="*/ 30163 h 1439863"/>
                <a:gd name="connsiteX90" fmla="*/ 895187 w 1930133"/>
                <a:gd name="connsiteY90" fmla="*/ 0 h 143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rmAutofit/>
            </a:bodyPr>
            <a:lstStyle/>
            <a:p>
              <a:endParaRPr lang="zh-CN" altLang="en-US" sz="1400" b="1" dirty="0">
                <a:latin typeface="思源宋体 CN" panose="02020400000000000000" pitchFamily="18" charset="-122"/>
                <a:ea typeface="思源宋体 CN" panose="02020400000000000000" pitchFamily="18" charset="-122"/>
              </a:endParaRPr>
            </a:p>
          </p:txBody>
        </p:sp>
        <p:sp>
          <p:nvSpPr>
            <p:cNvPr id="11" name="文本框 10"/>
            <p:cNvSpPr txBox="1"/>
            <p:nvPr>
              <p:custDataLst>
                <p:tags r:id="rId9"/>
              </p:custDataLst>
            </p:nvPr>
          </p:nvSpPr>
          <p:spPr>
            <a:xfrm>
              <a:off x="1549759" y="3394209"/>
              <a:ext cx="1566980" cy="878669"/>
            </a:xfrm>
            <a:prstGeom prst="rect">
              <a:avLst/>
            </a:prstGeom>
            <a:noFill/>
          </p:spPr>
          <p:txBody>
            <a:bodyPr wrap="square" lIns="0" tIns="0" rIns="0" bIns="0" rtlCol="0" anchor="ctr" anchorCtr="0">
              <a:normAutofit/>
            </a:bodyPr>
            <a:lstStyle/>
            <a:p>
              <a:pPr marL="0" lvl="0" indent="0" algn="ctr">
                <a:lnSpc>
                  <a:spcPct val="110000"/>
                </a:lnSpc>
                <a:spcBef>
                  <a:spcPts val="0"/>
                </a:spcBef>
                <a:spcAft>
                  <a:spcPts val="0"/>
                </a:spcAft>
                <a:buSzPct val="100000"/>
              </a:pPr>
              <a:r>
                <a:rPr lang="zh-CN" altLang="en-US" sz="1400" b="1" dirty="0">
                  <a:solidFill>
                    <a:schemeClr val="accent2"/>
                  </a:solidFill>
                  <a:latin typeface="思源宋体 CN" panose="02020400000000000000" pitchFamily="18" charset="-122"/>
                  <a:ea typeface="思源宋体 CN" panose="02020400000000000000" pitchFamily="18" charset="-122"/>
                </a:rPr>
                <a:t>精神面貌好，才能形成好的团队</a:t>
              </a:r>
            </a:p>
          </p:txBody>
        </p:sp>
      </p:grpSp>
      <p:grpSp>
        <p:nvGrpSpPr>
          <p:cNvPr id="62" name="组合 61"/>
          <p:cNvGrpSpPr/>
          <p:nvPr>
            <p:custDataLst>
              <p:tags r:id="rId3"/>
            </p:custDataLst>
          </p:nvPr>
        </p:nvGrpSpPr>
        <p:grpSpPr>
          <a:xfrm>
            <a:off x="4912995" y="2414905"/>
            <a:ext cx="1891030" cy="1583690"/>
            <a:chOff x="1344160" y="2647277"/>
            <a:chExt cx="1971408" cy="1651000"/>
          </a:xfrm>
        </p:grpSpPr>
        <p:sp>
          <p:nvSpPr>
            <p:cNvPr id="63" name="任意多边形 62"/>
            <p:cNvSpPr/>
            <p:nvPr>
              <p:custDataLst>
                <p:tags r:id="rId4"/>
              </p:custDataLst>
            </p:nvPr>
          </p:nvSpPr>
          <p:spPr bwMode="auto">
            <a:xfrm>
              <a:off x="1344160" y="2647277"/>
              <a:ext cx="1946275" cy="1625601"/>
            </a:xfrm>
            <a:custGeom>
              <a:avLst/>
              <a:gdLst>
                <a:gd name="connsiteX0" fmla="*/ 481437 w 1946275"/>
                <a:gd name="connsiteY0" fmla="*/ 1465536 h 1625601"/>
                <a:gd name="connsiteX1" fmla="*/ 487586 w 1946275"/>
                <a:gd name="connsiteY1" fmla="*/ 1465719 h 1625601"/>
                <a:gd name="connsiteX2" fmla="*/ 486307 w 1946275"/>
                <a:gd name="connsiteY2" fmla="*/ 1465719 h 1625601"/>
                <a:gd name="connsiteX3" fmla="*/ 191907 w 1946275"/>
                <a:gd name="connsiteY3" fmla="*/ 1457871 h 1625601"/>
                <a:gd name="connsiteX4" fmla="*/ 247607 w 1946275"/>
                <a:gd name="connsiteY4" fmla="*/ 1459230 h 1625601"/>
                <a:gd name="connsiteX5" fmla="*/ 428795 w 1946275"/>
                <a:gd name="connsiteY5" fmla="*/ 1463040 h 1625601"/>
                <a:gd name="connsiteX6" fmla="*/ 472034 w 1946275"/>
                <a:gd name="connsiteY6" fmla="*/ 1465183 h 1625601"/>
                <a:gd name="connsiteX7" fmla="*/ 481437 w 1946275"/>
                <a:gd name="connsiteY7" fmla="*/ 1465536 h 1625601"/>
                <a:gd name="connsiteX8" fmla="*/ 469563 w 1946275"/>
                <a:gd name="connsiteY8" fmla="*/ 1465183 h 1625601"/>
                <a:gd name="connsiteX9" fmla="*/ 383616 w 1946275"/>
                <a:gd name="connsiteY9" fmla="*/ 1463040 h 1625601"/>
                <a:gd name="connsiteX10" fmla="*/ 225488 w 1946275"/>
                <a:gd name="connsiteY10" fmla="*/ 1459230 h 1625601"/>
                <a:gd name="connsiteX11" fmla="*/ 15280 w 1946275"/>
                <a:gd name="connsiteY11" fmla="*/ 1374175 h 1625601"/>
                <a:gd name="connsiteX12" fmla="*/ 15058 w 1946275"/>
                <a:gd name="connsiteY12" fmla="*/ 1387812 h 1625601"/>
                <a:gd name="connsiteX13" fmla="*/ 15334 w 1946275"/>
                <a:gd name="connsiteY13" fmla="*/ 1396572 h 1625601"/>
                <a:gd name="connsiteX14" fmla="*/ 182607 w 1946275"/>
                <a:gd name="connsiteY14" fmla="*/ 914934 h 1625601"/>
                <a:gd name="connsiteX15" fmla="*/ 177371 w 1946275"/>
                <a:gd name="connsiteY15" fmla="*/ 916385 h 1625601"/>
                <a:gd name="connsiteX16" fmla="*/ 173883 w 1946275"/>
                <a:gd name="connsiteY16" fmla="*/ 916385 h 1625601"/>
                <a:gd name="connsiteX17" fmla="*/ 176901 w 1946275"/>
                <a:gd name="connsiteY17" fmla="*/ 915492 h 1625601"/>
                <a:gd name="connsiteX18" fmla="*/ 182607 w 1946275"/>
                <a:gd name="connsiteY18" fmla="*/ 914934 h 1625601"/>
                <a:gd name="connsiteX19" fmla="*/ 1830701 w 1946275"/>
                <a:gd name="connsiteY19" fmla="*/ 858668 h 1625601"/>
                <a:gd name="connsiteX20" fmla="*/ 1840754 w 1946275"/>
                <a:gd name="connsiteY20" fmla="*/ 859434 h 1625601"/>
                <a:gd name="connsiteX21" fmla="*/ 1845108 w 1946275"/>
                <a:gd name="connsiteY21" fmla="*/ 860670 h 1625601"/>
                <a:gd name="connsiteX22" fmla="*/ 1838032 w 1946275"/>
                <a:gd name="connsiteY22" fmla="*/ 859964 h 1625601"/>
                <a:gd name="connsiteX23" fmla="*/ 1830701 w 1946275"/>
                <a:gd name="connsiteY23" fmla="*/ 858668 h 1625601"/>
                <a:gd name="connsiteX24" fmla="*/ 101185 w 1946275"/>
                <a:gd name="connsiteY24" fmla="*/ 780313 h 1625601"/>
                <a:gd name="connsiteX25" fmla="*/ 93644 w 1946275"/>
                <a:gd name="connsiteY25" fmla="*/ 784375 h 1625601"/>
                <a:gd name="connsiteX26" fmla="*/ 87526 w 1946275"/>
                <a:gd name="connsiteY26" fmla="*/ 789985 h 1625601"/>
                <a:gd name="connsiteX27" fmla="*/ 1202371 w 1946275"/>
                <a:gd name="connsiteY27" fmla="*/ 731945 h 1625601"/>
                <a:gd name="connsiteX28" fmla="*/ 1190955 w 1946275"/>
                <a:gd name="connsiteY28" fmla="*/ 732938 h 1625601"/>
                <a:gd name="connsiteX29" fmla="*/ 1000995 w 1946275"/>
                <a:gd name="connsiteY29" fmla="*/ 742369 h 1625601"/>
                <a:gd name="connsiteX30" fmla="*/ 496943 w 1946275"/>
                <a:gd name="connsiteY30" fmla="*/ 749914 h 1625601"/>
                <a:gd name="connsiteX31" fmla="*/ 380334 w 1946275"/>
                <a:gd name="connsiteY31" fmla="*/ 749914 h 1625601"/>
                <a:gd name="connsiteX32" fmla="*/ 196016 w 1946275"/>
                <a:gd name="connsiteY32" fmla="*/ 757458 h 1625601"/>
                <a:gd name="connsiteX33" fmla="*/ 53076 w 1946275"/>
                <a:gd name="connsiteY33" fmla="*/ 847993 h 1625601"/>
                <a:gd name="connsiteX34" fmla="*/ 37912 w 1946275"/>
                <a:gd name="connsiteY34" fmla="*/ 900864 h 1625601"/>
                <a:gd name="connsiteX35" fmla="*/ 36810 w 1946275"/>
                <a:gd name="connsiteY35" fmla="*/ 916385 h 1625601"/>
                <a:gd name="connsiteX36" fmla="*/ 87006 w 1946275"/>
                <a:gd name="connsiteY36" fmla="*/ 916385 h 1625601"/>
                <a:gd name="connsiteX37" fmla="*/ 142072 w 1946275"/>
                <a:gd name="connsiteY37" fmla="*/ 916385 h 1625601"/>
                <a:gd name="connsiteX38" fmla="*/ 173883 w 1946275"/>
                <a:gd name="connsiteY38" fmla="*/ 916385 h 1625601"/>
                <a:gd name="connsiteX39" fmla="*/ 170488 w 1946275"/>
                <a:gd name="connsiteY39" fmla="*/ 917390 h 1625601"/>
                <a:gd name="connsiteX40" fmla="*/ 173606 w 1946275"/>
                <a:gd name="connsiteY40" fmla="*/ 919957 h 1625601"/>
                <a:gd name="connsiteX41" fmla="*/ 248911 w 1946275"/>
                <a:gd name="connsiteY41" fmla="*/ 923529 h 1625601"/>
                <a:gd name="connsiteX42" fmla="*/ 263972 w 1946275"/>
                <a:gd name="connsiteY42" fmla="*/ 927101 h 1625601"/>
                <a:gd name="connsiteX43" fmla="*/ 211258 w 1946275"/>
                <a:gd name="connsiteY43" fmla="*/ 927101 h 1625601"/>
                <a:gd name="connsiteX44" fmla="*/ 200139 w 1946275"/>
                <a:gd name="connsiteY44" fmla="*/ 927101 h 1625601"/>
                <a:gd name="connsiteX45" fmla="*/ 196197 w 1946275"/>
                <a:gd name="connsiteY45" fmla="*/ 927101 h 1625601"/>
                <a:gd name="connsiteX46" fmla="*/ 66893 w 1946275"/>
                <a:gd name="connsiteY46" fmla="*/ 923929 h 1625601"/>
                <a:gd name="connsiteX47" fmla="*/ 36215 w 1946275"/>
                <a:gd name="connsiteY47" fmla="*/ 924754 h 1625601"/>
                <a:gd name="connsiteX48" fmla="*/ 33328 w 1946275"/>
                <a:gd name="connsiteY48" fmla="*/ 965405 h 1625601"/>
                <a:gd name="connsiteX49" fmla="*/ 30507 w 1946275"/>
                <a:gd name="connsiteY49" fmla="*/ 1108280 h 1625601"/>
                <a:gd name="connsiteX50" fmla="*/ 25511 w 1946275"/>
                <a:gd name="connsiteY50" fmla="*/ 1199993 h 1625601"/>
                <a:gd name="connsiteX51" fmla="*/ 23007 w 1946275"/>
                <a:gd name="connsiteY51" fmla="*/ 1270000 h 1625601"/>
                <a:gd name="connsiteX52" fmla="*/ 28574 w 1946275"/>
                <a:gd name="connsiteY52" fmla="*/ 1270000 h 1625601"/>
                <a:gd name="connsiteX53" fmla="*/ 82981 w 1946275"/>
                <a:gd name="connsiteY53" fmla="*/ 1270000 h 1625601"/>
                <a:gd name="connsiteX54" fmla="*/ 90486 w 1946275"/>
                <a:gd name="connsiteY54" fmla="*/ 1281642 h 1625601"/>
                <a:gd name="connsiteX55" fmla="*/ 188045 w 1946275"/>
                <a:gd name="connsiteY55" fmla="*/ 1285522 h 1625601"/>
                <a:gd name="connsiteX56" fmla="*/ 188045 w 1946275"/>
                <a:gd name="connsiteY56" fmla="*/ 1293283 h 1625601"/>
                <a:gd name="connsiteX57" fmla="*/ 161134 w 1946275"/>
                <a:gd name="connsiteY57" fmla="*/ 1298195 h 1625601"/>
                <a:gd name="connsiteX58" fmla="*/ 164157 w 1946275"/>
                <a:gd name="connsiteY58" fmla="*/ 1297486 h 1625601"/>
                <a:gd name="connsiteX59" fmla="*/ 167759 w 1946275"/>
                <a:gd name="connsiteY59" fmla="*/ 1297710 h 1625601"/>
                <a:gd name="connsiteX60" fmla="*/ 165531 w 1946275"/>
                <a:gd name="connsiteY60" fmla="*/ 1297164 h 1625601"/>
                <a:gd name="connsiteX61" fmla="*/ 164157 w 1946275"/>
                <a:gd name="connsiteY61" fmla="*/ 1297486 h 1625601"/>
                <a:gd name="connsiteX62" fmla="*/ 135513 w 1946275"/>
                <a:gd name="connsiteY62" fmla="*/ 1295709 h 1625601"/>
                <a:gd name="connsiteX63" fmla="*/ 105495 w 1946275"/>
                <a:gd name="connsiteY63" fmla="*/ 1297164 h 1625601"/>
                <a:gd name="connsiteX64" fmla="*/ 55895 w 1946275"/>
                <a:gd name="connsiteY64" fmla="*/ 1293344 h 1625601"/>
                <a:gd name="connsiteX65" fmla="*/ 22174 w 1946275"/>
                <a:gd name="connsiteY65" fmla="*/ 1293294 h 1625601"/>
                <a:gd name="connsiteX66" fmla="*/ 21573 w 1946275"/>
                <a:gd name="connsiteY66" fmla="*/ 1310097 h 1625601"/>
                <a:gd name="connsiteX67" fmla="*/ 18340 w 1946275"/>
                <a:gd name="connsiteY67" fmla="*/ 1411712 h 1625601"/>
                <a:gd name="connsiteX68" fmla="*/ 16995 w 1946275"/>
                <a:gd name="connsiteY68" fmla="*/ 1447805 h 1625601"/>
                <a:gd name="connsiteX69" fmla="*/ 20343 w 1946275"/>
                <a:gd name="connsiteY69" fmla="*/ 1447808 h 1625601"/>
                <a:gd name="connsiteX70" fmla="*/ 266902 w 1946275"/>
                <a:gd name="connsiteY70" fmla="*/ 1451610 h 1625601"/>
                <a:gd name="connsiteX71" fmla="*/ 167197 w 1946275"/>
                <a:gd name="connsiteY71" fmla="*/ 1456871 h 1625601"/>
                <a:gd name="connsiteX72" fmla="*/ 191907 w 1946275"/>
                <a:gd name="connsiteY72" fmla="*/ 1457871 h 1625601"/>
                <a:gd name="connsiteX73" fmla="*/ 140247 w 1946275"/>
                <a:gd name="connsiteY73" fmla="*/ 1456611 h 1625601"/>
                <a:gd name="connsiteX74" fmla="*/ 63595 w 1946275"/>
                <a:gd name="connsiteY74" fmla="*/ 1455420 h 1625601"/>
                <a:gd name="connsiteX75" fmla="*/ 25181 w 1946275"/>
                <a:gd name="connsiteY75" fmla="*/ 1456015 h 1625601"/>
                <a:gd name="connsiteX76" fmla="*/ 17229 w 1946275"/>
                <a:gd name="connsiteY76" fmla="*/ 1456721 h 1625601"/>
                <a:gd name="connsiteX77" fmla="*/ 17882 w 1946275"/>
                <a:gd name="connsiteY77" fmla="*/ 1477455 h 1625601"/>
                <a:gd name="connsiteX78" fmla="*/ 26352 w 1946275"/>
                <a:gd name="connsiteY78" fmla="*/ 1538789 h 1625601"/>
                <a:gd name="connsiteX79" fmla="*/ 48939 w 1946275"/>
                <a:gd name="connsiteY79" fmla="*/ 1568985 h 1625601"/>
                <a:gd name="connsiteX80" fmla="*/ 97879 w 1946275"/>
                <a:gd name="connsiteY80" fmla="*/ 1587857 h 1625601"/>
                <a:gd name="connsiteX81" fmla="*/ 319987 w 1946275"/>
                <a:gd name="connsiteY81" fmla="*/ 1602955 h 1625601"/>
                <a:gd name="connsiteX82" fmla="*/ 521862 w 1946275"/>
                <a:gd name="connsiteY82" fmla="*/ 1600124 h 1625601"/>
                <a:gd name="connsiteX83" fmla="*/ 555677 w 1946275"/>
                <a:gd name="connsiteY83" fmla="*/ 1599181 h 1625601"/>
                <a:gd name="connsiteX84" fmla="*/ 620458 w 1946275"/>
                <a:gd name="connsiteY84" fmla="*/ 1594516 h 1625601"/>
                <a:gd name="connsiteX85" fmla="*/ 1065351 w 1946275"/>
                <a:gd name="connsiteY85" fmla="*/ 1582979 h 1625601"/>
                <a:gd name="connsiteX86" fmla="*/ 1178366 w 1946275"/>
                <a:gd name="connsiteY86" fmla="*/ 1582979 h 1625601"/>
                <a:gd name="connsiteX87" fmla="*/ 1366724 w 1946275"/>
                <a:gd name="connsiteY87" fmla="*/ 1590513 h 1625601"/>
                <a:gd name="connsiteX88" fmla="*/ 1509876 w 1946275"/>
                <a:gd name="connsiteY88" fmla="*/ 1598047 h 1625601"/>
                <a:gd name="connsiteX89" fmla="*/ 1637960 w 1946275"/>
                <a:gd name="connsiteY89" fmla="*/ 1601814 h 1625601"/>
                <a:gd name="connsiteX90" fmla="*/ 1796181 w 1946275"/>
                <a:gd name="connsiteY90" fmla="*/ 1601814 h 1625601"/>
                <a:gd name="connsiteX91" fmla="*/ 1901073 w 1946275"/>
                <a:gd name="connsiteY91" fmla="*/ 1544072 h 1625601"/>
                <a:gd name="connsiteX92" fmla="*/ 1903834 w 1946275"/>
                <a:gd name="connsiteY92" fmla="*/ 1532986 h 1625601"/>
                <a:gd name="connsiteX93" fmla="*/ 1877730 w 1946275"/>
                <a:gd name="connsiteY93" fmla="*/ 1530291 h 1625601"/>
                <a:gd name="connsiteX94" fmla="*/ 1683146 w 1946275"/>
                <a:gd name="connsiteY94" fmla="*/ 1535113 h 1625601"/>
                <a:gd name="connsiteX95" fmla="*/ 1660524 w 1946275"/>
                <a:gd name="connsiteY95" fmla="*/ 1531303 h 1625601"/>
                <a:gd name="connsiteX96" fmla="*/ 1592658 w 1946275"/>
                <a:gd name="connsiteY96" fmla="*/ 1531303 h 1625601"/>
                <a:gd name="connsiteX97" fmla="*/ 1611510 w 1946275"/>
                <a:gd name="connsiteY97" fmla="*/ 1527493 h 1625601"/>
                <a:gd name="connsiteX98" fmla="*/ 1709539 w 1946275"/>
                <a:gd name="connsiteY98" fmla="*/ 1523683 h 1625601"/>
                <a:gd name="connsiteX99" fmla="*/ 1699995 w 1946275"/>
                <a:gd name="connsiteY99" fmla="*/ 1518861 h 1625601"/>
                <a:gd name="connsiteX100" fmla="*/ 1705768 w 1946275"/>
                <a:gd name="connsiteY100" fmla="*/ 1519873 h 1625601"/>
                <a:gd name="connsiteX101" fmla="*/ 1822648 w 1946275"/>
                <a:gd name="connsiteY101" fmla="*/ 1519873 h 1625601"/>
                <a:gd name="connsiteX102" fmla="*/ 1899940 w 1946275"/>
                <a:gd name="connsiteY102" fmla="*/ 1519873 h 1625601"/>
                <a:gd name="connsiteX103" fmla="*/ 1907100 w 1946275"/>
                <a:gd name="connsiteY103" fmla="*/ 1519873 h 1625601"/>
                <a:gd name="connsiteX104" fmla="*/ 1912963 w 1946275"/>
                <a:gd name="connsiteY104" fmla="*/ 1496336 h 1625601"/>
                <a:gd name="connsiteX105" fmla="*/ 1920497 w 1946275"/>
                <a:gd name="connsiteY105" fmla="*/ 1387090 h 1625601"/>
                <a:gd name="connsiteX106" fmla="*/ 1916730 w 1946275"/>
                <a:gd name="connsiteY106" fmla="*/ 1119626 h 1625601"/>
                <a:gd name="connsiteX107" fmla="*/ 1919333 w 1946275"/>
                <a:gd name="connsiteY107" fmla="*/ 1085717 h 1625601"/>
                <a:gd name="connsiteX108" fmla="*/ 1893394 w 1946275"/>
                <a:gd name="connsiteY108" fmla="*/ 1085374 h 1625601"/>
                <a:gd name="connsiteX109" fmla="*/ 1836737 w 1946275"/>
                <a:gd name="connsiteY109" fmla="*/ 1082040 h 1625601"/>
                <a:gd name="connsiteX110" fmla="*/ 1855623 w 1946275"/>
                <a:gd name="connsiteY110" fmla="*/ 1074420 h 1625601"/>
                <a:gd name="connsiteX111" fmla="*/ 1791411 w 1946275"/>
                <a:gd name="connsiteY111" fmla="*/ 1070610 h 1625601"/>
                <a:gd name="connsiteX112" fmla="*/ 1772525 w 1946275"/>
                <a:gd name="connsiteY112" fmla="*/ 1066800 h 1625601"/>
                <a:gd name="connsiteX113" fmla="*/ 1919834 w 1946275"/>
                <a:gd name="connsiteY113" fmla="*/ 1078230 h 1625601"/>
                <a:gd name="connsiteX114" fmla="*/ 1919909 w 1946275"/>
                <a:gd name="connsiteY114" fmla="*/ 1078224 h 1625601"/>
                <a:gd name="connsiteX115" fmla="*/ 1921262 w 1946275"/>
                <a:gd name="connsiteY115" fmla="*/ 1060588 h 1625601"/>
                <a:gd name="connsiteX116" fmla="*/ 1925956 w 1946275"/>
                <a:gd name="connsiteY116" fmla="*/ 1014823 h 1625601"/>
                <a:gd name="connsiteX117" fmla="*/ 1930315 w 1946275"/>
                <a:gd name="connsiteY117" fmla="*/ 977039 h 1625601"/>
                <a:gd name="connsiteX118" fmla="*/ 1931217 w 1946275"/>
                <a:gd name="connsiteY118" fmla="*/ 938655 h 1625601"/>
                <a:gd name="connsiteX119" fmla="*/ 1928864 w 1946275"/>
                <a:gd name="connsiteY119" fmla="*/ 887228 h 1625601"/>
                <a:gd name="connsiteX120" fmla="*/ 1928695 w 1946275"/>
                <a:gd name="connsiteY120" fmla="*/ 885826 h 1625601"/>
                <a:gd name="connsiteX121" fmla="*/ 1914393 w 1946275"/>
                <a:gd name="connsiteY121" fmla="*/ 885826 h 1625601"/>
                <a:gd name="connsiteX122" fmla="*/ 1859636 w 1946275"/>
                <a:gd name="connsiteY122" fmla="*/ 885826 h 1625601"/>
                <a:gd name="connsiteX123" fmla="*/ 1855859 w 1946275"/>
                <a:gd name="connsiteY123" fmla="*/ 874515 h 1625601"/>
                <a:gd name="connsiteX124" fmla="*/ 1757675 w 1946275"/>
                <a:gd name="connsiteY124" fmla="*/ 870745 h 1625601"/>
                <a:gd name="connsiteX125" fmla="*/ 1757675 w 1946275"/>
                <a:gd name="connsiteY125" fmla="*/ 863204 h 1625601"/>
                <a:gd name="connsiteX126" fmla="*/ 1757675 w 1946275"/>
                <a:gd name="connsiteY126" fmla="*/ 858491 h 1625601"/>
                <a:gd name="connsiteX127" fmla="*/ 1780333 w 1946275"/>
                <a:gd name="connsiteY127" fmla="*/ 859434 h 1625601"/>
                <a:gd name="connsiteX128" fmla="*/ 1848380 w 1946275"/>
                <a:gd name="connsiteY128" fmla="*/ 861599 h 1625601"/>
                <a:gd name="connsiteX129" fmla="*/ 1845108 w 1946275"/>
                <a:gd name="connsiteY129" fmla="*/ 860670 h 1625601"/>
                <a:gd name="connsiteX130" fmla="*/ 1851611 w 1946275"/>
                <a:gd name="connsiteY130" fmla="*/ 861319 h 1625601"/>
                <a:gd name="connsiteX131" fmla="*/ 1889080 w 1946275"/>
                <a:gd name="connsiteY131" fmla="*/ 863675 h 1625601"/>
                <a:gd name="connsiteX132" fmla="*/ 1925970 w 1946275"/>
                <a:gd name="connsiteY132" fmla="*/ 863224 h 1625601"/>
                <a:gd name="connsiteX133" fmla="*/ 1923688 w 1946275"/>
                <a:gd name="connsiteY133" fmla="*/ 844294 h 1625601"/>
                <a:gd name="connsiteX134" fmla="*/ 1908630 w 1946275"/>
                <a:gd name="connsiteY134" fmla="*/ 817873 h 1625601"/>
                <a:gd name="connsiteX135" fmla="*/ 1870984 w 1946275"/>
                <a:gd name="connsiteY135" fmla="*/ 791452 h 1625601"/>
                <a:gd name="connsiteX136" fmla="*/ 1716637 w 1946275"/>
                <a:gd name="connsiteY136" fmla="*/ 757482 h 1625601"/>
                <a:gd name="connsiteX137" fmla="*/ 1258185 w 1946275"/>
                <a:gd name="connsiteY137" fmla="*/ 732536 h 1625601"/>
                <a:gd name="connsiteX138" fmla="*/ 484353 w 1946275"/>
                <a:gd name="connsiteY138" fmla="*/ 555667 h 1625601"/>
                <a:gd name="connsiteX139" fmla="*/ 481354 w 1946275"/>
                <a:gd name="connsiteY139" fmla="*/ 557472 h 1625601"/>
                <a:gd name="connsiteX140" fmla="*/ 475083 w 1946275"/>
                <a:gd name="connsiteY140" fmla="*/ 563846 h 1625601"/>
                <a:gd name="connsiteX141" fmla="*/ 920312 w 1946275"/>
                <a:gd name="connsiteY141" fmla="*/ 191891 h 1625601"/>
                <a:gd name="connsiteX142" fmla="*/ 895454 w 1946275"/>
                <a:gd name="connsiteY142" fmla="*/ 213713 h 1625601"/>
                <a:gd name="connsiteX143" fmla="*/ 880878 w 1946275"/>
                <a:gd name="connsiteY143" fmla="*/ 237110 h 1625601"/>
                <a:gd name="connsiteX144" fmla="*/ 820573 w 1946275"/>
                <a:gd name="connsiteY144" fmla="*/ 289876 h 1625601"/>
                <a:gd name="connsiteX145" fmla="*/ 774815 w 1946275"/>
                <a:gd name="connsiteY145" fmla="*/ 319617 h 1625601"/>
                <a:gd name="connsiteX146" fmla="*/ 653303 w 1946275"/>
                <a:gd name="connsiteY146" fmla="*/ 426288 h 1625601"/>
                <a:gd name="connsiteX147" fmla="*/ 643425 w 1946275"/>
                <a:gd name="connsiteY147" fmla="*/ 440634 h 1625601"/>
                <a:gd name="connsiteX148" fmla="*/ 571812 w 1946275"/>
                <a:gd name="connsiteY148" fmla="*/ 504707 h 1625601"/>
                <a:gd name="connsiteX149" fmla="*/ 549774 w 1946275"/>
                <a:gd name="connsiteY149" fmla="*/ 517173 h 1625601"/>
                <a:gd name="connsiteX150" fmla="*/ 415727 w 1946275"/>
                <a:gd name="connsiteY150" fmla="*/ 634848 h 1625601"/>
                <a:gd name="connsiteX151" fmla="*/ 398433 w 1946275"/>
                <a:gd name="connsiteY151" fmla="*/ 659234 h 1625601"/>
                <a:gd name="connsiteX152" fmla="*/ 345666 w 1946275"/>
                <a:gd name="connsiteY152" fmla="*/ 710116 h 1625601"/>
                <a:gd name="connsiteX153" fmla="*/ 324814 w 1946275"/>
                <a:gd name="connsiteY153" fmla="*/ 722489 h 1625601"/>
                <a:gd name="connsiteX154" fmla="*/ 468334 w 1946275"/>
                <a:gd name="connsiteY154" fmla="*/ 720740 h 1625601"/>
                <a:gd name="connsiteX155" fmla="*/ 1039017 w 1946275"/>
                <a:gd name="connsiteY155" fmla="*/ 715963 h 1625601"/>
                <a:gd name="connsiteX156" fmla="*/ 1516813 w 1946275"/>
                <a:gd name="connsiteY156" fmla="*/ 724593 h 1625601"/>
                <a:gd name="connsiteX157" fmla="*/ 1629894 w 1946275"/>
                <a:gd name="connsiteY157" fmla="*/ 731838 h 1625601"/>
                <a:gd name="connsiteX158" fmla="*/ 1633536 w 1946275"/>
                <a:gd name="connsiteY158" fmla="*/ 731838 h 1625601"/>
                <a:gd name="connsiteX159" fmla="*/ 1635618 w 1946275"/>
                <a:gd name="connsiteY159" fmla="*/ 732324 h 1625601"/>
                <a:gd name="connsiteX160" fmla="*/ 1667118 w 1946275"/>
                <a:gd name="connsiteY160" fmla="*/ 735498 h 1625601"/>
                <a:gd name="connsiteX161" fmla="*/ 1658225 w 1946275"/>
                <a:gd name="connsiteY161" fmla="*/ 729607 h 1625601"/>
                <a:gd name="connsiteX162" fmla="*/ 1630467 w 1946275"/>
                <a:gd name="connsiteY162" fmla="*/ 704593 h 1625601"/>
                <a:gd name="connsiteX163" fmla="*/ 1594095 w 1946275"/>
                <a:gd name="connsiteY163" fmla="*/ 654071 h 1625601"/>
                <a:gd name="connsiteX164" fmla="*/ 1458600 w 1946275"/>
                <a:gd name="connsiteY164" fmla="*/ 520490 h 1625601"/>
                <a:gd name="connsiteX165" fmla="*/ 1446044 w 1946275"/>
                <a:gd name="connsiteY165" fmla="*/ 512033 h 1625601"/>
                <a:gd name="connsiteX166" fmla="*/ 1318077 w 1946275"/>
                <a:gd name="connsiteY166" fmla="*/ 387436 h 1625601"/>
                <a:gd name="connsiteX167" fmla="*/ 1309221 w 1946275"/>
                <a:gd name="connsiteY167" fmla="*/ 373221 h 1625601"/>
                <a:gd name="connsiteX168" fmla="*/ 1203100 w 1946275"/>
                <a:gd name="connsiteY168" fmla="*/ 268599 h 1625601"/>
                <a:gd name="connsiteX169" fmla="*/ 1165175 w 1946275"/>
                <a:gd name="connsiteY169" fmla="*/ 242073 h 1625601"/>
                <a:gd name="connsiteX170" fmla="*/ 1128373 w 1946275"/>
                <a:gd name="connsiteY170" fmla="*/ 201503 h 1625601"/>
                <a:gd name="connsiteX171" fmla="*/ 1127479 w 1946275"/>
                <a:gd name="connsiteY171" fmla="*/ 202252 h 1625601"/>
                <a:gd name="connsiteX172" fmla="*/ 1128713 w 1946275"/>
                <a:gd name="connsiteY172" fmla="*/ 203490 h 1625601"/>
                <a:gd name="connsiteX173" fmla="*/ 1121958 w 1946275"/>
                <a:gd name="connsiteY173" fmla="*/ 206877 h 1625601"/>
                <a:gd name="connsiteX174" fmla="*/ 1121373 w 1946275"/>
                <a:gd name="connsiteY174" fmla="*/ 207367 h 1625601"/>
                <a:gd name="connsiteX175" fmla="*/ 1120178 w 1946275"/>
                <a:gd name="connsiteY175" fmla="*/ 208269 h 1625601"/>
                <a:gd name="connsiteX176" fmla="*/ 1117402 w 1946275"/>
                <a:gd name="connsiteY176" fmla="*/ 211052 h 1625601"/>
                <a:gd name="connsiteX177" fmla="*/ 1117009 w 1946275"/>
                <a:gd name="connsiteY177" fmla="*/ 210658 h 1625601"/>
                <a:gd name="connsiteX178" fmla="*/ 1101944 w 1946275"/>
                <a:gd name="connsiteY178" fmla="*/ 222017 h 1625601"/>
                <a:gd name="connsiteX179" fmla="*/ 1102320 w 1946275"/>
                <a:gd name="connsiteY179" fmla="*/ 222395 h 1625601"/>
                <a:gd name="connsiteX180" fmla="*/ 1094570 w 1946275"/>
                <a:gd name="connsiteY180" fmla="*/ 227578 h 1625601"/>
                <a:gd name="connsiteX181" fmla="*/ 1091371 w 1946275"/>
                <a:gd name="connsiteY181" fmla="*/ 229989 h 1625601"/>
                <a:gd name="connsiteX182" fmla="*/ 1057620 w 1946275"/>
                <a:gd name="connsiteY182" fmla="*/ 237530 h 1625601"/>
                <a:gd name="connsiteX183" fmla="*/ 1050119 w 1946275"/>
                <a:gd name="connsiteY183" fmla="*/ 241300 h 1625601"/>
                <a:gd name="connsiteX184" fmla="*/ 1049616 w 1946275"/>
                <a:gd name="connsiteY184" fmla="*/ 241261 h 1625601"/>
                <a:gd name="connsiteX185" fmla="*/ 1049536 w 1946275"/>
                <a:gd name="connsiteY185" fmla="*/ 241301 h 1625601"/>
                <a:gd name="connsiteX186" fmla="*/ 1000522 w 1946275"/>
                <a:gd name="connsiteY186" fmla="*/ 237520 h 1625601"/>
                <a:gd name="connsiteX187" fmla="*/ 955278 w 1946275"/>
                <a:gd name="connsiteY187" fmla="*/ 222395 h 1625601"/>
                <a:gd name="connsiteX188" fmla="*/ 947737 w 1946275"/>
                <a:gd name="connsiteY188" fmla="*/ 218614 h 1625601"/>
                <a:gd name="connsiteX189" fmla="*/ 955384 w 1946275"/>
                <a:gd name="connsiteY189" fmla="*/ 221682 h 1625601"/>
                <a:gd name="connsiteX190" fmla="*/ 922613 w 1946275"/>
                <a:gd name="connsiteY190" fmla="*/ 196056 h 1625601"/>
                <a:gd name="connsiteX191" fmla="*/ 1001367 w 1946275"/>
                <a:gd name="connsiteY191" fmla="*/ 15081 h 1625601"/>
                <a:gd name="connsiteX192" fmla="*/ 990116 w 1946275"/>
                <a:gd name="connsiteY192" fmla="*/ 18851 h 1625601"/>
                <a:gd name="connsiteX193" fmla="*/ 956365 w 1946275"/>
                <a:gd name="connsiteY193" fmla="*/ 33933 h 1625601"/>
                <a:gd name="connsiteX194" fmla="*/ 948864 w 1946275"/>
                <a:gd name="connsiteY194" fmla="*/ 41473 h 1625601"/>
                <a:gd name="connsiteX195" fmla="*/ 937614 w 1946275"/>
                <a:gd name="connsiteY195" fmla="*/ 56555 h 1625601"/>
                <a:gd name="connsiteX196" fmla="*/ 926363 w 1946275"/>
                <a:gd name="connsiteY196" fmla="*/ 86717 h 1625601"/>
                <a:gd name="connsiteX197" fmla="*/ 915113 w 1946275"/>
                <a:gd name="connsiteY197" fmla="*/ 135731 h 1625601"/>
                <a:gd name="connsiteX198" fmla="*/ 918863 w 1946275"/>
                <a:gd name="connsiteY198" fmla="*/ 158353 h 1625601"/>
                <a:gd name="connsiteX199" fmla="*/ 933863 w 1946275"/>
                <a:gd name="connsiteY199" fmla="*/ 188516 h 1625601"/>
                <a:gd name="connsiteX200" fmla="*/ 963865 w 1946275"/>
                <a:gd name="connsiteY200" fmla="*/ 207367 h 1625601"/>
                <a:gd name="connsiteX201" fmla="*/ 1005117 w 1946275"/>
                <a:gd name="connsiteY201" fmla="*/ 222449 h 1625601"/>
                <a:gd name="connsiteX202" fmla="*/ 1050119 w 1946275"/>
                <a:gd name="connsiteY202" fmla="*/ 226219 h 1625601"/>
                <a:gd name="connsiteX203" fmla="*/ 1057620 w 1946275"/>
                <a:gd name="connsiteY203" fmla="*/ 222449 h 1625601"/>
                <a:gd name="connsiteX204" fmla="*/ 1087621 w 1946275"/>
                <a:gd name="connsiteY204" fmla="*/ 214908 h 1625601"/>
                <a:gd name="connsiteX205" fmla="*/ 1110122 w 1946275"/>
                <a:gd name="connsiteY205" fmla="*/ 196056 h 1625601"/>
                <a:gd name="connsiteX206" fmla="*/ 1132624 w 1946275"/>
                <a:gd name="connsiteY206" fmla="*/ 180975 h 1625601"/>
                <a:gd name="connsiteX207" fmla="*/ 1140124 w 1946275"/>
                <a:gd name="connsiteY207" fmla="*/ 158353 h 1625601"/>
                <a:gd name="connsiteX208" fmla="*/ 1143874 w 1946275"/>
                <a:gd name="connsiteY208" fmla="*/ 128190 h 1625601"/>
                <a:gd name="connsiteX209" fmla="*/ 1143874 w 1946275"/>
                <a:gd name="connsiteY209" fmla="*/ 116880 h 1625601"/>
                <a:gd name="connsiteX210" fmla="*/ 1136374 w 1946275"/>
                <a:gd name="connsiteY210" fmla="*/ 71636 h 1625601"/>
                <a:gd name="connsiteX211" fmla="*/ 1121373 w 1946275"/>
                <a:gd name="connsiteY211" fmla="*/ 49014 h 1625601"/>
                <a:gd name="connsiteX212" fmla="*/ 1102622 w 1946275"/>
                <a:gd name="connsiteY212" fmla="*/ 33933 h 1625601"/>
                <a:gd name="connsiteX213" fmla="*/ 1057620 w 1946275"/>
                <a:gd name="connsiteY213" fmla="*/ 18851 h 1625601"/>
                <a:gd name="connsiteX214" fmla="*/ 1042619 w 1946275"/>
                <a:gd name="connsiteY214" fmla="*/ 18851 h 1625601"/>
                <a:gd name="connsiteX215" fmla="*/ 1016368 w 1946275"/>
                <a:gd name="connsiteY215" fmla="*/ 18851 h 1625601"/>
                <a:gd name="connsiteX216" fmla="*/ 1001367 w 1946275"/>
                <a:gd name="connsiteY216" fmla="*/ 15081 h 1625601"/>
                <a:gd name="connsiteX217" fmla="*/ 1001367 w 1946275"/>
                <a:gd name="connsiteY217" fmla="*/ 0 h 1625601"/>
                <a:gd name="connsiteX218" fmla="*/ 1016368 w 1946275"/>
                <a:gd name="connsiteY218" fmla="*/ 3770 h 1625601"/>
                <a:gd name="connsiteX219" fmla="*/ 1042619 w 1946275"/>
                <a:gd name="connsiteY219" fmla="*/ 3770 h 1625601"/>
                <a:gd name="connsiteX220" fmla="*/ 1053869 w 1946275"/>
                <a:gd name="connsiteY220" fmla="*/ 3770 h 1625601"/>
                <a:gd name="connsiteX221" fmla="*/ 1057620 w 1946275"/>
                <a:gd name="connsiteY221" fmla="*/ 11311 h 1625601"/>
                <a:gd name="connsiteX222" fmla="*/ 1057620 w 1946275"/>
                <a:gd name="connsiteY222" fmla="*/ 3770 h 1625601"/>
                <a:gd name="connsiteX223" fmla="*/ 1110122 w 1946275"/>
                <a:gd name="connsiteY223" fmla="*/ 22622 h 1625601"/>
                <a:gd name="connsiteX224" fmla="*/ 1129207 w 1946275"/>
                <a:gd name="connsiteY224" fmla="*/ 33586 h 1625601"/>
                <a:gd name="connsiteX225" fmla="*/ 1136253 w 1946275"/>
                <a:gd name="connsiteY225" fmla="*/ 37119 h 1625601"/>
                <a:gd name="connsiteX226" fmla="*/ 1147564 w 1946275"/>
                <a:gd name="connsiteY226" fmla="*/ 63587 h 1625601"/>
                <a:gd name="connsiteX227" fmla="*/ 1158875 w 1946275"/>
                <a:gd name="connsiteY227" fmla="*/ 116523 h 1625601"/>
                <a:gd name="connsiteX228" fmla="*/ 1158875 w 1946275"/>
                <a:gd name="connsiteY228" fmla="*/ 116880 h 1625601"/>
                <a:gd name="connsiteX229" fmla="*/ 1158875 w 1946275"/>
                <a:gd name="connsiteY229" fmla="*/ 127867 h 1625601"/>
                <a:gd name="connsiteX230" fmla="*/ 1158875 w 1946275"/>
                <a:gd name="connsiteY230" fmla="*/ 128190 h 1625601"/>
                <a:gd name="connsiteX231" fmla="*/ 1155125 w 1946275"/>
                <a:gd name="connsiteY231" fmla="*/ 162123 h 1625601"/>
                <a:gd name="connsiteX232" fmla="*/ 1150906 w 1946275"/>
                <a:gd name="connsiteY232" fmla="*/ 176733 h 1625601"/>
                <a:gd name="connsiteX233" fmla="*/ 1144014 w 1946275"/>
                <a:gd name="connsiteY233" fmla="*/ 188281 h 1625601"/>
                <a:gd name="connsiteX234" fmla="*/ 1211007 w 1946275"/>
                <a:gd name="connsiteY234" fmla="*/ 254328 h 1625601"/>
                <a:gd name="connsiteX235" fmla="*/ 1223983 w 1946275"/>
                <a:gd name="connsiteY235" fmla="*/ 262839 h 1625601"/>
                <a:gd name="connsiteX236" fmla="*/ 1280439 w 1946275"/>
                <a:gd name="connsiteY236" fmla="*/ 308147 h 1625601"/>
                <a:gd name="connsiteX237" fmla="*/ 1303963 w 1946275"/>
                <a:gd name="connsiteY237" fmla="*/ 336937 h 1625601"/>
                <a:gd name="connsiteX238" fmla="*/ 1322531 w 1946275"/>
                <a:gd name="connsiteY238" fmla="*/ 364277 h 1625601"/>
                <a:gd name="connsiteX239" fmla="*/ 1456664 w 1946275"/>
                <a:gd name="connsiteY239" fmla="*/ 496514 h 1625601"/>
                <a:gd name="connsiteX240" fmla="*/ 1457335 w 1946275"/>
                <a:gd name="connsiteY240" fmla="*/ 496931 h 1625601"/>
                <a:gd name="connsiteX241" fmla="*/ 1525083 w 1946275"/>
                <a:gd name="connsiteY241" fmla="*/ 553566 h 1625601"/>
                <a:gd name="connsiteX242" fmla="*/ 1596594 w 1946275"/>
                <a:gd name="connsiteY242" fmla="*/ 629079 h 1625601"/>
                <a:gd name="connsiteX243" fmla="*/ 1605861 w 1946275"/>
                <a:gd name="connsiteY243" fmla="*/ 643604 h 1625601"/>
                <a:gd name="connsiteX244" fmla="*/ 1701800 w 1946275"/>
                <a:gd name="connsiteY244" fmla="*/ 738188 h 1625601"/>
                <a:gd name="connsiteX245" fmla="*/ 1701069 w 1946275"/>
                <a:gd name="connsiteY245" fmla="*/ 738919 h 1625601"/>
                <a:gd name="connsiteX246" fmla="*/ 1710285 w 1946275"/>
                <a:gd name="connsiteY246" fmla="*/ 739848 h 1625601"/>
                <a:gd name="connsiteX247" fmla="*/ 1829574 w 1946275"/>
                <a:gd name="connsiteY247" fmla="*/ 761256 h 1625601"/>
                <a:gd name="connsiteX248" fmla="*/ 1919923 w 1946275"/>
                <a:gd name="connsiteY248" fmla="*/ 806549 h 1625601"/>
                <a:gd name="connsiteX249" fmla="*/ 1938746 w 1946275"/>
                <a:gd name="connsiteY249" fmla="*/ 840519 h 1625601"/>
                <a:gd name="connsiteX250" fmla="*/ 1946275 w 1946275"/>
                <a:gd name="connsiteY250" fmla="*/ 938655 h 1625601"/>
                <a:gd name="connsiteX251" fmla="*/ 1934982 w 1946275"/>
                <a:gd name="connsiteY251" fmla="*/ 1259481 h 1625601"/>
                <a:gd name="connsiteX252" fmla="*/ 1938746 w 1946275"/>
                <a:gd name="connsiteY252" fmla="*/ 1357617 h 1625601"/>
                <a:gd name="connsiteX253" fmla="*/ 1942511 w 1946275"/>
                <a:gd name="connsiteY253" fmla="*/ 1433105 h 1625601"/>
                <a:gd name="connsiteX254" fmla="*/ 1935923 w 1946275"/>
                <a:gd name="connsiteY254" fmla="*/ 1504348 h 1625601"/>
                <a:gd name="connsiteX255" fmla="*/ 1929524 w 1946275"/>
                <a:gd name="connsiteY255" fmla="*/ 1519873 h 1625601"/>
                <a:gd name="connsiteX256" fmla="*/ 1931987 w 1946275"/>
                <a:gd name="connsiteY256" fmla="*/ 1519873 h 1625601"/>
                <a:gd name="connsiteX257" fmla="*/ 1924447 w 1946275"/>
                <a:gd name="connsiteY257" fmla="*/ 1535113 h 1625601"/>
                <a:gd name="connsiteX258" fmla="*/ 1923292 w 1946275"/>
                <a:gd name="connsiteY258" fmla="*/ 1534994 h 1625601"/>
                <a:gd name="connsiteX259" fmla="*/ 1912394 w 1946275"/>
                <a:gd name="connsiteY259" fmla="*/ 1561436 h 1625601"/>
                <a:gd name="connsiteX260" fmla="*/ 1814516 w 1946275"/>
                <a:gd name="connsiteY260" fmla="*/ 1621827 h 1625601"/>
                <a:gd name="connsiteX261" fmla="*/ 1720402 w 1946275"/>
                <a:gd name="connsiteY261" fmla="*/ 1625601 h 1625601"/>
                <a:gd name="connsiteX262" fmla="*/ 1050311 w 1946275"/>
                <a:gd name="connsiteY262" fmla="*/ 1602955 h 1625601"/>
                <a:gd name="connsiteX263" fmla="*/ 794321 w 1946275"/>
                <a:gd name="connsiteY263" fmla="*/ 1606729 h 1625601"/>
                <a:gd name="connsiteX264" fmla="*/ 319987 w 1946275"/>
                <a:gd name="connsiteY264" fmla="*/ 1618052 h 1625601"/>
                <a:gd name="connsiteX265" fmla="*/ 131760 w 1946275"/>
                <a:gd name="connsiteY265" fmla="*/ 1610503 h 1625601"/>
                <a:gd name="connsiteX266" fmla="*/ 37646 w 1946275"/>
                <a:gd name="connsiteY266" fmla="*/ 1580308 h 1625601"/>
                <a:gd name="connsiteX267" fmla="*/ 15058 w 1946275"/>
                <a:gd name="connsiteY267" fmla="*/ 1542564 h 1625601"/>
                <a:gd name="connsiteX268" fmla="*/ 0 w 1946275"/>
                <a:gd name="connsiteY268" fmla="*/ 1387812 h 1625601"/>
                <a:gd name="connsiteX269" fmla="*/ 3765 w 1946275"/>
                <a:gd name="connsiteY269" fmla="*/ 1131151 h 1625601"/>
                <a:gd name="connsiteX270" fmla="*/ 0 w 1946275"/>
                <a:gd name="connsiteY270" fmla="*/ 976399 h 1625601"/>
                <a:gd name="connsiteX271" fmla="*/ 0 w 1946275"/>
                <a:gd name="connsiteY271" fmla="*/ 965076 h 1625601"/>
                <a:gd name="connsiteX272" fmla="*/ 33881 w 1946275"/>
                <a:gd name="connsiteY272" fmla="*/ 832971 h 1625601"/>
                <a:gd name="connsiteX273" fmla="*/ 101643 w 1946275"/>
                <a:gd name="connsiteY273" fmla="*/ 757482 h 1625601"/>
                <a:gd name="connsiteX274" fmla="*/ 233403 w 1946275"/>
                <a:gd name="connsiteY274" fmla="*/ 723512 h 1625601"/>
                <a:gd name="connsiteX275" fmla="*/ 240932 w 1946275"/>
                <a:gd name="connsiteY275" fmla="*/ 723512 h 1625601"/>
                <a:gd name="connsiteX276" fmla="*/ 294873 w 1946275"/>
                <a:gd name="connsiteY276" fmla="*/ 722855 h 1625601"/>
                <a:gd name="connsiteX277" fmla="*/ 402341 w 1946275"/>
                <a:gd name="connsiteY277" fmla="*/ 628030 h 1625601"/>
                <a:gd name="connsiteX278" fmla="*/ 421048 w 1946275"/>
                <a:gd name="connsiteY278" fmla="*/ 598931 h 1625601"/>
                <a:gd name="connsiteX279" fmla="*/ 473815 w 1946275"/>
                <a:gd name="connsiteY279" fmla="*/ 546165 h 1625601"/>
                <a:gd name="connsiteX280" fmla="*/ 517631 w 1946275"/>
                <a:gd name="connsiteY280" fmla="*/ 519783 h 1625601"/>
                <a:gd name="connsiteX281" fmla="*/ 538218 w 1946275"/>
                <a:gd name="connsiteY281" fmla="*/ 508138 h 1625601"/>
                <a:gd name="connsiteX282" fmla="*/ 646109 w 1946275"/>
                <a:gd name="connsiteY282" fmla="*/ 412941 h 1625601"/>
                <a:gd name="connsiteX283" fmla="*/ 654968 w 1946275"/>
                <a:gd name="connsiteY283" fmla="*/ 400177 h 1625601"/>
                <a:gd name="connsiteX284" fmla="*/ 737652 w 1946275"/>
                <a:gd name="connsiteY284" fmla="*/ 327565 h 1625601"/>
                <a:gd name="connsiteX285" fmla="*/ 757455 w 1946275"/>
                <a:gd name="connsiteY285" fmla="*/ 314694 h 1625601"/>
                <a:gd name="connsiteX286" fmla="*/ 904405 w 1946275"/>
                <a:gd name="connsiteY286" fmla="*/ 185032 h 1625601"/>
                <a:gd name="connsiteX287" fmla="*/ 911804 w 1946275"/>
                <a:gd name="connsiteY287" fmla="*/ 176495 h 1625601"/>
                <a:gd name="connsiteX288" fmla="*/ 903862 w 1946275"/>
                <a:gd name="connsiteY288" fmla="*/ 162123 h 1625601"/>
                <a:gd name="connsiteX289" fmla="*/ 900112 w 1946275"/>
                <a:gd name="connsiteY289" fmla="*/ 135731 h 1625601"/>
                <a:gd name="connsiteX290" fmla="*/ 911362 w 1946275"/>
                <a:gd name="connsiteY290" fmla="*/ 82947 h 1625601"/>
                <a:gd name="connsiteX291" fmla="*/ 926363 w 1946275"/>
                <a:gd name="connsiteY291" fmla="*/ 49014 h 1625601"/>
                <a:gd name="connsiteX292" fmla="*/ 937614 w 1946275"/>
                <a:gd name="connsiteY292" fmla="*/ 33933 h 1625601"/>
                <a:gd name="connsiteX293" fmla="*/ 945114 w 1946275"/>
                <a:gd name="connsiteY293" fmla="*/ 22622 h 1625601"/>
                <a:gd name="connsiteX294" fmla="*/ 986366 w 1946275"/>
                <a:gd name="connsiteY294" fmla="*/ 3770 h 1625601"/>
                <a:gd name="connsiteX295" fmla="*/ 1001367 w 1946275"/>
                <a:gd name="connsiteY295"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1946275" h="1625601">
                  <a:moveTo>
                    <a:pt x="481437" y="1465536"/>
                  </a:moveTo>
                  <a:lnTo>
                    <a:pt x="487586" y="1465719"/>
                  </a:lnTo>
                  <a:cubicBezTo>
                    <a:pt x="494896" y="1465957"/>
                    <a:pt x="493351" y="1465957"/>
                    <a:pt x="486307" y="1465719"/>
                  </a:cubicBez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close/>
                  <a:moveTo>
                    <a:pt x="15280" y="1374175"/>
                  </a:moveTo>
                  <a:lnTo>
                    <a:pt x="15058" y="1387812"/>
                  </a:lnTo>
                  <a:lnTo>
                    <a:pt x="15334" y="1396572"/>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close/>
                  <a:moveTo>
                    <a:pt x="484353" y="555667"/>
                  </a:moveTo>
                  <a:lnTo>
                    <a:pt x="481354" y="557472"/>
                  </a:lnTo>
                  <a:lnTo>
                    <a:pt x="475083" y="563846"/>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chemeClr val="accent1"/>
            </a:solidFill>
            <a:ln>
              <a:noFill/>
            </a:ln>
          </p:spPr>
          <p:txBody>
            <a:bodyPr vert="horz" wrap="square" lIns="68580" tIns="34290" rIns="68580" bIns="34290" numCol="1" anchor="t" anchorCtr="0" compatLnSpc="1">
              <a:normAutofit/>
            </a:bodyPr>
            <a:lstStyle/>
            <a:p>
              <a:endParaRPr lang="zh-CN" altLang="en-US" sz="1400" b="1" dirty="0">
                <a:latin typeface="思源宋体 CN" panose="02020400000000000000" pitchFamily="18" charset="-122"/>
                <a:ea typeface="思源宋体 CN" panose="02020400000000000000" pitchFamily="18" charset="-122"/>
              </a:endParaRPr>
            </a:p>
          </p:txBody>
        </p:sp>
        <p:sp>
          <p:nvSpPr>
            <p:cNvPr id="64" name="任意多边形 63"/>
            <p:cNvSpPr/>
            <p:nvPr>
              <p:custDataLst>
                <p:tags r:id="rId5"/>
              </p:custDataLst>
            </p:nvPr>
          </p:nvSpPr>
          <p:spPr bwMode="auto">
            <a:xfrm>
              <a:off x="1385435" y="2858414"/>
              <a:ext cx="1930133" cy="1439863"/>
            </a:xfrm>
            <a:custGeom>
              <a:avLst/>
              <a:gdLst>
                <a:gd name="connsiteX0" fmla="*/ 1897912 w 1930133"/>
                <a:gd name="connsiteY0" fmla="*/ 633413 h 1439863"/>
                <a:gd name="connsiteX1" fmla="*/ 1924272 w 1930133"/>
                <a:gd name="connsiteY1" fmla="*/ 671098 h 1439863"/>
                <a:gd name="connsiteX2" fmla="*/ 1924272 w 1930133"/>
                <a:gd name="connsiteY2" fmla="*/ 1191145 h 1439863"/>
                <a:gd name="connsiteX3" fmla="*/ 1788707 w 1930133"/>
                <a:gd name="connsiteY3" fmla="*/ 1432326 h 1439863"/>
                <a:gd name="connsiteX4" fmla="*/ 1668204 w 1930133"/>
                <a:gd name="connsiteY4" fmla="*/ 1439863 h 1439863"/>
                <a:gd name="connsiteX5" fmla="*/ 1442262 w 1930133"/>
                <a:gd name="connsiteY5" fmla="*/ 1432326 h 1439863"/>
                <a:gd name="connsiteX6" fmla="*/ 1099584 w 1930133"/>
                <a:gd name="connsiteY6" fmla="*/ 1424789 h 1439863"/>
                <a:gd name="connsiteX7" fmla="*/ 779500 w 1930133"/>
                <a:gd name="connsiteY7" fmla="*/ 1432326 h 1439863"/>
                <a:gd name="connsiteX8" fmla="*/ 466947 w 1930133"/>
                <a:gd name="connsiteY8" fmla="*/ 1439863 h 1439863"/>
                <a:gd name="connsiteX9" fmla="*/ 0 w 1930133"/>
                <a:gd name="connsiteY9" fmla="*/ 1375799 h 1439863"/>
                <a:gd name="connsiteX10" fmla="*/ 0 w 1930133"/>
                <a:gd name="connsiteY10" fmla="*/ 1368262 h 1439863"/>
                <a:gd name="connsiteX11" fmla="*/ 90377 w 1930133"/>
                <a:gd name="connsiteY11" fmla="*/ 1398410 h 1439863"/>
                <a:gd name="connsiteX12" fmla="*/ 278661 w 1930133"/>
                <a:gd name="connsiteY12" fmla="*/ 1405947 h 1439863"/>
                <a:gd name="connsiteX13" fmla="*/ 753140 w 1930133"/>
                <a:gd name="connsiteY13" fmla="*/ 1394642 h 1439863"/>
                <a:gd name="connsiteX14" fmla="*/ 1009207 w 1930133"/>
                <a:gd name="connsiteY14" fmla="*/ 1390873 h 1439863"/>
                <a:gd name="connsiteX15" fmla="*/ 1679501 w 1930133"/>
                <a:gd name="connsiteY15" fmla="*/ 1413484 h 1439863"/>
                <a:gd name="connsiteX16" fmla="*/ 1773644 w 1930133"/>
                <a:gd name="connsiteY16" fmla="*/ 1409716 h 1439863"/>
                <a:gd name="connsiteX17" fmla="*/ 1871552 w 1930133"/>
                <a:gd name="connsiteY17" fmla="*/ 1349420 h 1439863"/>
                <a:gd name="connsiteX18" fmla="*/ 1901678 w 1930133"/>
                <a:gd name="connsiteY18" fmla="*/ 1221293 h 1439863"/>
                <a:gd name="connsiteX19" fmla="*/ 1897912 w 1930133"/>
                <a:gd name="connsiteY19" fmla="*/ 1145923 h 1439863"/>
                <a:gd name="connsiteX20" fmla="*/ 1894146 w 1930133"/>
                <a:gd name="connsiteY20" fmla="*/ 1047944 h 1439863"/>
                <a:gd name="connsiteX21" fmla="*/ 1905443 w 1930133"/>
                <a:gd name="connsiteY21" fmla="*/ 727625 h 1439863"/>
                <a:gd name="connsiteX22" fmla="*/ 1897912 w 1930133"/>
                <a:gd name="connsiteY22" fmla="*/ 633413 h 1439863"/>
                <a:gd name="connsiteX23" fmla="*/ 1084457 w 1930133"/>
                <a:gd name="connsiteY23" fmla="*/ 19050 h 1439863"/>
                <a:gd name="connsiteX24" fmla="*/ 1148528 w 1930133"/>
                <a:gd name="connsiteY24" fmla="*/ 68084 h 1439863"/>
                <a:gd name="connsiteX25" fmla="*/ 1152297 w 1930133"/>
                <a:gd name="connsiteY25" fmla="*/ 71855 h 1439863"/>
                <a:gd name="connsiteX26" fmla="*/ 1208830 w 1930133"/>
                <a:gd name="connsiteY26" fmla="*/ 113345 h 1439863"/>
                <a:gd name="connsiteX27" fmla="*/ 1246519 w 1930133"/>
                <a:gd name="connsiteY27" fmla="*/ 169922 h 1439863"/>
                <a:gd name="connsiteX28" fmla="*/ 1257826 w 1930133"/>
                <a:gd name="connsiteY28" fmla="*/ 185010 h 1439863"/>
                <a:gd name="connsiteX29" fmla="*/ 1374661 w 1930133"/>
                <a:gd name="connsiteY29" fmla="*/ 294392 h 1439863"/>
                <a:gd name="connsiteX30" fmla="*/ 1382199 w 1930133"/>
                <a:gd name="connsiteY30" fmla="*/ 301935 h 1439863"/>
                <a:gd name="connsiteX31" fmla="*/ 1442501 w 1930133"/>
                <a:gd name="connsiteY31" fmla="*/ 347197 h 1439863"/>
                <a:gd name="connsiteX32" fmla="*/ 1506572 w 1930133"/>
                <a:gd name="connsiteY32" fmla="*/ 418861 h 1439863"/>
                <a:gd name="connsiteX33" fmla="*/ 1514110 w 1930133"/>
                <a:gd name="connsiteY33" fmla="*/ 430177 h 1439863"/>
                <a:gd name="connsiteX34" fmla="*/ 1551799 w 1930133"/>
                <a:gd name="connsiteY34" fmla="*/ 482982 h 1439863"/>
                <a:gd name="connsiteX35" fmla="*/ 1597025 w 1930133"/>
                <a:gd name="connsiteY35" fmla="*/ 516928 h 1439863"/>
                <a:gd name="connsiteX36" fmla="*/ 1593256 w 1930133"/>
                <a:gd name="connsiteY36" fmla="*/ 520700 h 1439863"/>
                <a:gd name="connsiteX37" fmla="*/ 1570643 w 1930133"/>
                <a:gd name="connsiteY37" fmla="*/ 520700 h 1439863"/>
                <a:gd name="connsiteX38" fmla="*/ 1540492 w 1930133"/>
                <a:gd name="connsiteY38" fmla="*/ 494298 h 1439863"/>
                <a:gd name="connsiteX39" fmla="*/ 1502803 w 1930133"/>
                <a:gd name="connsiteY39" fmla="*/ 441492 h 1439863"/>
                <a:gd name="connsiteX40" fmla="*/ 1495265 w 1930133"/>
                <a:gd name="connsiteY40" fmla="*/ 426405 h 1439863"/>
                <a:gd name="connsiteX41" fmla="*/ 1431194 w 1930133"/>
                <a:gd name="connsiteY41" fmla="*/ 358513 h 1439863"/>
                <a:gd name="connsiteX42" fmla="*/ 1370892 w 1930133"/>
                <a:gd name="connsiteY42" fmla="*/ 313251 h 1439863"/>
                <a:gd name="connsiteX43" fmla="*/ 1363354 w 1930133"/>
                <a:gd name="connsiteY43" fmla="*/ 305707 h 1439863"/>
                <a:gd name="connsiteX44" fmla="*/ 1242750 w 1930133"/>
                <a:gd name="connsiteY44" fmla="*/ 192553 h 1439863"/>
                <a:gd name="connsiteX45" fmla="*/ 1235212 w 1930133"/>
                <a:gd name="connsiteY45" fmla="*/ 177466 h 1439863"/>
                <a:gd name="connsiteX46" fmla="*/ 1197523 w 1930133"/>
                <a:gd name="connsiteY46" fmla="*/ 124661 h 1439863"/>
                <a:gd name="connsiteX47" fmla="*/ 1144759 w 1930133"/>
                <a:gd name="connsiteY47" fmla="*/ 86943 h 1439863"/>
                <a:gd name="connsiteX48" fmla="*/ 1137221 w 1930133"/>
                <a:gd name="connsiteY48" fmla="*/ 83171 h 1439863"/>
                <a:gd name="connsiteX49" fmla="*/ 1073150 w 1930133"/>
                <a:gd name="connsiteY49" fmla="*/ 26594 h 1439863"/>
                <a:gd name="connsiteX50" fmla="*/ 1084457 w 1930133"/>
                <a:gd name="connsiteY50" fmla="*/ 19050 h 1439863"/>
                <a:gd name="connsiteX51" fmla="*/ 900825 w 1930133"/>
                <a:gd name="connsiteY51" fmla="*/ 3770 h 1439863"/>
                <a:gd name="connsiteX52" fmla="*/ 902704 w 1930133"/>
                <a:gd name="connsiteY52" fmla="*/ 3770 h 1439863"/>
                <a:gd name="connsiteX53" fmla="*/ 906463 w 1930133"/>
                <a:gd name="connsiteY53" fmla="*/ 7541 h 1439863"/>
                <a:gd name="connsiteX54" fmla="*/ 895187 w 1930133"/>
                <a:gd name="connsiteY54" fmla="*/ 0 h 1439863"/>
                <a:gd name="connsiteX55" fmla="*/ 900825 w 1930133"/>
                <a:gd name="connsiteY55" fmla="*/ 3770 h 1439863"/>
                <a:gd name="connsiteX56" fmla="*/ 898946 w 1930133"/>
                <a:gd name="connsiteY56" fmla="*/ 3770 h 1439863"/>
                <a:gd name="connsiteX57" fmla="*/ 906463 w 1930133"/>
                <a:gd name="connsiteY57" fmla="*/ 7541 h 1439863"/>
                <a:gd name="connsiteX58" fmla="*/ 876393 w 1930133"/>
                <a:gd name="connsiteY58" fmla="*/ 37703 h 1439863"/>
                <a:gd name="connsiteX59" fmla="*/ 868875 w 1930133"/>
                <a:gd name="connsiteY59" fmla="*/ 56555 h 1439863"/>
                <a:gd name="connsiteX60" fmla="*/ 812493 w 1930133"/>
                <a:gd name="connsiteY60" fmla="*/ 109339 h 1439863"/>
                <a:gd name="connsiteX61" fmla="*/ 771147 w 1930133"/>
                <a:gd name="connsiteY61" fmla="*/ 131961 h 1439863"/>
                <a:gd name="connsiteX62" fmla="*/ 741076 w 1930133"/>
                <a:gd name="connsiteY62" fmla="*/ 154583 h 1439863"/>
                <a:gd name="connsiteX63" fmla="*/ 654624 w 1930133"/>
                <a:gd name="connsiteY63" fmla="*/ 237530 h 1439863"/>
                <a:gd name="connsiteX64" fmla="*/ 643348 w 1930133"/>
                <a:gd name="connsiteY64" fmla="*/ 252611 h 1439863"/>
                <a:gd name="connsiteX65" fmla="*/ 575689 w 1930133"/>
                <a:gd name="connsiteY65" fmla="*/ 312936 h 1439863"/>
                <a:gd name="connsiteX66" fmla="*/ 553137 w 1930133"/>
                <a:gd name="connsiteY66" fmla="*/ 324247 h 1439863"/>
                <a:gd name="connsiteX67" fmla="*/ 492996 w 1930133"/>
                <a:gd name="connsiteY67" fmla="*/ 361950 h 1439863"/>
                <a:gd name="connsiteX68" fmla="*/ 444132 w 1930133"/>
                <a:gd name="connsiteY68" fmla="*/ 410965 h 1439863"/>
                <a:gd name="connsiteX69" fmla="*/ 425338 w 1930133"/>
                <a:gd name="connsiteY69" fmla="*/ 437357 h 1439863"/>
                <a:gd name="connsiteX70" fmla="*/ 410302 w 1930133"/>
                <a:gd name="connsiteY70" fmla="*/ 459979 h 1439863"/>
                <a:gd name="connsiteX71" fmla="*/ 353920 w 1930133"/>
                <a:gd name="connsiteY71" fmla="*/ 508993 h 1439863"/>
                <a:gd name="connsiteX72" fmla="*/ 327609 w 1930133"/>
                <a:gd name="connsiteY72" fmla="*/ 512763 h 1439863"/>
                <a:gd name="connsiteX73" fmla="*/ 323850 w 1930133"/>
                <a:gd name="connsiteY73" fmla="*/ 508993 h 1439863"/>
                <a:gd name="connsiteX74" fmla="*/ 327609 w 1930133"/>
                <a:gd name="connsiteY74" fmla="*/ 508993 h 1439863"/>
                <a:gd name="connsiteX75" fmla="*/ 331368 w 1930133"/>
                <a:gd name="connsiteY75" fmla="*/ 505223 h 1439863"/>
                <a:gd name="connsiteX76" fmla="*/ 353920 w 1930133"/>
                <a:gd name="connsiteY76" fmla="*/ 493912 h 1439863"/>
                <a:gd name="connsiteX77" fmla="*/ 399026 w 1930133"/>
                <a:gd name="connsiteY77" fmla="*/ 448668 h 1439863"/>
                <a:gd name="connsiteX78" fmla="*/ 414061 w 1930133"/>
                <a:gd name="connsiteY78" fmla="*/ 426046 h 1439863"/>
                <a:gd name="connsiteX79" fmla="*/ 432855 w 1930133"/>
                <a:gd name="connsiteY79" fmla="*/ 399654 h 1439863"/>
                <a:gd name="connsiteX80" fmla="*/ 481719 w 1930133"/>
                <a:gd name="connsiteY80" fmla="*/ 350640 h 1439863"/>
                <a:gd name="connsiteX81" fmla="*/ 545619 w 1930133"/>
                <a:gd name="connsiteY81" fmla="*/ 312936 h 1439863"/>
                <a:gd name="connsiteX82" fmla="*/ 568172 w 1930133"/>
                <a:gd name="connsiteY82" fmla="*/ 297855 h 1439863"/>
                <a:gd name="connsiteX83" fmla="*/ 632071 w 1930133"/>
                <a:gd name="connsiteY83" fmla="*/ 245071 h 1439863"/>
                <a:gd name="connsiteX84" fmla="*/ 643348 w 1930133"/>
                <a:gd name="connsiteY84" fmla="*/ 226219 h 1439863"/>
                <a:gd name="connsiteX85" fmla="*/ 729800 w 1930133"/>
                <a:gd name="connsiteY85" fmla="*/ 139502 h 1439863"/>
                <a:gd name="connsiteX86" fmla="*/ 759870 w 1930133"/>
                <a:gd name="connsiteY86" fmla="*/ 120650 h 1439863"/>
                <a:gd name="connsiteX87" fmla="*/ 804976 w 1930133"/>
                <a:gd name="connsiteY87" fmla="*/ 94258 h 1439863"/>
                <a:gd name="connsiteX88" fmla="*/ 853840 w 1930133"/>
                <a:gd name="connsiteY88" fmla="*/ 49014 h 1439863"/>
                <a:gd name="connsiteX89" fmla="*/ 865116 w 1930133"/>
                <a:gd name="connsiteY89" fmla="*/ 30163 h 1439863"/>
                <a:gd name="connsiteX90" fmla="*/ 895187 w 1930133"/>
                <a:gd name="connsiteY90" fmla="*/ 0 h 143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normAutofit/>
            </a:bodyPr>
            <a:lstStyle/>
            <a:p>
              <a:endParaRPr lang="zh-CN" altLang="en-US" sz="1400" b="1" dirty="0">
                <a:latin typeface="思源宋体 CN" panose="02020400000000000000" pitchFamily="18" charset="-122"/>
                <a:ea typeface="思源宋体 CN" panose="02020400000000000000" pitchFamily="18" charset="-122"/>
              </a:endParaRPr>
            </a:p>
          </p:txBody>
        </p:sp>
        <p:sp>
          <p:nvSpPr>
            <p:cNvPr id="65" name="文本框 64"/>
            <p:cNvSpPr txBox="1"/>
            <p:nvPr>
              <p:custDataLst>
                <p:tags r:id="rId6"/>
              </p:custDataLst>
            </p:nvPr>
          </p:nvSpPr>
          <p:spPr>
            <a:xfrm>
              <a:off x="1549759" y="3394209"/>
              <a:ext cx="1566980" cy="878669"/>
            </a:xfrm>
            <a:prstGeom prst="rect">
              <a:avLst/>
            </a:prstGeom>
            <a:noFill/>
          </p:spPr>
          <p:txBody>
            <a:bodyPr wrap="square" lIns="0" tIns="0" rIns="0" bIns="0" rtlCol="0" anchor="ctr" anchorCtr="0">
              <a:normAutofit/>
            </a:bodyPr>
            <a:lstStyle/>
            <a:p>
              <a:pPr marL="0" lvl="0" indent="0" algn="ctr">
                <a:lnSpc>
                  <a:spcPct val="110000"/>
                </a:lnSpc>
                <a:spcBef>
                  <a:spcPts val="0"/>
                </a:spcBef>
                <a:spcAft>
                  <a:spcPts val="0"/>
                </a:spcAft>
                <a:buSzPct val="100000"/>
              </a:pPr>
              <a:r>
                <a:rPr lang="zh-CN" altLang="en-US" sz="1400" b="1" dirty="0">
                  <a:solidFill>
                    <a:schemeClr val="accent2"/>
                  </a:solidFill>
                  <a:latin typeface="思源宋体 CN" panose="02020400000000000000" pitchFamily="18" charset="-122"/>
                  <a:ea typeface="思源宋体 CN" panose="02020400000000000000" pitchFamily="18" charset="-122"/>
                </a:rPr>
                <a:t>共同促进，共同</a:t>
              </a:r>
            </a:p>
            <a:p>
              <a:pPr marL="0" lvl="0" indent="0" algn="ctr">
                <a:lnSpc>
                  <a:spcPct val="110000"/>
                </a:lnSpc>
                <a:spcBef>
                  <a:spcPts val="0"/>
                </a:spcBef>
                <a:spcAft>
                  <a:spcPts val="0"/>
                </a:spcAft>
                <a:buSzPct val="100000"/>
              </a:pPr>
              <a:r>
                <a:rPr lang="zh-CN" altLang="en-US" sz="1400" b="1" dirty="0">
                  <a:solidFill>
                    <a:schemeClr val="accent2"/>
                  </a:solidFill>
                  <a:latin typeface="思源宋体 CN" panose="02020400000000000000" pitchFamily="18" charset="-122"/>
                  <a:ea typeface="思源宋体 CN" panose="02020400000000000000" pitchFamily="18" charset="-122"/>
                </a:rPr>
                <a:t>提高</a:t>
              </a:r>
            </a:p>
          </p:txBody>
        </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95947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5S-TPM（全员设备管理）</a:t>
            </a:r>
          </a:p>
        </p:txBody>
      </p:sp>
      <p:sp>
        <p:nvSpPr>
          <p:cNvPr id="2" name="文本框 1"/>
          <p:cNvSpPr txBox="1"/>
          <p:nvPr/>
        </p:nvSpPr>
        <p:spPr>
          <a:xfrm>
            <a:off x="596900" y="101092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推进TPM基本要求</a:t>
            </a:r>
          </a:p>
        </p:txBody>
      </p:sp>
      <p:sp>
        <p:nvSpPr>
          <p:cNvPr id="3" name="文本框 2"/>
          <p:cNvSpPr txBox="1"/>
          <p:nvPr/>
        </p:nvSpPr>
        <p:spPr>
          <a:xfrm>
            <a:off x="1163320" y="1736090"/>
            <a:ext cx="1407160" cy="337185"/>
          </a:xfrm>
          <a:prstGeom prst="rect">
            <a:avLst/>
          </a:prstGeom>
          <a:solidFill>
            <a:srgbClr val="FFAE00"/>
          </a:solidFill>
        </p:spPr>
        <p:txBody>
          <a:bodyPr wrap="square" rtlCol="0" anchor="t">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改善操作环境</a:t>
            </a:r>
          </a:p>
        </p:txBody>
      </p:sp>
      <p:grpSp>
        <p:nvGrpSpPr>
          <p:cNvPr id="21" name="组合 20"/>
          <p:cNvGrpSpPr/>
          <p:nvPr/>
        </p:nvGrpSpPr>
        <p:grpSpPr>
          <a:xfrm>
            <a:off x="1106170" y="2562225"/>
            <a:ext cx="6986843" cy="1437005"/>
            <a:chOff x="3727" y="3330"/>
            <a:chExt cx="9404" cy="1934"/>
          </a:xfrm>
        </p:grpSpPr>
        <p:sp>
          <p:nvSpPr>
            <p:cNvPr id="6" name="矩形 5"/>
            <p:cNvSpPr/>
            <p:nvPr>
              <p:custDataLst>
                <p:tags r:id="rId2"/>
              </p:custDataLst>
            </p:nvPr>
          </p:nvSpPr>
          <p:spPr>
            <a:xfrm>
              <a:off x="3727" y="3330"/>
              <a:ext cx="735" cy="764"/>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7" name="矩形 6"/>
            <p:cNvSpPr/>
            <p:nvPr>
              <p:custDataLst>
                <p:tags r:id="rId3"/>
              </p:custDataLst>
            </p:nvPr>
          </p:nvSpPr>
          <p:spPr>
            <a:xfrm>
              <a:off x="4462" y="3330"/>
              <a:ext cx="8669" cy="764"/>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2" name="加号 11"/>
            <p:cNvSpPr/>
            <p:nvPr>
              <p:custDataLst>
                <p:tags r:id="rId4"/>
              </p:custDataLst>
            </p:nvPr>
          </p:nvSpPr>
          <p:spPr>
            <a:xfrm>
              <a:off x="3912" y="3530"/>
              <a:ext cx="364" cy="364"/>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7" name="文本框 16"/>
            <p:cNvSpPr txBox="1"/>
            <p:nvPr>
              <p:custDataLst>
                <p:tags r:id="rId5"/>
              </p:custDataLst>
            </p:nvPr>
          </p:nvSpPr>
          <p:spPr>
            <a:xfrm>
              <a:off x="4567" y="3433"/>
              <a:ext cx="6844" cy="558"/>
            </a:xfrm>
            <a:prstGeom prst="rect">
              <a:avLst/>
            </a:prstGeom>
          </p:spPr>
          <p:txBody>
            <a:bodyPr wrap="square" lIns="67500" tIns="35100" rIns="67500" bIns="35100" anchor="ctr" anchorCtr="0"/>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现场整洁，物料、工具等分门别类摆放，缩短设置调整时间</a:t>
              </a:r>
            </a:p>
          </p:txBody>
        </p:sp>
        <p:sp>
          <p:nvSpPr>
            <p:cNvPr id="13" name="矩形 12"/>
            <p:cNvSpPr/>
            <p:nvPr>
              <p:custDataLst>
                <p:tags r:id="rId6"/>
              </p:custDataLst>
            </p:nvPr>
          </p:nvSpPr>
          <p:spPr>
            <a:xfrm>
              <a:off x="3727" y="4500"/>
              <a:ext cx="735" cy="764"/>
            </a:xfrm>
            <a:prstGeom prst="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4" name="矩形 13"/>
            <p:cNvSpPr/>
            <p:nvPr>
              <p:custDataLst>
                <p:tags r:id="rId7"/>
              </p:custDataLst>
            </p:nvPr>
          </p:nvSpPr>
          <p:spPr>
            <a:xfrm>
              <a:off x="4462" y="4500"/>
              <a:ext cx="8669" cy="764"/>
            </a:xfrm>
            <a:prstGeom prst="rect">
              <a:avLst/>
            </a:prstGeom>
            <a:solidFill>
              <a:schemeClr val="tx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5" name="加号 14"/>
            <p:cNvSpPr/>
            <p:nvPr>
              <p:custDataLst>
                <p:tags r:id="rId8"/>
              </p:custDataLst>
            </p:nvPr>
          </p:nvSpPr>
          <p:spPr>
            <a:xfrm>
              <a:off x="3912" y="4700"/>
              <a:ext cx="364" cy="364"/>
            </a:xfrm>
            <a:prstGeom prst="mathPlus">
              <a:avLst>
                <a:gd name="adj1" fmla="val 106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6" name="文本框 15"/>
            <p:cNvSpPr txBox="1"/>
            <p:nvPr>
              <p:custDataLst>
                <p:tags r:id="rId9"/>
              </p:custDataLst>
            </p:nvPr>
          </p:nvSpPr>
          <p:spPr>
            <a:xfrm>
              <a:off x="4567" y="4603"/>
              <a:ext cx="8448" cy="558"/>
            </a:xfrm>
            <a:prstGeom prst="rect">
              <a:avLst/>
            </a:prstGeom>
          </p:spPr>
          <p:txBody>
            <a:bodyPr wrap="square" lIns="67500" tIns="35100" rIns="67500" bIns="35100" anchor="ctr" anchorCtr="0">
              <a:noAutofit/>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TPM活动提倡全员参与，鼓励员工提出合理化建议，评价指标是人均提案件数和员工提案参与率。 </a:t>
              </a:r>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4349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一点课、一点改善</a:t>
            </a:r>
          </a:p>
        </p:txBody>
      </p:sp>
      <p:sp>
        <p:nvSpPr>
          <p:cNvPr id="3" name="文本框 2"/>
          <p:cNvSpPr txBox="1"/>
          <p:nvPr/>
        </p:nvSpPr>
        <p:spPr>
          <a:xfrm>
            <a:off x="568325" y="1058545"/>
            <a:ext cx="492125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一点课：一种在现场进行安全培训的教育方式</a:t>
            </a:r>
          </a:p>
        </p:txBody>
      </p:sp>
      <p:sp>
        <p:nvSpPr>
          <p:cNvPr id="4" name="文本框 3"/>
          <p:cNvSpPr txBox="1"/>
          <p:nvPr/>
        </p:nvSpPr>
        <p:spPr>
          <a:xfrm>
            <a:off x="844550" y="1654175"/>
            <a:ext cx="1073785"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三块内容</a:t>
            </a:r>
          </a:p>
        </p:txBody>
      </p:sp>
      <p:sp>
        <p:nvSpPr>
          <p:cNvPr id="33" name="文本框 32"/>
          <p:cNvSpPr txBox="1"/>
          <p:nvPr>
            <p:custDataLst>
              <p:tags r:id="rId2"/>
            </p:custDataLst>
          </p:nvPr>
        </p:nvSpPr>
        <p:spPr>
          <a:xfrm>
            <a:off x="1821180" y="3704590"/>
            <a:ext cx="1466215" cy="400050"/>
          </a:xfrm>
          <a:prstGeom prst="rect">
            <a:avLst/>
          </a:prstGeom>
          <a:noFill/>
        </p:spPr>
        <p:txBody>
          <a:bodyPr wrap="square" rtlCol="0" anchor="ctr">
            <a:noAutofit/>
          </a:bodyPr>
          <a:lstStyle/>
          <a:p>
            <a:pPr marL="0" lvl="0" indent="0" algn="r">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基础知识</a:t>
            </a:r>
          </a:p>
        </p:txBody>
      </p:sp>
      <p:grpSp>
        <p:nvGrpSpPr>
          <p:cNvPr id="7" name="组合 6"/>
          <p:cNvGrpSpPr/>
          <p:nvPr/>
        </p:nvGrpSpPr>
        <p:grpSpPr>
          <a:xfrm>
            <a:off x="1710239" y="2068721"/>
            <a:ext cx="5815281" cy="2431023"/>
            <a:chOff x="3540" y="2882"/>
            <a:chExt cx="7557" cy="3159"/>
          </a:xfrm>
        </p:grpSpPr>
        <p:sp>
          <p:nvSpPr>
            <p:cNvPr id="36" name="矩形 35"/>
            <p:cNvSpPr/>
            <p:nvPr>
              <p:custDataLst>
                <p:tags r:id="rId3"/>
              </p:custDataLst>
            </p:nvPr>
          </p:nvSpPr>
          <p:spPr>
            <a:xfrm>
              <a:off x="4927" y="6018"/>
              <a:ext cx="4545" cy="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a:endPar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0" name="任意多边形 9"/>
            <p:cNvSpPr/>
            <p:nvPr>
              <p:custDataLst>
                <p:tags r:id="rId4"/>
              </p:custDataLst>
            </p:nvPr>
          </p:nvSpPr>
          <p:spPr>
            <a:xfrm>
              <a:off x="7431" y="3267"/>
              <a:ext cx="867" cy="2751"/>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1" name="任意多边形 20"/>
            <p:cNvSpPr/>
            <p:nvPr>
              <p:custDataLst>
                <p:tags r:id="rId5"/>
              </p:custDataLst>
            </p:nvPr>
          </p:nvSpPr>
          <p:spPr>
            <a:xfrm flipH="1">
              <a:off x="6111" y="5269"/>
              <a:ext cx="867" cy="749"/>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4" name="任意多边形 23"/>
            <p:cNvSpPr/>
            <p:nvPr>
              <p:custDataLst>
                <p:tags r:id="rId6"/>
              </p:custDataLst>
            </p:nvPr>
          </p:nvSpPr>
          <p:spPr>
            <a:xfrm flipH="1">
              <a:off x="6418" y="4187"/>
              <a:ext cx="867" cy="1831"/>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6" name="椭圆 5"/>
            <p:cNvSpPr/>
            <p:nvPr>
              <p:custDataLst>
                <p:tags r:id="rId7"/>
              </p:custDataLst>
            </p:nvPr>
          </p:nvSpPr>
          <p:spPr>
            <a:xfrm>
              <a:off x="8267" y="3097"/>
              <a:ext cx="485" cy="4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C</a:t>
              </a:r>
            </a:p>
          </p:txBody>
        </p:sp>
        <p:sp>
          <p:nvSpPr>
            <p:cNvPr id="15" name="椭圆 14"/>
            <p:cNvSpPr/>
            <p:nvPr>
              <p:custDataLst>
                <p:tags r:id="rId8"/>
              </p:custDataLst>
            </p:nvPr>
          </p:nvSpPr>
          <p:spPr>
            <a:xfrm flipH="1">
              <a:off x="5655" y="5099"/>
              <a:ext cx="485" cy="4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A</a:t>
              </a:r>
            </a:p>
          </p:txBody>
        </p:sp>
        <p:sp>
          <p:nvSpPr>
            <p:cNvPr id="16" name="椭圆 15"/>
            <p:cNvSpPr/>
            <p:nvPr>
              <p:custDataLst>
                <p:tags r:id="rId9"/>
              </p:custDataLst>
            </p:nvPr>
          </p:nvSpPr>
          <p:spPr>
            <a:xfrm flipH="1">
              <a:off x="5963" y="4016"/>
              <a:ext cx="485" cy="4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b="1" dirty="0">
                  <a:solidFill>
                    <a:schemeClr val="bg1"/>
                  </a:solidFill>
                  <a:latin typeface="思源宋体 CN" panose="02020400000000000000" pitchFamily="18" charset="-122"/>
                  <a:ea typeface="思源宋体 CN" panose="02020400000000000000" pitchFamily="18" charset="-122"/>
                  <a:sym typeface="Arial" panose="020B0604020202020204" pitchFamily="34" charset="0"/>
                </a:rPr>
                <a:t>B</a:t>
              </a:r>
            </a:p>
          </p:txBody>
        </p:sp>
        <p:sp>
          <p:nvSpPr>
            <p:cNvPr id="31" name="文本框 30"/>
            <p:cNvSpPr txBox="1"/>
            <p:nvPr>
              <p:custDataLst>
                <p:tags r:id="rId10"/>
              </p:custDataLst>
            </p:nvPr>
          </p:nvSpPr>
          <p:spPr>
            <a:xfrm>
              <a:off x="8788" y="2882"/>
              <a:ext cx="2309" cy="819"/>
            </a:xfrm>
            <a:prstGeom prst="rect">
              <a:avLst/>
            </a:prstGeom>
            <a:noFill/>
          </p:spPr>
          <p:txBody>
            <a:bodyPr wrap="square" rtlCol="0" anchor="ctr">
              <a:noAutofit/>
            </a:body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各种问题</a:t>
              </a:r>
            </a:p>
          </p:txBody>
        </p:sp>
        <p:sp>
          <p:nvSpPr>
            <p:cNvPr id="34" name="文本框 33"/>
            <p:cNvSpPr txBox="1"/>
            <p:nvPr>
              <p:custDataLst>
                <p:tags r:id="rId11"/>
              </p:custDataLst>
            </p:nvPr>
          </p:nvSpPr>
          <p:spPr>
            <a:xfrm>
              <a:off x="3540" y="3867"/>
              <a:ext cx="2309" cy="687"/>
            </a:xfrm>
            <a:prstGeom prst="rect">
              <a:avLst/>
            </a:prstGeom>
            <a:noFill/>
          </p:spPr>
          <p:txBody>
            <a:bodyPr wrap="square" rtlCol="0" anchor="ctr">
              <a:noAutofit/>
            </a:bodyPr>
            <a:lstStyle/>
            <a:p>
              <a:pPr marL="0" lvl="0" indent="0" algn="r">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改善案例</a:t>
              </a:r>
            </a:p>
          </p:txBody>
        </p:sp>
      </p:gr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4349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一点课、一点改善</a:t>
            </a:r>
          </a:p>
        </p:txBody>
      </p:sp>
      <p:sp>
        <p:nvSpPr>
          <p:cNvPr id="3" name="文本框 2"/>
          <p:cNvSpPr txBox="1"/>
          <p:nvPr/>
        </p:nvSpPr>
        <p:spPr>
          <a:xfrm>
            <a:off x="568325" y="1163320"/>
            <a:ext cx="492125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一点课：一种在现场进行安全培训的教育方式</a:t>
            </a:r>
          </a:p>
        </p:txBody>
      </p:sp>
      <p:grpSp>
        <p:nvGrpSpPr>
          <p:cNvPr id="12" name="组合 11"/>
          <p:cNvGrpSpPr/>
          <p:nvPr/>
        </p:nvGrpSpPr>
        <p:grpSpPr>
          <a:xfrm>
            <a:off x="844550" y="2263775"/>
            <a:ext cx="7353300" cy="1499235"/>
            <a:chOff x="1932" y="3100"/>
            <a:chExt cx="10776" cy="1642"/>
          </a:xfrm>
        </p:grpSpPr>
        <p:grpSp>
          <p:nvGrpSpPr>
            <p:cNvPr id="37" name="组合 36"/>
            <p:cNvGrpSpPr/>
            <p:nvPr>
              <p:custDataLst>
                <p:tags r:id="rId2"/>
              </p:custDataLst>
            </p:nvPr>
          </p:nvGrpSpPr>
          <p:grpSpPr>
            <a:xfrm>
              <a:off x="1932" y="3100"/>
              <a:ext cx="3105" cy="1643"/>
              <a:chOff x="514350" y="3990975"/>
              <a:chExt cx="2628900" cy="1390650"/>
            </a:xfrm>
          </p:grpSpPr>
          <p:sp>
            <p:nvSpPr>
              <p:cNvPr id="8" name="矩形 7"/>
              <p:cNvSpPr/>
              <p:nvPr>
                <p:custDataLst>
                  <p:tags r:id="rId13"/>
                </p:custDataLst>
              </p:nvPr>
            </p:nvSpPr>
            <p:spPr>
              <a:xfrm>
                <a:off x="514350" y="3990975"/>
                <a:ext cx="2152650" cy="1390650"/>
              </a:xfrm>
              <a:prstGeom prst="rect">
                <a:avLst/>
              </a:pr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135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更好的传递知识，分享经验，加深员工理解</a:t>
                </a:r>
              </a:p>
            </p:txBody>
          </p:sp>
          <p:sp>
            <p:nvSpPr>
              <p:cNvPr id="32" name="任意多边形 31"/>
              <p:cNvSpPr/>
              <p:nvPr>
                <p:custDataLst>
                  <p:tags r:id="rId14"/>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sp>
            <p:nvSpPr>
              <p:cNvPr id="9" name="任意多边形 8"/>
              <p:cNvSpPr/>
              <p:nvPr>
                <p:custDataLst>
                  <p:tags r:id="rId15"/>
                </p:custDataLst>
              </p:nvPr>
            </p:nvSpPr>
            <p:spPr>
              <a:xfrm>
                <a:off x="2490787" y="4283775"/>
                <a:ext cx="352425" cy="805051"/>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chemeClr val="accent2"/>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rPr>
                  <a:t>A</a:t>
                </a:r>
              </a:p>
            </p:txBody>
          </p:sp>
          <p:sp>
            <p:nvSpPr>
              <p:cNvPr id="11" name="任意多边形 10"/>
              <p:cNvSpPr/>
              <p:nvPr>
                <p:custDataLst>
                  <p:tags r:id="rId16"/>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5000" lnSpcReduction="20000"/>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grpSp>
        <p:grpSp>
          <p:nvGrpSpPr>
            <p:cNvPr id="38" name="组合 37"/>
            <p:cNvGrpSpPr/>
            <p:nvPr>
              <p:custDataLst>
                <p:tags r:id="rId3"/>
              </p:custDataLst>
            </p:nvPr>
          </p:nvGrpSpPr>
          <p:grpSpPr>
            <a:xfrm>
              <a:off x="5768" y="3100"/>
              <a:ext cx="3105" cy="1643"/>
              <a:chOff x="514350" y="3990975"/>
              <a:chExt cx="2628900" cy="1390650"/>
            </a:xfrm>
          </p:grpSpPr>
          <p:sp>
            <p:nvSpPr>
              <p:cNvPr id="39" name="矩形 38"/>
              <p:cNvSpPr/>
              <p:nvPr>
                <p:custDataLst>
                  <p:tags r:id="rId9"/>
                </p:custDataLst>
              </p:nvPr>
            </p:nvSpPr>
            <p:spPr>
              <a:xfrm>
                <a:off x="514350" y="3990975"/>
                <a:ext cx="2152650" cy="1390650"/>
              </a:xfrm>
              <a:prstGeom prst="rect">
                <a:avLst/>
              </a:pr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135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让员工记得住，</a:t>
                </a:r>
              </a:p>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学得会，忘不掉</a:t>
                </a:r>
              </a:p>
            </p:txBody>
          </p:sp>
          <p:sp>
            <p:nvSpPr>
              <p:cNvPr id="40" name="任意多边形 39"/>
              <p:cNvSpPr/>
              <p:nvPr>
                <p:custDataLst>
                  <p:tags r:id="rId10"/>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sp>
            <p:nvSpPr>
              <p:cNvPr id="41" name="任意多边形 40"/>
              <p:cNvSpPr/>
              <p:nvPr>
                <p:custDataLst>
                  <p:tags r:id="rId11"/>
                </p:custDataLst>
              </p:nvPr>
            </p:nvSpPr>
            <p:spPr>
              <a:xfrm>
                <a:off x="2490787" y="4283775"/>
                <a:ext cx="352425" cy="805051"/>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chemeClr val="accent2"/>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rPr>
                  <a:t>B</a:t>
                </a:r>
              </a:p>
            </p:txBody>
          </p:sp>
          <p:sp>
            <p:nvSpPr>
              <p:cNvPr id="42" name="任意多边形 41"/>
              <p:cNvSpPr/>
              <p:nvPr>
                <p:custDataLst>
                  <p:tags r:id="rId12"/>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5000" lnSpcReduction="20000"/>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grpSp>
        <p:grpSp>
          <p:nvGrpSpPr>
            <p:cNvPr id="43" name="组合 42"/>
            <p:cNvGrpSpPr/>
            <p:nvPr>
              <p:custDataLst>
                <p:tags r:id="rId4"/>
              </p:custDataLst>
            </p:nvPr>
          </p:nvGrpSpPr>
          <p:grpSpPr>
            <a:xfrm>
              <a:off x="9604" y="3100"/>
              <a:ext cx="3105" cy="1643"/>
              <a:chOff x="514350" y="3990975"/>
              <a:chExt cx="2628900" cy="1390650"/>
            </a:xfrm>
          </p:grpSpPr>
          <p:sp>
            <p:nvSpPr>
              <p:cNvPr id="44" name="矩形 43"/>
              <p:cNvSpPr/>
              <p:nvPr>
                <p:custDataLst>
                  <p:tags r:id="rId5"/>
                </p:custDataLst>
              </p:nvPr>
            </p:nvSpPr>
            <p:spPr>
              <a:xfrm>
                <a:off x="514350" y="3990975"/>
                <a:ext cx="2152650" cy="1390650"/>
              </a:xfrm>
              <a:prstGeom prst="rect">
                <a:avLst/>
              </a:pr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135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“一点改善”，</a:t>
                </a:r>
              </a:p>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持续改进</a:t>
                </a:r>
              </a:p>
            </p:txBody>
          </p:sp>
          <p:sp>
            <p:nvSpPr>
              <p:cNvPr id="45" name="任意多边形 44"/>
              <p:cNvSpPr/>
              <p:nvPr>
                <p:custDataLst>
                  <p:tags r:id="rId6"/>
                </p:custDataLst>
              </p:nvPr>
            </p:nvSpPr>
            <p:spPr>
              <a:xfrm>
                <a:off x="2667000" y="3990975"/>
                <a:ext cx="476250" cy="1390650"/>
              </a:xfrm>
              <a:custGeom>
                <a:avLst/>
                <a:gdLst>
                  <a:gd name="connsiteX0" fmla="*/ 0 w 476250"/>
                  <a:gd name="connsiteY0" fmla="*/ 0 h 1390650"/>
                  <a:gd name="connsiteX1" fmla="*/ 208078 w 476250"/>
                  <a:gd name="connsiteY1" fmla="*/ 0 h 1390650"/>
                  <a:gd name="connsiteX2" fmla="*/ 476250 w 476250"/>
                  <a:gd name="connsiteY2" fmla="*/ 281058 h 1390650"/>
                  <a:gd name="connsiteX3" fmla="*/ 476250 w 476250"/>
                  <a:gd name="connsiteY3" fmla="*/ 1390650 h 1390650"/>
                  <a:gd name="connsiteX4" fmla="*/ 0 w 476250"/>
                  <a:gd name="connsiteY4" fmla="*/ 1390650 h 13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250" h="1390650">
                    <a:moveTo>
                      <a:pt x="0" y="0"/>
                    </a:moveTo>
                    <a:lnTo>
                      <a:pt x="208078" y="0"/>
                    </a:lnTo>
                    <a:lnTo>
                      <a:pt x="476250" y="281058"/>
                    </a:lnTo>
                    <a:lnTo>
                      <a:pt x="476250" y="1390650"/>
                    </a:lnTo>
                    <a:lnTo>
                      <a:pt x="0" y="1390650"/>
                    </a:lnTo>
                    <a:close/>
                  </a:path>
                </a:pathLst>
              </a:cu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sp>
            <p:nvSpPr>
              <p:cNvPr id="46" name="任意多边形 45"/>
              <p:cNvSpPr/>
              <p:nvPr>
                <p:custDataLst>
                  <p:tags r:id="rId7"/>
                </p:custDataLst>
              </p:nvPr>
            </p:nvSpPr>
            <p:spPr>
              <a:xfrm>
                <a:off x="2490787" y="4283775"/>
                <a:ext cx="352425" cy="805051"/>
              </a:xfrm>
              <a:custGeom>
                <a:avLst/>
                <a:gdLst>
                  <a:gd name="connsiteX0" fmla="*/ 176213 w 352425"/>
                  <a:gd name="connsiteY0" fmla="*/ 0 h 805051"/>
                  <a:gd name="connsiteX1" fmla="*/ 190616 w 352425"/>
                  <a:gd name="connsiteY1" fmla="*/ 11884 h 805051"/>
                  <a:gd name="connsiteX2" fmla="*/ 352425 w 352425"/>
                  <a:gd name="connsiteY2" fmla="*/ 402525 h 805051"/>
                  <a:gd name="connsiteX3" fmla="*/ 190616 w 352425"/>
                  <a:gd name="connsiteY3" fmla="*/ 793166 h 805051"/>
                  <a:gd name="connsiteX4" fmla="*/ 176213 w 352425"/>
                  <a:gd name="connsiteY4" fmla="*/ 805051 h 805051"/>
                  <a:gd name="connsiteX5" fmla="*/ 161809 w 352425"/>
                  <a:gd name="connsiteY5" fmla="*/ 793166 h 805051"/>
                  <a:gd name="connsiteX6" fmla="*/ 0 w 352425"/>
                  <a:gd name="connsiteY6" fmla="*/ 402525 h 805051"/>
                  <a:gd name="connsiteX7" fmla="*/ 161809 w 352425"/>
                  <a:gd name="connsiteY7" fmla="*/ 11884 h 80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425" h="805051">
                    <a:moveTo>
                      <a:pt x="176213" y="0"/>
                    </a:moveTo>
                    <a:lnTo>
                      <a:pt x="190616" y="11884"/>
                    </a:lnTo>
                    <a:cubicBezTo>
                      <a:pt x="290590" y="111858"/>
                      <a:pt x="352425" y="249970"/>
                      <a:pt x="352425" y="402525"/>
                    </a:cubicBezTo>
                    <a:cubicBezTo>
                      <a:pt x="352425" y="555080"/>
                      <a:pt x="290590" y="693193"/>
                      <a:pt x="190616" y="793166"/>
                    </a:cubicBezTo>
                    <a:lnTo>
                      <a:pt x="176213" y="805051"/>
                    </a:lnTo>
                    <a:lnTo>
                      <a:pt x="161809" y="793166"/>
                    </a:lnTo>
                    <a:cubicBezTo>
                      <a:pt x="61835" y="693193"/>
                      <a:pt x="0" y="555080"/>
                      <a:pt x="0" y="402525"/>
                    </a:cubicBezTo>
                    <a:cubicBezTo>
                      <a:pt x="0" y="249970"/>
                      <a:pt x="61835" y="111858"/>
                      <a:pt x="161809" y="11884"/>
                    </a:cubicBezTo>
                    <a:close/>
                  </a:path>
                </a:pathLst>
              </a:custGeom>
              <a:solidFill>
                <a:schemeClr val="accent2"/>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bg1"/>
                    </a:solidFill>
                    <a:latin typeface="思源宋体 CN" panose="02020400000000000000" pitchFamily="18" charset="-122"/>
                    <a:ea typeface="思源宋体 CN" panose="02020400000000000000" pitchFamily="18" charset="-122"/>
                  </a:rPr>
                  <a:t>C</a:t>
                </a:r>
              </a:p>
            </p:txBody>
          </p:sp>
          <p:sp>
            <p:nvSpPr>
              <p:cNvPr id="47" name="任意多边形 46"/>
              <p:cNvSpPr/>
              <p:nvPr>
                <p:custDataLst>
                  <p:tags r:id="rId8"/>
                </p:custDataLst>
              </p:nvPr>
            </p:nvSpPr>
            <p:spPr>
              <a:xfrm rot="5553511" flipV="1">
                <a:off x="2825839" y="4023245"/>
                <a:ext cx="268171" cy="271514"/>
              </a:xfrm>
              <a:custGeom>
                <a:avLst/>
                <a:gdLst>
                  <a:gd name="connsiteX0" fmla="*/ 0 w 268171"/>
                  <a:gd name="connsiteY0" fmla="*/ 0 h 271514"/>
                  <a:gd name="connsiteX1" fmla="*/ 259064 w 268171"/>
                  <a:gd name="connsiteY1" fmla="*/ 271514 h 271514"/>
                  <a:gd name="connsiteX2" fmla="*/ 268171 w 268171"/>
                  <a:gd name="connsiteY2" fmla="*/ 67708 h 271514"/>
                  <a:gd name="connsiteX3" fmla="*/ 268171 w 268171"/>
                  <a:gd name="connsiteY3" fmla="*/ 3467 h 271514"/>
                  <a:gd name="connsiteX4" fmla="*/ 190577 w 268171"/>
                  <a:gd name="connsiteY4" fmla="*/ 0 h 27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171" h="271514">
                    <a:moveTo>
                      <a:pt x="0" y="0"/>
                    </a:moveTo>
                    <a:lnTo>
                      <a:pt x="259064" y="271514"/>
                    </a:lnTo>
                    <a:lnTo>
                      <a:pt x="268171" y="67708"/>
                    </a:lnTo>
                    <a:lnTo>
                      <a:pt x="268171" y="3467"/>
                    </a:lnTo>
                    <a:lnTo>
                      <a:pt x="190577"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5000" lnSpcReduction="20000"/>
              </a:bodyPr>
              <a:lstStyle/>
              <a:p>
                <a:pPr algn="ctr"/>
                <a:endParaRPr lang="zh-CN" altLang="en-US" sz="1350" b="1" dirty="0">
                  <a:solidFill>
                    <a:schemeClr val="bg1"/>
                  </a:solidFill>
                  <a:latin typeface="思源宋体 CN" panose="02020400000000000000" pitchFamily="18" charset="-122"/>
                  <a:ea typeface="思源宋体 CN" panose="02020400000000000000" pitchFamily="18" charset="-122"/>
                </a:endParaRPr>
              </a:p>
            </p:txBody>
          </p:sp>
        </p:gr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grpSp>
        <p:nvGrpSpPr>
          <p:cNvPr id="6" name="组合 5"/>
          <p:cNvGrpSpPr/>
          <p:nvPr/>
        </p:nvGrpSpPr>
        <p:grpSpPr>
          <a:xfrm>
            <a:off x="939165" y="1266825"/>
            <a:ext cx="4046220" cy="3325495"/>
            <a:chOff x="7674" y="1860"/>
            <a:chExt cx="6372" cy="5237"/>
          </a:xfrm>
        </p:grpSpPr>
        <p:sp>
          <p:nvSpPr>
            <p:cNvPr id="3" name="文本框 2"/>
            <p:cNvSpPr txBox="1"/>
            <p:nvPr/>
          </p:nvSpPr>
          <p:spPr>
            <a:xfrm>
              <a:off x="7693" y="1860"/>
              <a:ext cx="4000" cy="531"/>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事故多起因于违章行为</a:t>
              </a:r>
            </a:p>
          </p:txBody>
        </p:sp>
        <p:grpSp>
          <p:nvGrpSpPr>
            <p:cNvPr id="4" name="组合 3"/>
            <p:cNvGrpSpPr/>
            <p:nvPr/>
          </p:nvGrpSpPr>
          <p:grpSpPr>
            <a:xfrm>
              <a:off x="7674" y="2947"/>
              <a:ext cx="6372" cy="4151"/>
              <a:chOff x="2077" y="3382"/>
              <a:chExt cx="6372" cy="4151"/>
            </a:xfrm>
          </p:grpSpPr>
          <p:grpSp>
            <p:nvGrpSpPr>
              <p:cNvPr id="12" name="组合 11"/>
              <p:cNvGrpSpPr/>
              <p:nvPr/>
            </p:nvGrpSpPr>
            <p:grpSpPr>
              <a:xfrm rot="4085975">
                <a:off x="2163" y="3296"/>
                <a:ext cx="4151" cy="4323"/>
                <a:chOff x="1517022" y="2116125"/>
                <a:chExt cx="2635602" cy="2744823"/>
              </a:xfrm>
            </p:grpSpPr>
            <p:sp>
              <p:nvSpPr>
                <p:cNvPr id="9" name="饼形 8"/>
                <p:cNvSpPr/>
                <p:nvPr/>
              </p:nvSpPr>
              <p:spPr>
                <a:xfrm>
                  <a:off x="1517022" y="2286000"/>
                  <a:ext cx="2574948" cy="2574948"/>
                </a:xfrm>
                <a:prstGeom prst="pie">
                  <a:avLst>
                    <a:gd name="adj1" fmla="val 18680283"/>
                    <a:gd name="adj2" fmla="val 16200000"/>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饼形 9"/>
                <p:cNvSpPr/>
                <p:nvPr/>
              </p:nvSpPr>
              <p:spPr>
                <a:xfrm rot="2608827">
                  <a:off x="1577676" y="2116125"/>
                  <a:ext cx="2574948" cy="2574948"/>
                </a:xfrm>
                <a:prstGeom prst="pie">
                  <a:avLst>
                    <a:gd name="adj1" fmla="val 13669100"/>
                    <a:gd name="adj2" fmla="val 16073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2419" y="4769"/>
                <a:ext cx="1888" cy="531"/>
              </a:xfrm>
              <a:prstGeom prst="rect">
                <a:avLst/>
              </a:prstGeom>
            </p:spPr>
            <p:txBody>
              <a:bodyPr wrap="none">
                <a:spAutoFit/>
              </a:bodyPr>
              <a:lstStyle/>
              <a:p>
                <a:r>
                  <a:rPr lang="zh-CN" altLang="en-US" sz="1600" b="1" dirty="0">
                    <a:solidFill>
                      <a:schemeClr val="bg1"/>
                    </a:solidFill>
                    <a:latin typeface="思源宋体 CN" panose="02020400000000000000" pitchFamily="18" charset="-122"/>
                    <a:ea typeface="思源宋体 CN" panose="02020400000000000000" pitchFamily="18" charset="-122"/>
                  </a:rPr>
                  <a:t>不安全行为</a:t>
                </a:r>
              </a:p>
            </p:txBody>
          </p:sp>
          <p:sp>
            <p:nvSpPr>
              <p:cNvPr id="15" name="矩形 14"/>
              <p:cNvSpPr/>
              <p:nvPr/>
            </p:nvSpPr>
            <p:spPr>
              <a:xfrm>
                <a:off x="2433" y="5463"/>
                <a:ext cx="1992" cy="531"/>
              </a:xfrm>
              <a:prstGeom prst="rect">
                <a:avLst/>
              </a:prstGeom>
            </p:spPr>
            <p:txBody>
              <a:bodyPr wrap="none">
                <a:spAutoFit/>
              </a:bodyPr>
              <a:lstStyle/>
              <a:p>
                <a:r>
                  <a:rPr lang="en-US" altLang="zh-CN" sz="1600" b="1" dirty="0">
                    <a:solidFill>
                      <a:schemeClr val="bg1"/>
                    </a:solidFill>
                    <a:latin typeface="思源宋体 CN" panose="02020400000000000000" pitchFamily="18" charset="-122"/>
                    <a:ea typeface="思源宋体 CN" panose="02020400000000000000" pitchFamily="18" charset="-122"/>
                  </a:rPr>
                  <a:t>80%</a:t>
                </a:r>
                <a:r>
                  <a:rPr lang="zh-CN" altLang="en-US" sz="1600" b="1" dirty="0">
                    <a:solidFill>
                      <a:schemeClr val="bg1"/>
                    </a:solidFill>
                    <a:latin typeface="思源宋体 CN" panose="02020400000000000000" pitchFamily="18" charset="-122"/>
                    <a:ea typeface="思源宋体 CN" panose="02020400000000000000" pitchFamily="18" charset="-122"/>
                  </a:rPr>
                  <a:t>～</a:t>
                </a:r>
                <a:r>
                  <a:rPr lang="en-US" altLang="zh-CN" sz="1600" b="1" dirty="0">
                    <a:solidFill>
                      <a:schemeClr val="bg1"/>
                    </a:solidFill>
                    <a:latin typeface="思源宋体 CN" panose="02020400000000000000" pitchFamily="18" charset="-122"/>
                    <a:ea typeface="思源宋体 CN" panose="02020400000000000000" pitchFamily="18" charset="-122"/>
                  </a:rPr>
                  <a:t>90%</a:t>
                </a:r>
              </a:p>
            </p:txBody>
          </p:sp>
          <p:sp>
            <p:nvSpPr>
              <p:cNvPr id="16" name="矩形 15"/>
              <p:cNvSpPr/>
              <p:nvPr/>
            </p:nvSpPr>
            <p:spPr>
              <a:xfrm>
                <a:off x="6503" y="4769"/>
                <a:ext cx="1906" cy="533"/>
              </a:xfrm>
              <a:prstGeom prst="rect">
                <a:avLst/>
              </a:prstGeom>
            </p:spPr>
            <p:txBody>
              <a:bodyPr wrap="none">
                <a:spAutoFit/>
              </a:bodyPr>
              <a:lstStyle/>
              <a:p>
                <a:r>
                  <a:rPr lang="zh-CN" altLang="en-US" sz="1600" dirty="0">
                    <a:solidFill>
                      <a:schemeClr val="tx1">
                        <a:lumMod val="85000"/>
                        <a:lumOff val="15000"/>
                      </a:schemeClr>
                    </a:solidFill>
                    <a:latin typeface="思源宋体 CN" panose="02020400000000000000" pitchFamily="18" charset="-122"/>
                    <a:ea typeface="思源宋体 CN" panose="02020400000000000000" pitchFamily="18" charset="-122"/>
                  </a:rPr>
                  <a:t>不安全状态</a:t>
                </a:r>
                <a:endParaRPr lang="zh-CN" altLang="en-US" sz="1600" dirty="0">
                  <a:solidFill>
                    <a:schemeClr val="tx1">
                      <a:lumMod val="85000"/>
                      <a:lumOff val="15000"/>
                    </a:schemeClr>
                  </a:solidFill>
                </a:endParaRPr>
              </a:p>
            </p:txBody>
          </p:sp>
          <p:sp>
            <p:nvSpPr>
              <p:cNvPr id="17" name="矩形 16"/>
              <p:cNvSpPr/>
              <p:nvPr/>
            </p:nvSpPr>
            <p:spPr>
              <a:xfrm>
                <a:off x="6503" y="5425"/>
                <a:ext cx="1947" cy="533"/>
              </a:xfrm>
              <a:prstGeom prst="rect">
                <a:avLst/>
              </a:prstGeom>
            </p:spPr>
            <p:txBody>
              <a:bodyPr wrap="none">
                <a:spAutoFit/>
              </a:bodyPr>
              <a:lstStyle/>
              <a:p>
                <a:r>
                  <a:rPr lang="en-US" altLang="zh-CN" sz="1600" dirty="0">
                    <a:solidFill>
                      <a:schemeClr val="tx1">
                        <a:lumMod val="85000"/>
                        <a:lumOff val="15000"/>
                      </a:schemeClr>
                    </a:solidFill>
                    <a:latin typeface="思源宋体 CN" panose="02020400000000000000" pitchFamily="18" charset="-122"/>
                    <a:ea typeface="思源宋体 CN" panose="02020400000000000000" pitchFamily="18" charset="-122"/>
                  </a:rPr>
                  <a:t>20%</a:t>
                </a:r>
                <a:r>
                  <a:rPr lang="zh-CN" altLang="en-US" sz="1600" dirty="0">
                    <a:solidFill>
                      <a:schemeClr val="tx1">
                        <a:lumMod val="85000"/>
                        <a:lumOff val="15000"/>
                      </a:schemeClr>
                    </a:solidFill>
                    <a:latin typeface="思源宋体 CN" panose="02020400000000000000" pitchFamily="18" charset="-122"/>
                    <a:ea typeface="思源宋体 CN" panose="02020400000000000000" pitchFamily="18" charset="-122"/>
                  </a:rPr>
                  <a:t>～</a:t>
                </a:r>
                <a:r>
                  <a:rPr lang="en-US" altLang="zh-CN" sz="1600" dirty="0">
                    <a:solidFill>
                      <a:schemeClr val="tx1">
                        <a:lumMod val="85000"/>
                        <a:lumOff val="15000"/>
                      </a:schemeClr>
                    </a:solidFill>
                    <a:latin typeface="思源宋体 CN" panose="02020400000000000000" pitchFamily="18" charset="-122"/>
                    <a:ea typeface="思源宋体 CN" panose="02020400000000000000" pitchFamily="18" charset="-122"/>
                  </a:rPr>
                  <a:t>10%</a:t>
                </a:r>
                <a:endParaRPr lang="zh-CN" altLang="en-US" sz="1600" dirty="0">
                  <a:solidFill>
                    <a:schemeClr val="tx1">
                      <a:lumMod val="85000"/>
                      <a:lumOff val="15000"/>
                    </a:schemeClr>
                  </a:solidFill>
                  <a:latin typeface="思源宋体 CN" panose="02020400000000000000" pitchFamily="18" charset="-122"/>
                  <a:ea typeface="思源宋体 CN" panose="02020400000000000000" pitchFamily="18" charset="-122"/>
                </a:endParaRPr>
              </a:p>
            </p:txBody>
          </p:sp>
        </p:grpSp>
      </p:grpSp>
      <p:sp>
        <p:nvSpPr>
          <p:cNvPr id="5" name="文本框 4"/>
          <p:cNvSpPr txBox="1"/>
          <p:nvPr/>
        </p:nvSpPr>
        <p:spPr>
          <a:xfrm>
            <a:off x="5454650" y="2033905"/>
            <a:ext cx="2625725" cy="1568450"/>
          </a:xfrm>
          <a:prstGeom prst="rect">
            <a:avLst/>
          </a:prstGeom>
          <a:noFill/>
        </p:spPr>
        <p:txBody>
          <a:bodyPr wrap="square" rtlCol="0" anchor="t">
            <a:spAutoFit/>
          </a:bodyPr>
          <a:lstStyle/>
          <a:p>
            <a:pPr marL="285750" indent="-285750">
              <a:lnSpc>
                <a:spcPct val="150000"/>
              </a:lnSpc>
              <a:buFont typeface="Wingdings" panose="05000000000000000000" charset="0"/>
              <a:buChar char="l"/>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rPr>
              <a:t>固守旧有的不良作业传统和工作习惯</a:t>
            </a:r>
          </a:p>
          <a:p>
            <a:pPr marL="285750" indent="-285750">
              <a:lnSpc>
                <a:spcPct val="150000"/>
              </a:lnSpc>
              <a:buFont typeface="Wingdings" panose="05000000000000000000" charset="0"/>
              <a:buChar char="l"/>
            </a:pPr>
            <a:r>
              <a:rPr lang="zh-CN" altLang="en-US" sz="1600" dirty="0">
                <a:solidFill>
                  <a:schemeClr val="tx1">
                    <a:lumMod val="75000"/>
                    <a:lumOff val="25000"/>
                  </a:schemeClr>
                </a:solidFill>
                <a:latin typeface="思源宋体 CN" panose="02020400000000000000" pitchFamily="18" charset="-122"/>
                <a:ea typeface="思源宋体 CN" panose="02020400000000000000" pitchFamily="18" charset="-122"/>
              </a:rPr>
              <a:t>违反有关规章制度、操作规程、操作方法</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3" name="文本框 2"/>
          <p:cNvSpPr txBox="1"/>
          <p:nvPr/>
        </p:nvSpPr>
        <p:spPr>
          <a:xfrm>
            <a:off x="682625" y="99695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违章分类</a:t>
            </a:r>
          </a:p>
        </p:txBody>
      </p:sp>
      <p:grpSp>
        <p:nvGrpSpPr>
          <p:cNvPr id="8" name="组合 7"/>
          <p:cNvGrpSpPr/>
          <p:nvPr/>
        </p:nvGrpSpPr>
        <p:grpSpPr>
          <a:xfrm>
            <a:off x="1408430" y="1955800"/>
            <a:ext cx="6445885" cy="1689735"/>
            <a:chOff x="2638" y="3290"/>
            <a:chExt cx="9125" cy="2392"/>
          </a:xfrm>
        </p:grpSpPr>
        <p:sp>
          <p:nvSpPr>
            <p:cNvPr id="26" name="椭圆 25"/>
            <p:cNvSpPr/>
            <p:nvPr>
              <p:custDataLst>
                <p:tags r:id="rId2"/>
              </p:custDataLst>
            </p:nvPr>
          </p:nvSpPr>
          <p:spPr>
            <a:xfrm>
              <a:off x="9371" y="3290"/>
              <a:ext cx="2392" cy="2392"/>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27" name="任意多边形 33"/>
            <p:cNvSpPr/>
            <p:nvPr>
              <p:custDataLst>
                <p:tags r:id="rId3"/>
              </p:custDataLst>
            </p:nvPr>
          </p:nvSpPr>
          <p:spPr>
            <a:xfrm>
              <a:off x="9549" y="3468"/>
              <a:ext cx="2036" cy="1164"/>
            </a:xfrm>
            <a:custGeom>
              <a:avLst/>
              <a:gdLst>
                <a:gd name="connsiteX0" fmla="*/ 728255 w 1456510"/>
                <a:gd name="connsiteY0" fmla="*/ 0 h 832757"/>
                <a:gd name="connsiteX1" fmla="*/ 1456510 w 1456510"/>
                <a:gd name="connsiteY1" fmla="*/ 728255 h 832757"/>
                <a:gd name="connsiteX2" fmla="*/ 1452750 w 1456510"/>
                <a:gd name="connsiteY2" fmla="*/ 802715 h 832757"/>
                <a:gd name="connsiteX3" fmla="*/ 1448165 w 1456510"/>
                <a:gd name="connsiteY3" fmla="*/ 832757 h 832757"/>
                <a:gd name="connsiteX4" fmla="*/ 851034 w 1456510"/>
                <a:gd name="connsiteY4" fmla="*/ 832757 h 832757"/>
                <a:gd name="connsiteX5" fmla="*/ 852352 w 1456510"/>
                <a:gd name="connsiteY5" fmla="*/ 826226 h 832757"/>
                <a:gd name="connsiteX6" fmla="*/ 728255 w 1456510"/>
                <a:gd name="connsiteY6" fmla="*/ 702129 h 832757"/>
                <a:gd name="connsiteX7" fmla="*/ 604158 w 1456510"/>
                <a:gd name="connsiteY7" fmla="*/ 826226 h 832757"/>
                <a:gd name="connsiteX8" fmla="*/ 605477 w 1456510"/>
                <a:gd name="connsiteY8" fmla="*/ 832757 h 832757"/>
                <a:gd name="connsiteX9" fmla="*/ 8345 w 1456510"/>
                <a:gd name="connsiteY9" fmla="*/ 832757 h 832757"/>
                <a:gd name="connsiteX10" fmla="*/ 3760 w 1456510"/>
                <a:gd name="connsiteY10" fmla="*/ 802715 h 832757"/>
                <a:gd name="connsiteX11" fmla="*/ 0 w 1456510"/>
                <a:gd name="connsiteY11" fmla="*/ 728255 h 832757"/>
                <a:gd name="connsiteX12" fmla="*/ 728255 w 1456510"/>
                <a:gd name="connsiteY12" fmla="*/ 0 h 83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6510" h="832757">
                  <a:moveTo>
                    <a:pt x="728255" y="0"/>
                  </a:moveTo>
                  <a:cubicBezTo>
                    <a:pt x="1130459" y="0"/>
                    <a:pt x="1456510" y="326051"/>
                    <a:pt x="1456510" y="728255"/>
                  </a:cubicBezTo>
                  <a:cubicBezTo>
                    <a:pt x="1456510" y="753393"/>
                    <a:pt x="1455236" y="778233"/>
                    <a:pt x="1452750" y="802715"/>
                  </a:cubicBezTo>
                  <a:lnTo>
                    <a:pt x="1448165" y="832757"/>
                  </a:lnTo>
                  <a:lnTo>
                    <a:pt x="851034" y="832757"/>
                  </a:lnTo>
                  <a:lnTo>
                    <a:pt x="852352" y="826226"/>
                  </a:lnTo>
                  <a:cubicBezTo>
                    <a:pt x="852352" y="757689"/>
                    <a:pt x="796792" y="702129"/>
                    <a:pt x="728255" y="702129"/>
                  </a:cubicBezTo>
                  <a:cubicBezTo>
                    <a:pt x="659718" y="702129"/>
                    <a:pt x="604158" y="757689"/>
                    <a:pt x="604158" y="826226"/>
                  </a:cubicBezTo>
                  <a:lnTo>
                    <a:pt x="605477" y="832757"/>
                  </a:lnTo>
                  <a:lnTo>
                    <a:pt x="8345" y="832757"/>
                  </a:lnTo>
                  <a:lnTo>
                    <a:pt x="3760" y="802715"/>
                  </a:lnTo>
                  <a:cubicBezTo>
                    <a:pt x="1274" y="778233"/>
                    <a:pt x="0" y="753393"/>
                    <a:pt x="0" y="728255"/>
                  </a:cubicBezTo>
                  <a:cubicBezTo>
                    <a:pt x="0" y="326051"/>
                    <a:pt x="326051" y="0"/>
                    <a:pt x="72825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5" name="文本框 4"/>
            <p:cNvSpPr txBox="1"/>
            <p:nvPr>
              <p:custDataLst>
                <p:tags r:id="rId4"/>
              </p:custDataLst>
            </p:nvPr>
          </p:nvSpPr>
          <p:spPr>
            <a:xfrm>
              <a:off x="9721" y="4668"/>
              <a:ext cx="1693" cy="725"/>
            </a:xfrm>
            <a:prstGeom prst="rect">
              <a:avLst/>
            </a:prstGeom>
          </p:spPr>
          <p:txBody>
            <a:bodyPr wrap="square" lIns="67500" tIns="35100" rIns="67500" bIns="35100" anchor="ctr" anchorCtr="0">
              <a:normAutofit/>
            </a:bodyPr>
            <a:lstStyle>
              <a:defPPr>
                <a:defRPr lang="zh-CN"/>
              </a:defP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装置性违章</a:t>
              </a:r>
            </a:p>
          </p:txBody>
        </p:sp>
        <p:sp>
          <p:nvSpPr>
            <p:cNvPr id="15" name="椭圆 14"/>
            <p:cNvSpPr/>
            <p:nvPr>
              <p:custDataLst>
                <p:tags r:id="rId5"/>
              </p:custDataLst>
            </p:nvPr>
          </p:nvSpPr>
          <p:spPr>
            <a:xfrm>
              <a:off x="6004" y="3290"/>
              <a:ext cx="2392" cy="2392"/>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6" name="任意多边形 29"/>
            <p:cNvSpPr/>
            <p:nvPr>
              <p:custDataLst>
                <p:tags r:id="rId6"/>
              </p:custDataLst>
            </p:nvPr>
          </p:nvSpPr>
          <p:spPr>
            <a:xfrm>
              <a:off x="6182" y="3468"/>
              <a:ext cx="2036" cy="1164"/>
            </a:xfrm>
            <a:custGeom>
              <a:avLst/>
              <a:gdLst>
                <a:gd name="connsiteX0" fmla="*/ 728255 w 1456510"/>
                <a:gd name="connsiteY0" fmla="*/ 0 h 832757"/>
                <a:gd name="connsiteX1" fmla="*/ 1456510 w 1456510"/>
                <a:gd name="connsiteY1" fmla="*/ 728255 h 832757"/>
                <a:gd name="connsiteX2" fmla="*/ 1452750 w 1456510"/>
                <a:gd name="connsiteY2" fmla="*/ 802715 h 832757"/>
                <a:gd name="connsiteX3" fmla="*/ 1448165 w 1456510"/>
                <a:gd name="connsiteY3" fmla="*/ 832757 h 832757"/>
                <a:gd name="connsiteX4" fmla="*/ 851034 w 1456510"/>
                <a:gd name="connsiteY4" fmla="*/ 832757 h 832757"/>
                <a:gd name="connsiteX5" fmla="*/ 852352 w 1456510"/>
                <a:gd name="connsiteY5" fmla="*/ 826226 h 832757"/>
                <a:gd name="connsiteX6" fmla="*/ 728255 w 1456510"/>
                <a:gd name="connsiteY6" fmla="*/ 702129 h 832757"/>
                <a:gd name="connsiteX7" fmla="*/ 604158 w 1456510"/>
                <a:gd name="connsiteY7" fmla="*/ 826226 h 832757"/>
                <a:gd name="connsiteX8" fmla="*/ 605477 w 1456510"/>
                <a:gd name="connsiteY8" fmla="*/ 832757 h 832757"/>
                <a:gd name="connsiteX9" fmla="*/ 8345 w 1456510"/>
                <a:gd name="connsiteY9" fmla="*/ 832757 h 832757"/>
                <a:gd name="connsiteX10" fmla="*/ 3760 w 1456510"/>
                <a:gd name="connsiteY10" fmla="*/ 802715 h 832757"/>
                <a:gd name="connsiteX11" fmla="*/ 0 w 1456510"/>
                <a:gd name="connsiteY11" fmla="*/ 728255 h 832757"/>
                <a:gd name="connsiteX12" fmla="*/ 728255 w 1456510"/>
                <a:gd name="connsiteY12" fmla="*/ 0 h 83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6510" h="832757">
                  <a:moveTo>
                    <a:pt x="728255" y="0"/>
                  </a:moveTo>
                  <a:cubicBezTo>
                    <a:pt x="1130459" y="0"/>
                    <a:pt x="1456510" y="326051"/>
                    <a:pt x="1456510" y="728255"/>
                  </a:cubicBezTo>
                  <a:cubicBezTo>
                    <a:pt x="1456510" y="753393"/>
                    <a:pt x="1455236" y="778233"/>
                    <a:pt x="1452750" y="802715"/>
                  </a:cubicBezTo>
                  <a:lnTo>
                    <a:pt x="1448165" y="832757"/>
                  </a:lnTo>
                  <a:lnTo>
                    <a:pt x="851034" y="832757"/>
                  </a:lnTo>
                  <a:lnTo>
                    <a:pt x="852352" y="826226"/>
                  </a:lnTo>
                  <a:cubicBezTo>
                    <a:pt x="852352" y="757689"/>
                    <a:pt x="796792" y="702129"/>
                    <a:pt x="728255" y="702129"/>
                  </a:cubicBezTo>
                  <a:cubicBezTo>
                    <a:pt x="659718" y="702129"/>
                    <a:pt x="604158" y="757689"/>
                    <a:pt x="604158" y="826226"/>
                  </a:cubicBezTo>
                  <a:lnTo>
                    <a:pt x="605477" y="832757"/>
                  </a:lnTo>
                  <a:lnTo>
                    <a:pt x="8345" y="832757"/>
                  </a:lnTo>
                  <a:lnTo>
                    <a:pt x="3760" y="802715"/>
                  </a:lnTo>
                  <a:cubicBezTo>
                    <a:pt x="1274" y="778233"/>
                    <a:pt x="0" y="753393"/>
                    <a:pt x="0" y="728255"/>
                  </a:cubicBezTo>
                  <a:cubicBezTo>
                    <a:pt x="0" y="326051"/>
                    <a:pt x="326051" y="0"/>
                    <a:pt x="72825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33" name="稻壳儿小白白(http://dwz.cn/Wu2UP)"/>
            <p:cNvSpPr>
              <a:spLocks noEditPoints="1"/>
            </p:cNvSpPr>
            <p:nvPr>
              <p:custDataLst>
                <p:tags r:id="rId7"/>
              </p:custDataLst>
            </p:nvPr>
          </p:nvSpPr>
          <p:spPr bwMode="auto">
            <a:xfrm>
              <a:off x="6910" y="3707"/>
              <a:ext cx="581" cy="540"/>
            </a:xfrm>
            <a:custGeom>
              <a:avLst/>
              <a:gdLst>
                <a:gd name="T0" fmla="*/ 9 w 52"/>
                <a:gd name="T1" fmla="*/ 28 h 48"/>
                <a:gd name="T2" fmla="*/ 5 w 52"/>
                <a:gd name="T3" fmla="*/ 28 h 48"/>
                <a:gd name="T4" fmla="*/ 0 w 52"/>
                <a:gd name="T5" fmla="*/ 24 h 48"/>
                <a:gd name="T6" fmla="*/ 3 w 52"/>
                <a:gd name="T7" fmla="*/ 14 h 48"/>
                <a:gd name="T8" fmla="*/ 10 w 52"/>
                <a:gd name="T9" fmla="*/ 16 h 48"/>
                <a:gd name="T10" fmla="*/ 14 w 52"/>
                <a:gd name="T11" fmla="*/ 16 h 48"/>
                <a:gd name="T12" fmla="*/ 14 w 52"/>
                <a:gd name="T13" fmla="*/ 18 h 48"/>
                <a:gd name="T14" fmla="*/ 16 w 52"/>
                <a:gd name="T15" fmla="*/ 24 h 48"/>
                <a:gd name="T16" fmla="*/ 9 w 52"/>
                <a:gd name="T17" fmla="*/ 28 h 48"/>
                <a:gd name="T18" fmla="*/ 10 w 52"/>
                <a:gd name="T19" fmla="*/ 14 h 48"/>
                <a:gd name="T20" fmla="*/ 4 w 52"/>
                <a:gd name="T21" fmla="*/ 7 h 48"/>
                <a:gd name="T22" fmla="*/ 10 w 52"/>
                <a:gd name="T23" fmla="*/ 0 h 48"/>
                <a:gd name="T24" fmla="*/ 17 w 52"/>
                <a:gd name="T25" fmla="*/ 7 h 48"/>
                <a:gd name="T26" fmla="*/ 10 w 52"/>
                <a:gd name="T27" fmla="*/ 14 h 48"/>
                <a:gd name="T28" fmla="*/ 38 w 52"/>
                <a:gd name="T29" fmla="*/ 48 h 48"/>
                <a:gd name="T30" fmla="*/ 14 w 52"/>
                <a:gd name="T31" fmla="*/ 48 h 48"/>
                <a:gd name="T32" fmla="*/ 7 w 52"/>
                <a:gd name="T33" fmla="*/ 42 h 48"/>
                <a:gd name="T34" fmla="*/ 16 w 52"/>
                <a:gd name="T35" fmla="*/ 26 h 48"/>
                <a:gd name="T36" fmla="*/ 26 w 52"/>
                <a:gd name="T37" fmla="*/ 30 h 48"/>
                <a:gd name="T38" fmla="*/ 35 w 52"/>
                <a:gd name="T39" fmla="*/ 26 h 48"/>
                <a:gd name="T40" fmla="*/ 45 w 52"/>
                <a:gd name="T41" fmla="*/ 42 h 48"/>
                <a:gd name="T42" fmla="*/ 38 w 52"/>
                <a:gd name="T43" fmla="*/ 48 h 48"/>
                <a:gd name="T44" fmla="*/ 26 w 52"/>
                <a:gd name="T45" fmla="*/ 28 h 48"/>
                <a:gd name="T46" fmla="*/ 16 w 52"/>
                <a:gd name="T47" fmla="*/ 18 h 48"/>
                <a:gd name="T48" fmla="*/ 26 w 52"/>
                <a:gd name="T49" fmla="*/ 7 h 48"/>
                <a:gd name="T50" fmla="*/ 36 w 52"/>
                <a:gd name="T51" fmla="*/ 18 h 48"/>
                <a:gd name="T52" fmla="*/ 26 w 52"/>
                <a:gd name="T53" fmla="*/ 28 h 48"/>
                <a:gd name="T54" fmla="*/ 41 w 52"/>
                <a:gd name="T55" fmla="*/ 14 h 48"/>
                <a:gd name="T56" fmla="*/ 34 w 52"/>
                <a:gd name="T57" fmla="*/ 7 h 48"/>
                <a:gd name="T58" fmla="*/ 41 w 52"/>
                <a:gd name="T59" fmla="*/ 0 h 48"/>
                <a:gd name="T60" fmla="*/ 48 w 52"/>
                <a:gd name="T61" fmla="*/ 7 h 48"/>
                <a:gd name="T62" fmla="*/ 41 w 52"/>
                <a:gd name="T63" fmla="*/ 14 h 48"/>
                <a:gd name="T64" fmla="*/ 46 w 52"/>
                <a:gd name="T65" fmla="*/ 28 h 48"/>
                <a:gd name="T66" fmla="*/ 43 w 52"/>
                <a:gd name="T67" fmla="*/ 28 h 48"/>
                <a:gd name="T68" fmla="*/ 36 w 52"/>
                <a:gd name="T69" fmla="*/ 24 h 48"/>
                <a:gd name="T70" fmla="*/ 38 w 52"/>
                <a:gd name="T71" fmla="*/ 18 h 48"/>
                <a:gd name="T72" fmla="*/ 38 w 52"/>
                <a:gd name="T73" fmla="*/ 16 h 48"/>
                <a:gd name="T74" fmla="*/ 41 w 52"/>
                <a:gd name="T75" fmla="*/ 16 h 48"/>
                <a:gd name="T76" fmla="*/ 48 w 52"/>
                <a:gd name="T77" fmla="*/ 14 h 48"/>
                <a:gd name="T78" fmla="*/ 52 w 52"/>
                <a:gd name="T79" fmla="*/ 24 h 48"/>
                <a:gd name="T80" fmla="*/ 46 w 52"/>
                <a:gd name="T81"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8">
                  <a:moveTo>
                    <a:pt x="9" y="28"/>
                  </a:moveTo>
                  <a:cubicBezTo>
                    <a:pt x="5" y="28"/>
                    <a:pt x="5" y="28"/>
                    <a:pt x="5" y="28"/>
                  </a:cubicBezTo>
                  <a:cubicBezTo>
                    <a:pt x="3" y="28"/>
                    <a:pt x="0" y="27"/>
                    <a:pt x="0" y="24"/>
                  </a:cubicBezTo>
                  <a:cubicBezTo>
                    <a:pt x="0" y="21"/>
                    <a:pt x="0" y="14"/>
                    <a:pt x="3" y="14"/>
                  </a:cubicBezTo>
                  <a:cubicBezTo>
                    <a:pt x="4" y="14"/>
                    <a:pt x="7" y="16"/>
                    <a:pt x="10" y="16"/>
                  </a:cubicBezTo>
                  <a:cubicBezTo>
                    <a:pt x="12" y="16"/>
                    <a:pt x="13" y="16"/>
                    <a:pt x="14" y="16"/>
                  </a:cubicBezTo>
                  <a:cubicBezTo>
                    <a:pt x="14" y="16"/>
                    <a:pt x="14" y="17"/>
                    <a:pt x="14" y="18"/>
                  </a:cubicBezTo>
                  <a:cubicBezTo>
                    <a:pt x="14" y="20"/>
                    <a:pt x="15" y="22"/>
                    <a:pt x="16" y="24"/>
                  </a:cubicBezTo>
                  <a:cubicBezTo>
                    <a:pt x="13" y="25"/>
                    <a:pt x="11" y="26"/>
                    <a:pt x="9" y="28"/>
                  </a:cubicBezTo>
                  <a:close/>
                  <a:moveTo>
                    <a:pt x="10" y="14"/>
                  </a:moveTo>
                  <a:cubicBezTo>
                    <a:pt x="7" y="14"/>
                    <a:pt x="4" y="11"/>
                    <a:pt x="4" y="7"/>
                  </a:cubicBezTo>
                  <a:cubicBezTo>
                    <a:pt x="4" y="4"/>
                    <a:pt x="7" y="0"/>
                    <a:pt x="10" y="0"/>
                  </a:cubicBezTo>
                  <a:cubicBezTo>
                    <a:pt x="14" y="0"/>
                    <a:pt x="17" y="4"/>
                    <a:pt x="17" y="7"/>
                  </a:cubicBezTo>
                  <a:cubicBezTo>
                    <a:pt x="17" y="11"/>
                    <a:pt x="14" y="14"/>
                    <a:pt x="10" y="14"/>
                  </a:cubicBezTo>
                  <a:close/>
                  <a:moveTo>
                    <a:pt x="38" y="48"/>
                  </a:moveTo>
                  <a:cubicBezTo>
                    <a:pt x="14" y="48"/>
                    <a:pt x="14" y="48"/>
                    <a:pt x="14" y="48"/>
                  </a:cubicBezTo>
                  <a:cubicBezTo>
                    <a:pt x="10" y="48"/>
                    <a:pt x="7" y="46"/>
                    <a:pt x="7" y="42"/>
                  </a:cubicBezTo>
                  <a:cubicBezTo>
                    <a:pt x="7" y="35"/>
                    <a:pt x="8" y="26"/>
                    <a:pt x="16" y="26"/>
                  </a:cubicBezTo>
                  <a:cubicBezTo>
                    <a:pt x="17" y="26"/>
                    <a:pt x="20" y="30"/>
                    <a:pt x="26" y="30"/>
                  </a:cubicBezTo>
                  <a:cubicBezTo>
                    <a:pt x="31" y="30"/>
                    <a:pt x="35" y="26"/>
                    <a:pt x="35" y="26"/>
                  </a:cubicBezTo>
                  <a:cubicBezTo>
                    <a:pt x="43" y="26"/>
                    <a:pt x="45" y="35"/>
                    <a:pt x="45" y="42"/>
                  </a:cubicBezTo>
                  <a:cubicBezTo>
                    <a:pt x="45" y="46"/>
                    <a:pt x="42" y="48"/>
                    <a:pt x="38" y="48"/>
                  </a:cubicBezTo>
                  <a:close/>
                  <a:moveTo>
                    <a:pt x="26" y="28"/>
                  </a:moveTo>
                  <a:cubicBezTo>
                    <a:pt x="20" y="28"/>
                    <a:pt x="16" y="23"/>
                    <a:pt x="16" y="18"/>
                  </a:cubicBezTo>
                  <a:cubicBezTo>
                    <a:pt x="16" y="12"/>
                    <a:pt x="20" y="7"/>
                    <a:pt x="26" y="7"/>
                  </a:cubicBezTo>
                  <a:cubicBezTo>
                    <a:pt x="32" y="7"/>
                    <a:pt x="36" y="12"/>
                    <a:pt x="36" y="18"/>
                  </a:cubicBezTo>
                  <a:cubicBezTo>
                    <a:pt x="36" y="23"/>
                    <a:pt x="32" y="28"/>
                    <a:pt x="26" y="28"/>
                  </a:cubicBezTo>
                  <a:close/>
                  <a:moveTo>
                    <a:pt x="41" y="14"/>
                  </a:moveTo>
                  <a:cubicBezTo>
                    <a:pt x="37" y="14"/>
                    <a:pt x="34" y="11"/>
                    <a:pt x="34" y="7"/>
                  </a:cubicBezTo>
                  <a:cubicBezTo>
                    <a:pt x="34" y="4"/>
                    <a:pt x="37" y="0"/>
                    <a:pt x="41" y="0"/>
                  </a:cubicBezTo>
                  <a:cubicBezTo>
                    <a:pt x="45" y="0"/>
                    <a:pt x="48" y="4"/>
                    <a:pt x="48" y="7"/>
                  </a:cubicBezTo>
                  <a:cubicBezTo>
                    <a:pt x="48" y="11"/>
                    <a:pt x="45" y="14"/>
                    <a:pt x="41" y="14"/>
                  </a:cubicBezTo>
                  <a:close/>
                  <a:moveTo>
                    <a:pt x="46" y="28"/>
                  </a:moveTo>
                  <a:cubicBezTo>
                    <a:pt x="43" y="28"/>
                    <a:pt x="43" y="28"/>
                    <a:pt x="43" y="28"/>
                  </a:cubicBezTo>
                  <a:cubicBezTo>
                    <a:pt x="41" y="26"/>
                    <a:pt x="38" y="25"/>
                    <a:pt x="36" y="24"/>
                  </a:cubicBezTo>
                  <a:cubicBezTo>
                    <a:pt x="37" y="22"/>
                    <a:pt x="38" y="20"/>
                    <a:pt x="38" y="18"/>
                  </a:cubicBezTo>
                  <a:cubicBezTo>
                    <a:pt x="38" y="17"/>
                    <a:pt x="38" y="16"/>
                    <a:pt x="38" y="16"/>
                  </a:cubicBezTo>
                  <a:cubicBezTo>
                    <a:pt x="39" y="16"/>
                    <a:pt x="40" y="16"/>
                    <a:pt x="41" y="16"/>
                  </a:cubicBezTo>
                  <a:cubicBezTo>
                    <a:pt x="45" y="16"/>
                    <a:pt x="48" y="14"/>
                    <a:pt x="48" y="14"/>
                  </a:cubicBezTo>
                  <a:cubicBezTo>
                    <a:pt x="52" y="14"/>
                    <a:pt x="52" y="21"/>
                    <a:pt x="52" y="24"/>
                  </a:cubicBezTo>
                  <a:cubicBezTo>
                    <a:pt x="52" y="27"/>
                    <a:pt x="49" y="28"/>
                    <a:pt x="46" y="28"/>
                  </a:cubicBezTo>
                  <a:close/>
                </a:path>
              </a:pathLst>
            </a:custGeom>
            <a:solidFill>
              <a:schemeClr val="bg1"/>
            </a:solidFill>
            <a:ln>
              <a:solidFill>
                <a:schemeClr val="bg1"/>
              </a:solidFill>
            </a:ln>
          </p:spPr>
          <p:txBody>
            <a:bodyPr wrap="square" lIns="67500" tIns="35100" rIns="67500" bIns="35100">
              <a:normAutofit/>
            </a:bodyPr>
            <a:lstStyle/>
            <a:p>
              <a:pPr>
                <a:defRPr/>
              </a:pPr>
              <a:endParaRPr lang="id-ID" sz="1350" dirty="0">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6" name="文本框 5"/>
            <p:cNvSpPr txBox="1"/>
            <p:nvPr>
              <p:custDataLst>
                <p:tags r:id="rId8"/>
              </p:custDataLst>
            </p:nvPr>
          </p:nvSpPr>
          <p:spPr>
            <a:xfrm>
              <a:off x="6354" y="4668"/>
              <a:ext cx="1693" cy="725"/>
            </a:xfrm>
            <a:prstGeom prst="rect">
              <a:avLst/>
            </a:prstGeom>
          </p:spPr>
          <p:txBody>
            <a:bodyPr wrap="square" lIns="67500" tIns="35100" rIns="67500" bIns="35100" anchor="ctr" anchorCtr="0">
              <a:normAutofit/>
            </a:bodyPr>
            <a:lstStyle>
              <a:defPPr>
                <a:defRPr lang="zh-CN"/>
              </a:defP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指挥性违章</a:t>
              </a:r>
            </a:p>
          </p:txBody>
        </p:sp>
        <p:sp>
          <p:nvSpPr>
            <p:cNvPr id="11" name="椭圆 10"/>
            <p:cNvSpPr/>
            <p:nvPr>
              <p:custDataLst>
                <p:tags r:id="rId9"/>
              </p:custDataLst>
            </p:nvPr>
          </p:nvSpPr>
          <p:spPr>
            <a:xfrm>
              <a:off x="2638" y="3290"/>
              <a:ext cx="2392" cy="23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2" name="任意多边形 14"/>
            <p:cNvSpPr/>
            <p:nvPr>
              <p:custDataLst>
                <p:tags r:id="rId10"/>
              </p:custDataLst>
            </p:nvPr>
          </p:nvSpPr>
          <p:spPr>
            <a:xfrm>
              <a:off x="2816" y="3468"/>
              <a:ext cx="2036" cy="1164"/>
            </a:xfrm>
            <a:custGeom>
              <a:avLst/>
              <a:gdLst>
                <a:gd name="connsiteX0" fmla="*/ 728255 w 1456510"/>
                <a:gd name="connsiteY0" fmla="*/ 0 h 832757"/>
                <a:gd name="connsiteX1" fmla="*/ 1456510 w 1456510"/>
                <a:gd name="connsiteY1" fmla="*/ 728255 h 832757"/>
                <a:gd name="connsiteX2" fmla="*/ 1452750 w 1456510"/>
                <a:gd name="connsiteY2" fmla="*/ 802715 h 832757"/>
                <a:gd name="connsiteX3" fmla="*/ 1448165 w 1456510"/>
                <a:gd name="connsiteY3" fmla="*/ 832757 h 832757"/>
                <a:gd name="connsiteX4" fmla="*/ 851034 w 1456510"/>
                <a:gd name="connsiteY4" fmla="*/ 832757 h 832757"/>
                <a:gd name="connsiteX5" fmla="*/ 852352 w 1456510"/>
                <a:gd name="connsiteY5" fmla="*/ 826226 h 832757"/>
                <a:gd name="connsiteX6" fmla="*/ 728255 w 1456510"/>
                <a:gd name="connsiteY6" fmla="*/ 702129 h 832757"/>
                <a:gd name="connsiteX7" fmla="*/ 604158 w 1456510"/>
                <a:gd name="connsiteY7" fmla="*/ 826226 h 832757"/>
                <a:gd name="connsiteX8" fmla="*/ 605477 w 1456510"/>
                <a:gd name="connsiteY8" fmla="*/ 832757 h 832757"/>
                <a:gd name="connsiteX9" fmla="*/ 8345 w 1456510"/>
                <a:gd name="connsiteY9" fmla="*/ 832757 h 832757"/>
                <a:gd name="connsiteX10" fmla="*/ 3760 w 1456510"/>
                <a:gd name="connsiteY10" fmla="*/ 802715 h 832757"/>
                <a:gd name="connsiteX11" fmla="*/ 0 w 1456510"/>
                <a:gd name="connsiteY11" fmla="*/ 728255 h 832757"/>
                <a:gd name="connsiteX12" fmla="*/ 728255 w 1456510"/>
                <a:gd name="connsiteY12" fmla="*/ 0 h 83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6510" h="832757">
                  <a:moveTo>
                    <a:pt x="728255" y="0"/>
                  </a:moveTo>
                  <a:cubicBezTo>
                    <a:pt x="1130459" y="0"/>
                    <a:pt x="1456510" y="326051"/>
                    <a:pt x="1456510" y="728255"/>
                  </a:cubicBezTo>
                  <a:cubicBezTo>
                    <a:pt x="1456510" y="753393"/>
                    <a:pt x="1455236" y="778233"/>
                    <a:pt x="1452750" y="802715"/>
                  </a:cubicBezTo>
                  <a:lnTo>
                    <a:pt x="1448165" y="832757"/>
                  </a:lnTo>
                  <a:lnTo>
                    <a:pt x="851034" y="832757"/>
                  </a:lnTo>
                  <a:lnTo>
                    <a:pt x="852352" y="826226"/>
                  </a:lnTo>
                  <a:cubicBezTo>
                    <a:pt x="852352" y="757689"/>
                    <a:pt x="796792" y="702129"/>
                    <a:pt x="728255" y="702129"/>
                  </a:cubicBezTo>
                  <a:cubicBezTo>
                    <a:pt x="659718" y="702129"/>
                    <a:pt x="604158" y="757689"/>
                    <a:pt x="604158" y="826226"/>
                  </a:cubicBezTo>
                  <a:lnTo>
                    <a:pt x="605477" y="832757"/>
                  </a:lnTo>
                  <a:lnTo>
                    <a:pt x="8345" y="832757"/>
                  </a:lnTo>
                  <a:lnTo>
                    <a:pt x="3760" y="802715"/>
                  </a:lnTo>
                  <a:cubicBezTo>
                    <a:pt x="1274" y="778233"/>
                    <a:pt x="0" y="753393"/>
                    <a:pt x="0" y="728255"/>
                  </a:cubicBezTo>
                  <a:cubicBezTo>
                    <a:pt x="0" y="326051"/>
                    <a:pt x="326051" y="0"/>
                    <a:pt x="72825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7500" tIns="35100" rIns="67500" bIns="35100" rtlCol="0" anchor="ctr">
              <a:normAutofit/>
            </a:bodyPr>
            <a:lstStyle/>
            <a:p>
              <a:pPr algn="ctr"/>
              <a:endParaRPr lang="zh-CN" altLang="en-US" sz="1350" dirty="0">
                <a:solidFill>
                  <a:schemeClr val="tx1"/>
                </a:solidFill>
                <a:latin typeface="思源宋体 CN" panose="02020400000000000000" pitchFamily="18" charset="-122"/>
                <a:ea typeface="思源宋体 CN" panose="02020400000000000000" pitchFamily="18" charset="-122"/>
              </a:endParaRPr>
            </a:p>
          </p:txBody>
        </p:sp>
        <p:sp>
          <p:nvSpPr>
            <p:cNvPr id="13" name="稻壳儿小白白(http://dwz.cn/Wu2UP)"/>
            <p:cNvSpPr>
              <a:spLocks noEditPoints="1"/>
            </p:cNvSpPr>
            <p:nvPr>
              <p:custDataLst>
                <p:tags r:id="rId11"/>
              </p:custDataLst>
            </p:nvPr>
          </p:nvSpPr>
          <p:spPr bwMode="auto">
            <a:xfrm>
              <a:off x="3465" y="3730"/>
              <a:ext cx="737" cy="518"/>
            </a:xfrm>
            <a:custGeom>
              <a:avLst/>
              <a:gdLst>
                <a:gd name="T0" fmla="*/ 54 w 54"/>
                <a:gd name="T1" fmla="*/ 27 h 38"/>
                <a:gd name="T2" fmla="*/ 44 w 54"/>
                <a:gd name="T3" fmla="*/ 38 h 38"/>
                <a:gd name="T4" fmla="*/ 43 w 54"/>
                <a:gd name="T5" fmla="*/ 38 h 38"/>
                <a:gd name="T6" fmla="*/ 11 w 54"/>
                <a:gd name="T7" fmla="*/ 38 h 38"/>
                <a:gd name="T8" fmla="*/ 11 w 54"/>
                <a:gd name="T9" fmla="*/ 38 h 38"/>
                <a:gd name="T10" fmla="*/ 11 w 54"/>
                <a:gd name="T11" fmla="*/ 38 h 38"/>
                <a:gd name="T12" fmla="*/ 10 w 54"/>
                <a:gd name="T13" fmla="*/ 38 h 38"/>
                <a:gd name="T14" fmla="*/ 0 w 54"/>
                <a:gd name="T15" fmla="*/ 27 h 38"/>
                <a:gd name="T16" fmla="*/ 5 w 54"/>
                <a:gd name="T17" fmla="*/ 18 h 38"/>
                <a:gd name="T18" fmla="*/ 5 w 54"/>
                <a:gd name="T19" fmla="*/ 16 h 38"/>
                <a:gd name="T20" fmla="*/ 12 w 54"/>
                <a:gd name="T21" fmla="*/ 8 h 38"/>
                <a:gd name="T22" fmla="*/ 17 w 54"/>
                <a:gd name="T23" fmla="*/ 10 h 38"/>
                <a:gd name="T24" fmla="*/ 31 w 54"/>
                <a:gd name="T25" fmla="*/ 0 h 38"/>
                <a:gd name="T26" fmla="*/ 48 w 54"/>
                <a:gd name="T27" fmla="*/ 17 h 38"/>
                <a:gd name="T28" fmla="*/ 48 w 54"/>
                <a:gd name="T29" fmla="*/ 18 h 38"/>
                <a:gd name="T30" fmla="*/ 54 w 54"/>
                <a:gd name="T31" fmla="*/ 27 h 38"/>
                <a:gd name="T32" fmla="*/ 20 w 54"/>
                <a:gd name="T33" fmla="*/ 32 h 38"/>
                <a:gd name="T34" fmla="*/ 26 w 54"/>
                <a:gd name="T35" fmla="*/ 29 h 38"/>
                <a:gd name="T36" fmla="*/ 24 w 54"/>
                <a:gd name="T37" fmla="*/ 26 h 38"/>
                <a:gd name="T38" fmla="*/ 20 w 54"/>
                <a:gd name="T39" fmla="*/ 28 h 38"/>
                <a:gd name="T40" fmla="*/ 16 w 54"/>
                <a:gd name="T41" fmla="*/ 25 h 38"/>
                <a:gd name="T42" fmla="*/ 20 w 54"/>
                <a:gd name="T43" fmla="*/ 21 h 38"/>
                <a:gd name="T44" fmla="*/ 36 w 54"/>
                <a:gd name="T45" fmla="*/ 32 h 38"/>
                <a:gd name="T46" fmla="*/ 43 w 54"/>
                <a:gd name="T47" fmla="*/ 25 h 38"/>
                <a:gd name="T48" fmla="*/ 36 w 54"/>
                <a:gd name="T49" fmla="*/ 18 h 38"/>
                <a:gd name="T50" fmla="*/ 29 w 54"/>
                <a:gd name="T51" fmla="*/ 20 h 38"/>
                <a:gd name="T52" fmla="*/ 32 w 54"/>
                <a:gd name="T53" fmla="*/ 23 h 38"/>
                <a:gd name="T54" fmla="*/ 35 w 54"/>
                <a:gd name="T55" fmla="*/ 21 h 38"/>
                <a:gd name="T56" fmla="*/ 39 w 54"/>
                <a:gd name="T57" fmla="*/ 25 h 38"/>
                <a:gd name="T58" fmla="*/ 35 w 54"/>
                <a:gd name="T59" fmla="*/ 28 h 38"/>
                <a:gd name="T60" fmla="*/ 20 w 54"/>
                <a:gd name="T61" fmla="*/ 18 h 38"/>
                <a:gd name="T62" fmla="*/ 12 w 54"/>
                <a:gd name="T63" fmla="*/ 25 h 38"/>
                <a:gd name="T64" fmla="*/ 20 w 54"/>
                <a:gd name="T65"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38">
                  <a:moveTo>
                    <a:pt x="54" y="27"/>
                  </a:moveTo>
                  <a:cubicBezTo>
                    <a:pt x="54" y="33"/>
                    <a:pt x="50" y="38"/>
                    <a:pt x="44" y="38"/>
                  </a:cubicBezTo>
                  <a:cubicBezTo>
                    <a:pt x="43" y="38"/>
                    <a:pt x="43" y="38"/>
                    <a:pt x="43" y="38"/>
                  </a:cubicBezTo>
                  <a:cubicBezTo>
                    <a:pt x="11" y="38"/>
                    <a:pt x="11" y="38"/>
                    <a:pt x="11" y="38"/>
                  </a:cubicBezTo>
                  <a:cubicBezTo>
                    <a:pt x="11" y="38"/>
                    <a:pt x="11" y="38"/>
                    <a:pt x="11" y="38"/>
                  </a:cubicBezTo>
                  <a:cubicBezTo>
                    <a:pt x="11" y="38"/>
                    <a:pt x="11" y="38"/>
                    <a:pt x="11" y="38"/>
                  </a:cubicBezTo>
                  <a:cubicBezTo>
                    <a:pt x="10" y="38"/>
                    <a:pt x="10" y="38"/>
                    <a:pt x="10" y="38"/>
                  </a:cubicBezTo>
                  <a:cubicBezTo>
                    <a:pt x="4" y="38"/>
                    <a:pt x="0" y="33"/>
                    <a:pt x="0" y="27"/>
                  </a:cubicBezTo>
                  <a:cubicBezTo>
                    <a:pt x="0" y="23"/>
                    <a:pt x="2" y="20"/>
                    <a:pt x="5" y="18"/>
                  </a:cubicBezTo>
                  <a:cubicBezTo>
                    <a:pt x="5" y="17"/>
                    <a:pt x="5" y="16"/>
                    <a:pt x="5" y="16"/>
                  </a:cubicBezTo>
                  <a:cubicBezTo>
                    <a:pt x="5" y="11"/>
                    <a:pt x="8" y="8"/>
                    <a:pt x="12" y="8"/>
                  </a:cubicBezTo>
                  <a:cubicBezTo>
                    <a:pt x="14" y="8"/>
                    <a:pt x="15" y="9"/>
                    <a:pt x="17" y="10"/>
                  </a:cubicBezTo>
                  <a:cubicBezTo>
                    <a:pt x="19" y="4"/>
                    <a:pt x="25" y="0"/>
                    <a:pt x="31" y="0"/>
                  </a:cubicBezTo>
                  <a:cubicBezTo>
                    <a:pt x="40" y="0"/>
                    <a:pt x="48" y="8"/>
                    <a:pt x="48" y="17"/>
                  </a:cubicBezTo>
                  <a:cubicBezTo>
                    <a:pt x="48" y="17"/>
                    <a:pt x="48" y="17"/>
                    <a:pt x="48" y="18"/>
                  </a:cubicBezTo>
                  <a:cubicBezTo>
                    <a:pt x="52" y="19"/>
                    <a:pt x="54" y="23"/>
                    <a:pt x="54" y="27"/>
                  </a:cubicBezTo>
                  <a:close/>
                  <a:moveTo>
                    <a:pt x="20" y="32"/>
                  </a:moveTo>
                  <a:cubicBezTo>
                    <a:pt x="23" y="32"/>
                    <a:pt x="24" y="31"/>
                    <a:pt x="26" y="29"/>
                  </a:cubicBezTo>
                  <a:cubicBezTo>
                    <a:pt x="26" y="28"/>
                    <a:pt x="25" y="27"/>
                    <a:pt x="24" y="26"/>
                  </a:cubicBezTo>
                  <a:cubicBezTo>
                    <a:pt x="23" y="27"/>
                    <a:pt x="22" y="28"/>
                    <a:pt x="20" y="28"/>
                  </a:cubicBezTo>
                  <a:cubicBezTo>
                    <a:pt x="18" y="28"/>
                    <a:pt x="16" y="27"/>
                    <a:pt x="16" y="25"/>
                  </a:cubicBezTo>
                  <a:cubicBezTo>
                    <a:pt x="16" y="23"/>
                    <a:pt x="18" y="21"/>
                    <a:pt x="20" y="21"/>
                  </a:cubicBezTo>
                  <a:cubicBezTo>
                    <a:pt x="26" y="21"/>
                    <a:pt x="27" y="32"/>
                    <a:pt x="36" y="32"/>
                  </a:cubicBezTo>
                  <a:cubicBezTo>
                    <a:pt x="40" y="32"/>
                    <a:pt x="43" y="29"/>
                    <a:pt x="43" y="25"/>
                  </a:cubicBezTo>
                  <a:cubicBezTo>
                    <a:pt x="43" y="20"/>
                    <a:pt x="40" y="18"/>
                    <a:pt x="36" y="18"/>
                  </a:cubicBezTo>
                  <a:cubicBezTo>
                    <a:pt x="33" y="18"/>
                    <a:pt x="31" y="18"/>
                    <a:pt x="29" y="20"/>
                  </a:cubicBezTo>
                  <a:cubicBezTo>
                    <a:pt x="30" y="21"/>
                    <a:pt x="31" y="22"/>
                    <a:pt x="32" y="23"/>
                  </a:cubicBezTo>
                  <a:cubicBezTo>
                    <a:pt x="33" y="22"/>
                    <a:pt x="34" y="21"/>
                    <a:pt x="35" y="21"/>
                  </a:cubicBezTo>
                  <a:cubicBezTo>
                    <a:pt x="37" y="21"/>
                    <a:pt x="39" y="23"/>
                    <a:pt x="39" y="25"/>
                  </a:cubicBezTo>
                  <a:cubicBezTo>
                    <a:pt x="39" y="27"/>
                    <a:pt x="37" y="28"/>
                    <a:pt x="35" y="28"/>
                  </a:cubicBezTo>
                  <a:cubicBezTo>
                    <a:pt x="30" y="28"/>
                    <a:pt x="28" y="18"/>
                    <a:pt x="20" y="18"/>
                  </a:cubicBezTo>
                  <a:cubicBezTo>
                    <a:pt x="16" y="18"/>
                    <a:pt x="12" y="20"/>
                    <a:pt x="12" y="25"/>
                  </a:cubicBezTo>
                  <a:cubicBezTo>
                    <a:pt x="12" y="29"/>
                    <a:pt x="16" y="32"/>
                    <a:pt x="20" y="32"/>
                  </a:cubicBezTo>
                  <a:close/>
                </a:path>
              </a:pathLst>
            </a:custGeom>
            <a:solidFill>
              <a:schemeClr val="bg1"/>
            </a:solidFill>
            <a:ln>
              <a:solidFill>
                <a:schemeClr val="bg1"/>
              </a:solidFill>
            </a:ln>
          </p:spPr>
          <p:txBody>
            <a:bodyPr wrap="square" lIns="67500" tIns="35100" rIns="67500" bIns="35100">
              <a:normAutofit/>
            </a:bodyPr>
            <a:lstStyle/>
            <a:p>
              <a:pPr>
                <a:defRPr/>
              </a:pPr>
              <a:endParaRPr lang="id-ID" sz="1350" dirty="0">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7" name="文本框 6"/>
            <p:cNvSpPr txBox="1"/>
            <p:nvPr>
              <p:custDataLst>
                <p:tags r:id="rId12"/>
              </p:custDataLst>
            </p:nvPr>
          </p:nvSpPr>
          <p:spPr>
            <a:xfrm>
              <a:off x="2987" y="4668"/>
              <a:ext cx="1693" cy="725"/>
            </a:xfrm>
            <a:prstGeom prst="rect">
              <a:avLst/>
            </a:prstGeom>
          </p:spPr>
          <p:txBody>
            <a:bodyPr wrap="square" lIns="67500" tIns="35100" rIns="67500" bIns="35100" anchor="ctr" anchorCtr="0">
              <a:normAutofit/>
            </a:bodyPr>
            <a:lstStyle>
              <a:defPPr>
                <a:defRPr lang="zh-CN"/>
              </a:defPPr>
            </a:lstStyle>
            <a:p>
              <a:pPr marL="0" lvl="0" indent="0" algn="ctr">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作业性违章</a:t>
              </a:r>
            </a:p>
          </p:txBody>
        </p:sp>
        <p:sp>
          <p:nvSpPr>
            <p:cNvPr id="18" name="Freeform 7"/>
            <p:cNvSpPr>
              <a:spLocks noEditPoints="1"/>
            </p:cNvSpPr>
            <p:nvPr>
              <p:custDataLst>
                <p:tags r:id="rId13"/>
              </p:custDataLst>
            </p:nvPr>
          </p:nvSpPr>
          <p:spPr bwMode="auto">
            <a:xfrm>
              <a:off x="10322" y="3743"/>
              <a:ext cx="491" cy="491"/>
            </a:xfrm>
            <a:custGeom>
              <a:avLst/>
              <a:gdLst>
                <a:gd name="T0" fmla="*/ 35 w 70"/>
                <a:gd name="T1" fmla="*/ 0 h 69"/>
                <a:gd name="T2" fmla="*/ 59 w 70"/>
                <a:gd name="T3" fmla="*/ 10 h 69"/>
                <a:gd name="T4" fmla="*/ 60 w 70"/>
                <a:gd name="T5" fmla="*/ 10 h 69"/>
                <a:gd name="T6" fmla="*/ 70 w 70"/>
                <a:gd name="T7" fmla="*/ 34 h 69"/>
                <a:gd name="T8" fmla="*/ 68 w 70"/>
                <a:gd name="T9" fmla="*/ 45 h 69"/>
                <a:gd name="T10" fmla="*/ 63 w 70"/>
                <a:gd name="T11" fmla="*/ 54 h 69"/>
                <a:gd name="T12" fmla="*/ 63 w 70"/>
                <a:gd name="T13" fmla="*/ 66 h 69"/>
                <a:gd name="T14" fmla="*/ 61 w 70"/>
                <a:gd name="T15" fmla="*/ 69 h 69"/>
                <a:gd name="T16" fmla="*/ 61 w 70"/>
                <a:gd name="T17" fmla="*/ 69 h 69"/>
                <a:gd name="T18" fmla="*/ 35 w 70"/>
                <a:gd name="T19" fmla="*/ 69 h 69"/>
                <a:gd name="T20" fmla="*/ 10 w 70"/>
                <a:gd name="T21" fmla="*/ 59 h 69"/>
                <a:gd name="T22" fmla="*/ 10 w 70"/>
                <a:gd name="T23" fmla="*/ 59 h 69"/>
                <a:gd name="T24" fmla="*/ 10 w 70"/>
                <a:gd name="T25" fmla="*/ 59 h 69"/>
                <a:gd name="T26" fmla="*/ 0 w 70"/>
                <a:gd name="T27" fmla="*/ 34 h 69"/>
                <a:gd name="T28" fmla="*/ 10 w 70"/>
                <a:gd name="T29" fmla="*/ 10 h 69"/>
                <a:gd name="T30" fmla="*/ 10 w 70"/>
                <a:gd name="T31" fmla="*/ 10 h 69"/>
                <a:gd name="T32" fmla="*/ 35 w 70"/>
                <a:gd name="T33" fmla="*/ 0 h 69"/>
                <a:gd name="T34" fmla="*/ 17 w 70"/>
                <a:gd name="T35" fmla="*/ 27 h 69"/>
                <a:gd name="T36" fmla="*/ 17 w 70"/>
                <a:gd name="T37" fmla="*/ 27 h 69"/>
                <a:gd name="T38" fmla="*/ 52 w 70"/>
                <a:gd name="T39" fmla="*/ 27 h 69"/>
                <a:gd name="T40" fmla="*/ 54 w 70"/>
                <a:gd name="T41" fmla="*/ 26 h 69"/>
                <a:gd name="T42" fmla="*/ 52 w 70"/>
                <a:gd name="T43" fmla="*/ 24 h 69"/>
                <a:gd name="T44" fmla="*/ 17 w 70"/>
                <a:gd name="T45" fmla="*/ 24 h 69"/>
                <a:gd name="T46" fmla="*/ 16 w 70"/>
                <a:gd name="T47" fmla="*/ 26 h 69"/>
                <a:gd name="T48" fmla="*/ 17 w 70"/>
                <a:gd name="T49" fmla="*/ 27 h 69"/>
                <a:gd name="T50" fmla="*/ 17 w 70"/>
                <a:gd name="T51" fmla="*/ 36 h 69"/>
                <a:gd name="T52" fmla="*/ 17 w 70"/>
                <a:gd name="T53" fmla="*/ 36 h 69"/>
                <a:gd name="T54" fmla="*/ 52 w 70"/>
                <a:gd name="T55" fmla="*/ 36 h 69"/>
                <a:gd name="T56" fmla="*/ 54 w 70"/>
                <a:gd name="T57" fmla="*/ 34 h 69"/>
                <a:gd name="T58" fmla="*/ 52 w 70"/>
                <a:gd name="T59" fmla="*/ 33 h 69"/>
                <a:gd name="T60" fmla="*/ 17 w 70"/>
                <a:gd name="T61" fmla="*/ 33 h 69"/>
                <a:gd name="T62" fmla="*/ 16 w 70"/>
                <a:gd name="T63" fmla="*/ 34 h 69"/>
                <a:gd name="T64" fmla="*/ 17 w 70"/>
                <a:gd name="T65" fmla="*/ 36 h 69"/>
                <a:gd name="T66" fmla="*/ 17 w 70"/>
                <a:gd name="T67" fmla="*/ 45 h 69"/>
                <a:gd name="T68" fmla="*/ 17 w 70"/>
                <a:gd name="T69" fmla="*/ 45 h 69"/>
                <a:gd name="T70" fmla="*/ 52 w 70"/>
                <a:gd name="T71" fmla="*/ 45 h 69"/>
                <a:gd name="T72" fmla="*/ 54 w 70"/>
                <a:gd name="T73" fmla="*/ 43 h 69"/>
                <a:gd name="T74" fmla="*/ 52 w 70"/>
                <a:gd name="T75" fmla="*/ 41 h 69"/>
                <a:gd name="T76" fmla="*/ 17 w 70"/>
                <a:gd name="T77" fmla="*/ 41 h 69"/>
                <a:gd name="T78" fmla="*/ 16 w 70"/>
                <a:gd name="T79" fmla="*/ 43 h 69"/>
                <a:gd name="T80" fmla="*/ 17 w 70"/>
                <a:gd name="T81" fmla="*/ 45 h 69"/>
                <a:gd name="T82" fmla="*/ 56 w 70"/>
                <a:gd name="T83" fmla="*/ 14 h 69"/>
                <a:gd name="T84" fmla="*/ 56 w 70"/>
                <a:gd name="T85" fmla="*/ 14 h 69"/>
                <a:gd name="T86" fmla="*/ 35 w 70"/>
                <a:gd name="T87" fmla="*/ 5 h 69"/>
                <a:gd name="T88" fmla="*/ 14 w 70"/>
                <a:gd name="T89" fmla="*/ 14 h 69"/>
                <a:gd name="T90" fmla="*/ 14 w 70"/>
                <a:gd name="T91" fmla="*/ 14 h 69"/>
                <a:gd name="T92" fmla="*/ 14 w 70"/>
                <a:gd name="T93" fmla="*/ 14 h 69"/>
                <a:gd name="T94" fmla="*/ 5 w 70"/>
                <a:gd name="T95" fmla="*/ 34 h 69"/>
                <a:gd name="T96" fmla="*/ 14 w 70"/>
                <a:gd name="T97" fmla="*/ 55 h 69"/>
                <a:gd name="T98" fmla="*/ 14 w 70"/>
                <a:gd name="T99" fmla="*/ 55 h 69"/>
                <a:gd name="T100" fmla="*/ 35 w 70"/>
                <a:gd name="T101" fmla="*/ 64 h 69"/>
                <a:gd name="T102" fmla="*/ 58 w 70"/>
                <a:gd name="T103" fmla="*/ 64 h 69"/>
                <a:gd name="T104" fmla="*/ 58 w 70"/>
                <a:gd name="T105" fmla="*/ 53 h 69"/>
                <a:gd name="T106" fmla="*/ 58 w 70"/>
                <a:gd name="T107" fmla="*/ 53 h 69"/>
                <a:gd name="T108" fmla="*/ 59 w 70"/>
                <a:gd name="T109" fmla="*/ 52 h 69"/>
                <a:gd name="T110" fmla="*/ 63 w 70"/>
                <a:gd name="T111" fmla="*/ 43 h 69"/>
                <a:gd name="T112" fmla="*/ 64 w 70"/>
                <a:gd name="T113" fmla="*/ 34 h 69"/>
                <a:gd name="T114" fmla="*/ 56 w 70"/>
                <a:gd name="T115" fmla="*/ 14 h 69"/>
                <a:gd name="T116" fmla="*/ 56 w 70"/>
                <a:gd name="T117" fmla="*/ 1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69">
                  <a:moveTo>
                    <a:pt x="35" y="0"/>
                  </a:moveTo>
                  <a:cubicBezTo>
                    <a:pt x="44" y="0"/>
                    <a:pt x="53" y="3"/>
                    <a:pt x="59" y="10"/>
                  </a:cubicBezTo>
                  <a:cubicBezTo>
                    <a:pt x="60" y="10"/>
                    <a:pt x="60" y="10"/>
                    <a:pt x="60" y="10"/>
                  </a:cubicBezTo>
                  <a:cubicBezTo>
                    <a:pt x="66" y="16"/>
                    <a:pt x="70" y="25"/>
                    <a:pt x="70" y="34"/>
                  </a:cubicBezTo>
                  <a:cubicBezTo>
                    <a:pt x="70" y="38"/>
                    <a:pt x="69" y="42"/>
                    <a:pt x="68" y="45"/>
                  </a:cubicBezTo>
                  <a:cubicBezTo>
                    <a:pt x="67" y="48"/>
                    <a:pt x="65" y="51"/>
                    <a:pt x="63" y="54"/>
                  </a:cubicBezTo>
                  <a:cubicBezTo>
                    <a:pt x="63" y="66"/>
                    <a:pt x="63" y="66"/>
                    <a:pt x="63" y="66"/>
                  </a:cubicBezTo>
                  <a:cubicBezTo>
                    <a:pt x="63" y="68"/>
                    <a:pt x="62" y="69"/>
                    <a:pt x="61" y="69"/>
                  </a:cubicBezTo>
                  <a:cubicBezTo>
                    <a:pt x="61" y="69"/>
                    <a:pt x="61" y="69"/>
                    <a:pt x="61" y="69"/>
                  </a:cubicBezTo>
                  <a:cubicBezTo>
                    <a:pt x="35" y="69"/>
                    <a:pt x="35" y="69"/>
                    <a:pt x="35" y="69"/>
                  </a:cubicBezTo>
                  <a:cubicBezTo>
                    <a:pt x="25" y="69"/>
                    <a:pt x="17" y="65"/>
                    <a:pt x="10" y="59"/>
                  </a:cubicBezTo>
                  <a:cubicBezTo>
                    <a:pt x="10" y="59"/>
                    <a:pt x="10" y="59"/>
                    <a:pt x="10" y="59"/>
                  </a:cubicBezTo>
                  <a:cubicBezTo>
                    <a:pt x="10" y="59"/>
                    <a:pt x="10" y="59"/>
                    <a:pt x="10" y="59"/>
                  </a:cubicBezTo>
                  <a:cubicBezTo>
                    <a:pt x="4" y="53"/>
                    <a:pt x="0" y="44"/>
                    <a:pt x="0" y="34"/>
                  </a:cubicBezTo>
                  <a:cubicBezTo>
                    <a:pt x="0" y="25"/>
                    <a:pt x="4" y="16"/>
                    <a:pt x="10" y="10"/>
                  </a:cubicBezTo>
                  <a:cubicBezTo>
                    <a:pt x="10" y="10"/>
                    <a:pt x="10" y="10"/>
                    <a:pt x="10" y="10"/>
                  </a:cubicBezTo>
                  <a:cubicBezTo>
                    <a:pt x="17" y="3"/>
                    <a:pt x="25" y="0"/>
                    <a:pt x="35" y="0"/>
                  </a:cubicBezTo>
                  <a:close/>
                  <a:moveTo>
                    <a:pt x="17" y="27"/>
                  </a:moveTo>
                  <a:cubicBezTo>
                    <a:pt x="17" y="27"/>
                    <a:pt x="17" y="27"/>
                    <a:pt x="17" y="27"/>
                  </a:cubicBezTo>
                  <a:cubicBezTo>
                    <a:pt x="52" y="27"/>
                    <a:pt x="52" y="27"/>
                    <a:pt x="52" y="27"/>
                  </a:cubicBezTo>
                  <a:cubicBezTo>
                    <a:pt x="53" y="27"/>
                    <a:pt x="54" y="27"/>
                    <a:pt x="54" y="26"/>
                  </a:cubicBezTo>
                  <a:cubicBezTo>
                    <a:pt x="54" y="25"/>
                    <a:pt x="53" y="24"/>
                    <a:pt x="52" y="24"/>
                  </a:cubicBezTo>
                  <a:cubicBezTo>
                    <a:pt x="17" y="24"/>
                    <a:pt x="17" y="24"/>
                    <a:pt x="17" y="24"/>
                  </a:cubicBezTo>
                  <a:cubicBezTo>
                    <a:pt x="17" y="24"/>
                    <a:pt x="16" y="25"/>
                    <a:pt x="16" y="26"/>
                  </a:cubicBezTo>
                  <a:cubicBezTo>
                    <a:pt x="16" y="27"/>
                    <a:pt x="17" y="27"/>
                    <a:pt x="17" y="27"/>
                  </a:cubicBezTo>
                  <a:close/>
                  <a:moveTo>
                    <a:pt x="17" y="36"/>
                  </a:moveTo>
                  <a:cubicBezTo>
                    <a:pt x="17" y="36"/>
                    <a:pt x="17" y="36"/>
                    <a:pt x="17" y="36"/>
                  </a:cubicBezTo>
                  <a:cubicBezTo>
                    <a:pt x="52" y="36"/>
                    <a:pt x="52" y="36"/>
                    <a:pt x="52" y="36"/>
                  </a:cubicBezTo>
                  <a:cubicBezTo>
                    <a:pt x="53" y="36"/>
                    <a:pt x="54" y="35"/>
                    <a:pt x="54" y="34"/>
                  </a:cubicBezTo>
                  <a:cubicBezTo>
                    <a:pt x="54" y="33"/>
                    <a:pt x="53" y="33"/>
                    <a:pt x="52" y="33"/>
                  </a:cubicBezTo>
                  <a:cubicBezTo>
                    <a:pt x="17" y="33"/>
                    <a:pt x="17" y="33"/>
                    <a:pt x="17" y="33"/>
                  </a:cubicBezTo>
                  <a:cubicBezTo>
                    <a:pt x="17" y="33"/>
                    <a:pt x="16" y="33"/>
                    <a:pt x="16" y="34"/>
                  </a:cubicBezTo>
                  <a:cubicBezTo>
                    <a:pt x="16" y="35"/>
                    <a:pt x="17" y="36"/>
                    <a:pt x="17" y="36"/>
                  </a:cubicBezTo>
                  <a:close/>
                  <a:moveTo>
                    <a:pt x="17" y="45"/>
                  </a:moveTo>
                  <a:cubicBezTo>
                    <a:pt x="17" y="45"/>
                    <a:pt x="17" y="45"/>
                    <a:pt x="17" y="45"/>
                  </a:cubicBezTo>
                  <a:cubicBezTo>
                    <a:pt x="52" y="45"/>
                    <a:pt x="52" y="45"/>
                    <a:pt x="52" y="45"/>
                  </a:cubicBezTo>
                  <a:cubicBezTo>
                    <a:pt x="53" y="45"/>
                    <a:pt x="54" y="44"/>
                    <a:pt x="54" y="43"/>
                  </a:cubicBezTo>
                  <a:cubicBezTo>
                    <a:pt x="54" y="42"/>
                    <a:pt x="53" y="41"/>
                    <a:pt x="52" y="41"/>
                  </a:cubicBezTo>
                  <a:cubicBezTo>
                    <a:pt x="17" y="41"/>
                    <a:pt x="17" y="41"/>
                    <a:pt x="17" y="41"/>
                  </a:cubicBezTo>
                  <a:cubicBezTo>
                    <a:pt x="17" y="41"/>
                    <a:pt x="16" y="42"/>
                    <a:pt x="16" y="43"/>
                  </a:cubicBezTo>
                  <a:cubicBezTo>
                    <a:pt x="16" y="44"/>
                    <a:pt x="17" y="45"/>
                    <a:pt x="17" y="45"/>
                  </a:cubicBezTo>
                  <a:close/>
                  <a:moveTo>
                    <a:pt x="56" y="14"/>
                  </a:moveTo>
                  <a:cubicBezTo>
                    <a:pt x="56" y="14"/>
                    <a:pt x="56" y="14"/>
                    <a:pt x="56" y="14"/>
                  </a:cubicBezTo>
                  <a:cubicBezTo>
                    <a:pt x="50" y="8"/>
                    <a:pt x="43" y="5"/>
                    <a:pt x="35" y="5"/>
                  </a:cubicBezTo>
                  <a:cubicBezTo>
                    <a:pt x="27" y="5"/>
                    <a:pt x="19" y="8"/>
                    <a:pt x="14" y="14"/>
                  </a:cubicBezTo>
                  <a:cubicBezTo>
                    <a:pt x="14" y="14"/>
                    <a:pt x="14" y="14"/>
                    <a:pt x="14" y="14"/>
                  </a:cubicBezTo>
                  <a:cubicBezTo>
                    <a:pt x="14" y="14"/>
                    <a:pt x="14" y="14"/>
                    <a:pt x="14" y="14"/>
                  </a:cubicBezTo>
                  <a:cubicBezTo>
                    <a:pt x="9" y="19"/>
                    <a:pt x="5" y="26"/>
                    <a:pt x="5" y="34"/>
                  </a:cubicBezTo>
                  <a:cubicBezTo>
                    <a:pt x="5" y="42"/>
                    <a:pt x="9" y="50"/>
                    <a:pt x="14" y="55"/>
                  </a:cubicBezTo>
                  <a:cubicBezTo>
                    <a:pt x="14" y="55"/>
                    <a:pt x="14" y="55"/>
                    <a:pt x="14" y="55"/>
                  </a:cubicBezTo>
                  <a:cubicBezTo>
                    <a:pt x="19" y="60"/>
                    <a:pt x="27" y="64"/>
                    <a:pt x="35" y="64"/>
                  </a:cubicBezTo>
                  <a:cubicBezTo>
                    <a:pt x="58" y="64"/>
                    <a:pt x="58" y="64"/>
                    <a:pt x="58" y="64"/>
                  </a:cubicBezTo>
                  <a:cubicBezTo>
                    <a:pt x="58" y="53"/>
                    <a:pt x="58" y="53"/>
                    <a:pt x="58" y="53"/>
                  </a:cubicBezTo>
                  <a:cubicBezTo>
                    <a:pt x="58" y="53"/>
                    <a:pt x="58" y="53"/>
                    <a:pt x="58" y="53"/>
                  </a:cubicBezTo>
                  <a:cubicBezTo>
                    <a:pt x="58" y="53"/>
                    <a:pt x="58" y="52"/>
                    <a:pt x="59" y="52"/>
                  </a:cubicBezTo>
                  <a:cubicBezTo>
                    <a:pt x="60" y="49"/>
                    <a:pt x="62" y="46"/>
                    <a:pt x="63" y="43"/>
                  </a:cubicBezTo>
                  <a:cubicBezTo>
                    <a:pt x="64" y="41"/>
                    <a:pt x="64" y="38"/>
                    <a:pt x="64" y="34"/>
                  </a:cubicBezTo>
                  <a:cubicBezTo>
                    <a:pt x="64" y="26"/>
                    <a:pt x="61" y="19"/>
                    <a:pt x="56" y="14"/>
                  </a:cubicBezTo>
                  <a:cubicBezTo>
                    <a:pt x="56" y="14"/>
                    <a:pt x="56" y="14"/>
                    <a:pt x="56" y="14"/>
                  </a:cubicBezTo>
                  <a:close/>
                </a:path>
              </a:pathLst>
            </a:custGeom>
            <a:solidFill>
              <a:schemeClr val="bg2"/>
            </a:solidFill>
            <a:ln>
              <a:noFill/>
            </a:ln>
          </p:spPr>
          <p:txBody>
            <a:bodyPr vert="horz" wrap="square" lIns="68580" tIns="34290" rIns="68580" bIns="34290" numCol="1" anchor="t" anchorCtr="0" compatLnSpc="1"/>
            <a:lstStyle/>
            <a:p>
              <a:endParaRPr lang="zh-CN" altLang="en-US" sz="1350" dirty="0">
                <a:latin typeface="思源宋体 CN" panose="02020400000000000000" pitchFamily="18" charset="-122"/>
                <a:ea typeface="思源宋体 CN" panose="02020400000000000000" pitchFamily="18" charset="-122"/>
              </a:endParaRPr>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常见作业性违章行为</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 </a:t>
            </a:r>
          </a:p>
        </p:txBody>
      </p:sp>
      <p:grpSp>
        <p:nvGrpSpPr>
          <p:cNvPr id="8" name="组合 7"/>
          <p:cNvGrpSpPr/>
          <p:nvPr/>
        </p:nvGrpSpPr>
        <p:grpSpPr>
          <a:xfrm>
            <a:off x="1082675" y="1398270"/>
            <a:ext cx="7112000" cy="2949575"/>
            <a:chOff x="1865" y="1347"/>
            <a:chExt cx="9139" cy="3790"/>
          </a:xfrm>
        </p:grpSpPr>
        <p:sp>
          <p:nvSpPr>
            <p:cNvPr id="7" name="文本框 6"/>
            <p:cNvSpPr txBox="1"/>
            <p:nvPr>
              <p:custDataLst>
                <p:tags r:id="rId2"/>
              </p:custDataLst>
            </p:nvPr>
          </p:nvSpPr>
          <p:spPr>
            <a:xfrm>
              <a:off x="1865"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03</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3"/>
              </p:custDataLst>
            </p:nvPr>
          </p:nvSpPr>
          <p:spPr>
            <a:xfrm>
              <a:off x="6600"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04</a:t>
              </a:r>
              <a:r>
                <a:rPr lang="en-US" altLang="zh-TW" sz="4950" dirty="0">
                  <a:solidFill>
                    <a:schemeClr val="accent1"/>
                  </a:solidFill>
                </a:rPr>
                <a:t>/</a:t>
              </a:r>
              <a:endParaRPr lang="zh-TW" altLang="en-US" sz="4950" dirty="0">
                <a:solidFill>
                  <a:schemeClr val="accent1"/>
                </a:solidFill>
              </a:endParaRPr>
            </a:p>
          </p:txBody>
        </p:sp>
        <p:sp>
          <p:nvSpPr>
            <p:cNvPr id="4" name="文本框 3"/>
            <p:cNvSpPr txBox="1"/>
            <p:nvPr>
              <p:custDataLst>
                <p:tags r:id="rId4"/>
              </p:custDataLst>
            </p:nvPr>
          </p:nvSpPr>
          <p:spPr>
            <a:xfrm>
              <a:off x="8054" y="286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攀、坐、站、倚、行位置姿态不符合安全规定</a:t>
              </a:r>
            </a:p>
          </p:txBody>
        </p:sp>
        <p:sp>
          <p:nvSpPr>
            <p:cNvPr id="13" name="文本框 12"/>
            <p:cNvSpPr txBox="1"/>
            <p:nvPr>
              <p:custDataLst>
                <p:tags r:id="rId5"/>
              </p:custDataLst>
            </p:nvPr>
          </p:nvSpPr>
          <p:spPr>
            <a:xfrm>
              <a:off x="3319" y="2801"/>
              <a:ext cx="2950" cy="780"/>
            </a:xfrm>
            <a:prstGeom prst="rect">
              <a:avLst/>
            </a:prstGeom>
          </p:spPr>
          <p:txBody>
            <a:bodyPr wrap="square" anchor="ctr" anchorCtr="0">
              <a:normAutofit/>
            </a:bodyPr>
            <a:lstStyle>
              <a:defPPr>
                <a:defRPr lang="zh-CN"/>
              </a:defPPr>
              <a:lvl1pPr>
                <a:defRPr sz="2000"/>
              </a:lvl1pPr>
            </a:lstStyle>
            <a:p>
              <a:pPr marL="0" lvl="0" indent="0" algn="l">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着装不符合规定</a:t>
              </a:r>
            </a:p>
          </p:txBody>
        </p:sp>
        <p:sp>
          <p:nvSpPr>
            <p:cNvPr id="5" name="文本框 4"/>
            <p:cNvSpPr txBox="1"/>
            <p:nvPr>
              <p:custDataLst>
                <p:tags r:id="rId6"/>
              </p:custDataLst>
            </p:nvPr>
          </p:nvSpPr>
          <p:spPr>
            <a:xfrm>
              <a:off x="1865"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01</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7"/>
              </p:custDataLst>
            </p:nvPr>
          </p:nvSpPr>
          <p:spPr>
            <a:xfrm>
              <a:off x="6600"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02</a:t>
              </a:r>
              <a:r>
                <a:rPr lang="en-US" altLang="zh-TW" sz="4950" dirty="0">
                  <a:solidFill>
                    <a:schemeClr val="accent1"/>
                  </a:solidFill>
                </a:rPr>
                <a:t>/</a:t>
              </a:r>
              <a:endParaRPr lang="zh-TW" altLang="en-US" sz="4950" dirty="0">
                <a:solidFill>
                  <a:schemeClr val="accent1"/>
                </a:solidFill>
              </a:endParaRPr>
            </a:p>
          </p:txBody>
        </p:sp>
        <p:sp>
          <p:nvSpPr>
            <p:cNvPr id="6" name="文本框 5"/>
            <p:cNvSpPr txBox="1"/>
            <p:nvPr>
              <p:custDataLst>
                <p:tags r:id="rId8"/>
              </p:custDataLst>
            </p:nvPr>
          </p:nvSpPr>
          <p:spPr>
            <a:xfrm>
              <a:off x="8054" y="1534"/>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不按规定使用个人劳动安全防护用品</a:t>
              </a:r>
            </a:p>
          </p:txBody>
        </p:sp>
        <p:sp>
          <p:nvSpPr>
            <p:cNvPr id="14" name="文本框 13"/>
            <p:cNvSpPr txBox="1"/>
            <p:nvPr>
              <p:custDataLst>
                <p:tags r:id="rId9"/>
              </p:custDataLst>
            </p:nvPr>
          </p:nvSpPr>
          <p:spPr>
            <a:xfrm>
              <a:off x="3319" y="1522"/>
              <a:ext cx="2950" cy="780"/>
            </a:xfrm>
            <a:prstGeom prst="rect">
              <a:avLst/>
            </a:prstGeom>
          </p:spPr>
          <p:txBody>
            <a:bodyPr wrap="square" anchor="ctr" anchorCtr="0">
              <a:normAutofit/>
            </a:bodyPr>
            <a:lstStyle>
              <a:defPPr>
                <a:defRPr lang="zh-CN"/>
              </a:defPPr>
              <a:lvl1pPr>
                <a:defRPr sz="2000"/>
              </a:lvl1pPr>
            </a:lstStyle>
            <a:p>
              <a:pPr marL="0" lvl="0" indent="0" algn="l">
                <a:lnSpc>
                  <a:spcPct val="10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不按操作规定进行操作</a:t>
              </a:r>
            </a:p>
          </p:txBody>
        </p:sp>
        <p:sp>
          <p:nvSpPr>
            <p:cNvPr id="12" name="文本框 11"/>
            <p:cNvSpPr txBox="1"/>
            <p:nvPr>
              <p:custDataLst>
                <p:tags r:id="rId10"/>
              </p:custDataLst>
            </p:nvPr>
          </p:nvSpPr>
          <p:spPr>
            <a:xfrm>
              <a:off x="1865"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05</a:t>
              </a:r>
              <a:r>
                <a:rPr lang="en-US" altLang="zh-TW" sz="4950" dirty="0">
                  <a:solidFill>
                    <a:schemeClr val="accent1"/>
                  </a:solidFill>
                </a:rPr>
                <a:t>/</a:t>
              </a:r>
              <a:endParaRPr lang="zh-TW" altLang="en-US" sz="4950" dirty="0">
                <a:solidFill>
                  <a:schemeClr val="accent1"/>
                </a:solidFill>
              </a:endParaRPr>
            </a:p>
          </p:txBody>
        </p:sp>
        <p:sp>
          <p:nvSpPr>
            <p:cNvPr id="16" name="文本框 15"/>
            <p:cNvSpPr txBox="1"/>
            <p:nvPr>
              <p:custDataLst>
                <p:tags r:id="rId11"/>
              </p:custDataLst>
            </p:nvPr>
          </p:nvSpPr>
          <p:spPr>
            <a:xfrm>
              <a:off x="6600"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06</a:t>
              </a:r>
              <a:r>
                <a:rPr lang="en-US" altLang="zh-TW" sz="4950" dirty="0">
                  <a:solidFill>
                    <a:schemeClr val="accent1"/>
                  </a:solidFill>
                </a:rPr>
                <a:t>/</a:t>
              </a:r>
              <a:endParaRPr lang="zh-TW" altLang="en-US" sz="4950" dirty="0">
                <a:solidFill>
                  <a:schemeClr val="accent1"/>
                </a:solidFill>
              </a:endParaRPr>
            </a:p>
          </p:txBody>
        </p:sp>
        <p:sp>
          <p:nvSpPr>
            <p:cNvPr id="17" name="文本框 16"/>
            <p:cNvSpPr txBox="1"/>
            <p:nvPr>
              <p:custDataLst>
                <p:tags r:id="rId12"/>
              </p:custDataLst>
            </p:nvPr>
          </p:nvSpPr>
          <p:spPr>
            <a:xfrm>
              <a:off x="8054" y="420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吊物、传运物件操作方法，违反规程规定</a:t>
              </a:r>
            </a:p>
          </p:txBody>
        </p:sp>
        <p:sp>
          <p:nvSpPr>
            <p:cNvPr id="18" name="文本框 17"/>
            <p:cNvSpPr txBox="1"/>
            <p:nvPr>
              <p:custDataLst>
                <p:tags r:id="rId13"/>
              </p:custDataLst>
            </p:nvPr>
          </p:nvSpPr>
          <p:spPr>
            <a:xfrm>
              <a:off x="3319" y="4189"/>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随意挪用现场安全设施或损坏现场安全标志</a:t>
              </a:r>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常见作业性违章行为</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 </a:t>
            </a:r>
          </a:p>
        </p:txBody>
      </p:sp>
      <p:grpSp>
        <p:nvGrpSpPr>
          <p:cNvPr id="10" name="组合 9"/>
          <p:cNvGrpSpPr/>
          <p:nvPr/>
        </p:nvGrpSpPr>
        <p:grpSpPr>
          <a:xfrm>
            <a:off x="1092200" y="3116580"/>
            <a:ext cx="7112000" cy="846455"/>
            <a:chOff x="1720" y="4563"/>
            <a:chExt cx="11200" cy="1333"/>
          </a:xfrm>
        </p:grpSpPr>
        <p:sp>
          <p:nvSpPr>
            <p:cNvPr id="7" name="文本框 6"/>
            <p:cNvSpPr txBox="1"/>
            <p:nvPr>
              <p:custDataLst>
                <p:tags r:id="rId6"/>
              </p:custDataLst>
            </p:nvPr>
          </p:nvSpPr>
          <p:spPr>
            <a:xfrm>
              <a:off x="1720"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09</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7"/>
              </p:custDataLst>
            </p:nvPr>
          </p:nvSpPr>
          <p:spPr>
            <a:xfrm>
              <a:off x="7523"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10</a:t>
              </a:r>
              <a:r>
                <a:rPr lang="en-US" altLang="zh-TW" sz="4950" dirty="0">
                  <a:solidFill>
                    <a:schemeClr val="accent1"/>
                  </a:solidFill>
                </a:rPr>
                <a:t>/</a:t>
              </a:r>
              <a:endParaRPr lang="zh-TW" altLang="en-US" sz="4950" dirty="0">
                <a:solidFill>
                  <a:schemeClr val="accent1"/>
                </a:solidFill>
              </a:endParaRPr>
            </a:p>
          </p:txBody>
        </p:sp>
        <p:sp>
          <p:nvSpPr>
            <p:cNvPr id="4" name="文本框 3"/>
            <p:cNvSpPr txBox="1"/>
            <p:nvPr>
              <p:custDataLst>
                <p:tags r:id="rId8"/>
              </p:custDataLst>
            </p:nvPr>
          </p:nvSpPr>
          <p:spPr>
            <a:xfrm>
              <a:off x="9305" y="4714"/>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其它不符合“三不伤害”的作业行为</a:t>
              </a:r>
            </a:p>
          </p:txBody>
        </p:sp>
        <p:sp>
          <p:nvSpPr>
            <p:cNvPr id="13" name="文本框 12"/>
            <p:cNvSpPr txBox="1"/>
            <p:nvPr>
              <p:custDataLst>
                <p:tags r:id="rId9"/>
              </p:custDataLst>
            </p:nvPr>
          </p:nvSpPr>
          <p:spPr>
            <a:xfrm>
              <a:off x="3502" y="4729"/>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工作中不遵守劳动纪律，从事与生产无关的活动</a:t>
              </a:r>
            </a:p>
          </p:txBody>
        </p:sp>
      </p:grpSp>
      <p:grpSp>
        <p:nvGrpSpPr>
          <p:cNvPr id="3" name="组合 2"/>
          <p:cNvGrpSpPr/>
          <p:nvPr/>
        </p:nvGrpSpPr>
        <p:grpSpPr>
          <a:xfrm>
            <a:off x="1092200" y="1522095"/>
            <a:ext cx="7112000" cy="846455"/>
            <a:chOff x="1720" y="2907"/>
            <a:chExt cx="11200" cy="1333"/>
          </a:xfrm>
        </p:grpSpPr>
        <p:sp>
          <p:nvSpPr>
            <p:cNvPr id="5" name="文本框 4"/>
            <p:cNvSpPr txBox="1"/>
            <p:nvPr>
              <p:custDataLst>
                <p:tags r:id="rId2"/>
              </p:custDataLst>
            </p:nvPr>
          </p:nvSpPr>
          <p:spPr>
            <a:xfrm>
              <a:off x="1720"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07</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3"/>
              </p:custDataLst>
            </p:nvPr>
          </p:nvSpPr>
          <p:spPr>
            <a:xfrm>
              <a:off x="7523"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08</a:t>
              </a:r>
              <a:r>
                <a:rPr lang="en-US" altLang="zh-TW" sz="4950" dirty="0">
                  <a:solidFill>
                    <a:schemeClr val="accent1"/>
                  </a:solidFill>
                </a:rPr>
                <a:t>/</a:t>
              </a:r>
              <a:endParaRPr lang="zh-TW" altLang="en-US" sz="4950" dirty="0">
                <a:solidFill>
                  <a:schemeClr val="accent1"/>
                </a:solidFill>
              </a:endParaRPr>
            </a:p>
          </p:txBody>
        </p:sp>
        <p:sp>
          <p:nvSpPr>
            <p:cNvPr id="6" name="文本框 5"/>
            <p:cNvSpPr txBox="1"/>
            <p:nvPr>
              <p:custDataLst>
                <p:tags r:id="rId4"/>
              </p:custDataLst>
            </p:nvPr>
          </p:nvSpPr>
          <p:spPr>
            <a:xfrm>
              <a:off x="9305" y="3028"/>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使用的安全工具、安全用具不合格</a:t>
              </a:r>
            </a:p>
          </p:txBody>
        </p:sp>
        <p:sp>
          <p:nvSpPr>
            <p:cNvPr id="14" name="文本框 13"/>
            <p:cNvSpPr txBox="1"/>
            <p:nvPr>
              <p:custDataLst>
                <p:tags r:id="rId5"/>
              </p:custDataLst>
            </p:nvPr>
          </p:nvSpPr>
          <p:spPr>
            <a:xfrm>
              <a:off x="3502" y="3283"/>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起重作业操作方法、指挥信号违反规程或现场施工安全操作措施规定</a:t>
              </a:r>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常见作业性违章行为</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 </a:t>
            </a:r>
          </a:p>
        </p:txBody>
      </p:sp>
      <p:grpSp>
        <p:nvGrpSpPr>
          <p:cNvPr id="4" name="组合 3"/>
          <p:cNvGrpSpPr/>
          <p:nvPr/>
        </p:nvGrpSpPr>
        <p:grpSpPr>
          <a:xfrm>
            <a:off x="1482725" y="974090"/>
            <a:ext cx="6001385" cy="4028440"/>
            <a:chOff x="205" y="7220"/>
            <a:chExt cx="9451" cy="6778"/>
          </a:xfrm>
        </p:grpSpPr>
        <p:pic>
          <p:nvPicPr>
            <p:cNvPr id="8" name="Picture 4" descr="1"/>
            <p:cNvPicPr>
              <a:picLocks noChangeAspect="1" noChangeArrowheads="1"/>
            </p:cNvPicPr>
            <p:nvPr/>
          </p:nvPicPr>
          <p:blipFill rotWithShape="1">
            <a:blip r:embed="rId2"/>
            <a:srcRect l="14533"/>
            <a:stretch>
              <a:fillRect/>
            </a:stretch>
          </p:blipFill>
          <p:spPr bwMode="auto">
            <a:xfrm>
              <a:off x="205" y="7220"/>
              <a:ext cx="2693" cy="3389"/>
            </a:xfrm>
            <a:prstGeom prst="rect">
              <a:avLst/>
            </a:prstGeom>
            <a:noFill/>
            <a:ln w="12700">
              <a:solidFill>
                <a:srgbClr val="000000">
                  <a:alpha val="0"/>
                </a:srgbClr>
              </a:solidFill>
              <a:miter lim="800000"/>
              <a:headEnd/>
              <a:tailEnd/>
            </a:ln>
          </p:spPr>
        </p:pic>
        <p:pic>
          <p:nvPicPr>
            <p:cNvPr id="9" name="Picture 5" descr="01"/>
            <p:cNvPicPr>
              <a:picLocks noChangeAspect="1" noChangeArrowheads="1"/>
            </p:cNvPicPr>
            <p:nvPr/>
          </p:nvPicPr>
          <p:blipFill rotWithShape="1">
            <a:blip r:embed="rId3"/>
            <a:srcRect l="4290" t="3579" r="3819" b="6181"/>
            <a:stretch>
              <a:fillRect/>
            </a:stretch>
          </p:blipFill>
          <p:spPr bwMode="auto">
            <a:xfrm>
              <a:off x="6545" y="10609"/>
              <a:ext cx="3110" cy="3389"/>
            </a:xfrm>
            <a:prstGeom prst="rect">
              <a:avLst/>
            </a:prstGeom>
            <a:noFill/>
            <a:ln w="12700">
              <a:solidFill>
                <a:srgbClr val="000000">
                  <a:alpha val="0"/>
                </a:srgbClr>
              </a:solidFill>
              <a:miter lim="800000"/>
              <a:headEnd/>
              <a:tailEnd/>
            </a:ln>
          </p:spPr>
        </p:pic>
        <p:pic>
          <p:nvPicPr>
            <p:cNvPr id="10" name="Picture 7" descr="1"/>
            <p:cNvPicPr>
              <a:picLocks noChangeAspect="1" noChangeArrowheads="1"/>
            </p:cNvPicPr>
            <p:nvPr/>
          </p:nvPicPr>
          <p:blipFill>
            <a:blip r:embed="rId4"/>
            <a:srcRect/>
            <a:stretch>
              <a:fillRect/>
            </a:stretch>
          </p:blipFill>
          <p:spPr bwMode="auto">
            <a:xfrm>
              <a:off x="3168" y="10609"/>
              <a:ext cx="3299" cy="3389"/>
            </a:xfrm>
            <a:prstGeom prst="rect">
              <a:avLst/>
            </a:prstGeom>
            <a:noFill/>
            <a:ln w="12700">
              <a:solidFill>
                <a:srgbClr val="000000">
                  <a:alpha val="0"/>
                </a:srgbClr>
              </a:solidFill>
              <a:miter lim="800000"/>
              <a:headEnd/>
              <a:tailEnd/>
            </a:ln>
          </p:spPr>
        </p:pic>
        <p:pic>
          <p:nvPicPr>
            <p:cNvPr id="11" name="Picture 8" descr="15"/>
            <p:cNvPicPr>
              <a:picLocks noChangeAspect="1" noChangeArrowheads="1"/>
            </p:cNvPicPr>
            <p:nvPr/>
          </p:nvPicPr>
          <p:blipFill>
            <a:blip r:embed="rId5"/>
            <a:srcRect/>
            <a:stretch>
              <a:fillRect/>
            </a:stretch>
          </p:blipFill>
          <p:spPr bwMode="auto">
            <a:xfrm>
              <a:off x="205" y="10609"/>
              <a:ext cx="2772" cy="3389"/>
            </a:xfrm>
            <a:prstGeom prst="rect">
              <a:avLst/>
            </a:prstGeom>
            <a:noFill/>
            <a:ln w="12700">
              <a:solidFill>
                <a:srgbClr val="000000">
                  <a:alpha val="0"/>
                </a:srgbClr>
              </a:solidFill>
              <a:miter lim="800000"/>
              <a:headEnd/>
              <a:tailEnd/>
            </a:ln>
          </p:spPr>
        </p:pic>
        <p:pic>
          <p:nvPicPr>
            <p:cNvPr id="12" name="Picture 9" descr="01"/>
            <p:cNvPicPr>
              <a:picLocks noChangeAspect="1" noChangeArrowheads="1"/>
            </p:cNvPicPr>
            <p:nvPr/>
          </p:nvPicPr>
          <p:blipFill>
            <a:blip r:embed="rId6"/>
            <a:srcRect/>
            <a:stretch>
              <a:fillRect/>
            </a:stretch>
          </p:blipFill>
          <p:spPr bwMode="auto">
            <a:xfrm>
              <a:off x="6545" y="7220"/>
              <a:ext cx="3111" cy="3389"/>
            </a:xfrm>
            <a:prstGeom prst="rect">
              <a:avLst/>
            </a:prstGeom>
            <a:noFill/>
            <a:ln w="12700">
              <a:solidFill>
                <a:srgbClr val="000000">
                  <a:alpha val="0"/>
                </a:srgbClr>
              </a:solidFill>
              <a:miter lim="800000"/>
              <a:headEnd/>
              <a:tailEnd/>
            </a:ln>
          </p:spPr>
        </p:pic>
        <p:pic>
          <p:nvPicPr>
            <p:cNvPr id="13" name="Picture 10" descr="resource_801686892"/>
            <p:cNvPicPr>
              <a:picLocks noChangeAspect="1" noChangeArrowheads="1"/>
            </p:cNvPicPr>
            <p:nvPr/>
          </p:nvPicPr>
          <p:blipFill>
            <a:blip r:embed="rId7"/>
            <a:srcRect/>
            <a:stretch>
              <a:fillRect/>
            </a:stretch>
          </p:blipFill>
          <p:spPr bwMode="auto">
            <a:xfrm>
              <a:off x="2977" y="7220"/>
              <a:ext cx="3490" cy="3389"/>
            </a:xfrm>
            <a:prstGeom prst="rect">
              <a:avLst/>
            </a:prstGeom>
            <a:noFill/>
            <a:ln w="12700">
              <a:solidFill>
                <a:srgbClr val="000000">
                  <a:alpha val="0"/>
                </a:srgbClr>
              </a:solidFill>
              <a:miter lim="800000"/>
              <a:headEnd/>
              <a:tailEnd/>
            </a:ln>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常见装置性违章</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grpSp>
        <p:nvGrpSpPr>
          <p:cNvPr id="8" name="组合 7"/>
          <p:cNvGrpSpPr/>
          <p:nvPr/>
        </p:nvGrpSpPr>
        <p:grpSpPr>
          <a:xfrm>
            <a:off x="1073150" y="1341120"/>
            <a:ext cx="7112000" cy="2949575"/>
            <a:chOff x="1865" y="1347"/>
            <a:chExt cx="9139" cy="3790"/>
          </a:xfrm>
        </p:grpSpPr>
        <p:sp>
          <p:nvSpPr>
            <p:cNvPr id="7" name="文本框 6"/>
            <p:cNvSpPr txBox="1"/>
            <p:nvPr>
              <p:custDataLst>
                <p:tags r:id="rId1"/>
              </p:custDataLst>
            </p:nvPr>
          </p:nvSpPr>
          <p:spPr>
            <a:xfrm>
              <a:off x="1865"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03</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2"/>
              </p:custDataLst>
            </p:nvPr>
          </p:nvSpPr>
          <p:spPr>
            <a:xfrm>
              <a:off x="6600"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04</a:t>
              </a:r>
              <a:r>
                <a:rPr lang="en-US" altLang="zh-TW" sz="4950" dirty="0">
                  <a:solidFill>
                    <a:schemeClr val="accent1"/>
                  </a:solidFill>
                </a:rPr>
                <a:t>/</a:t>
              </a:r>
              <a:endParaRPr lang="zh-TW" altLang="en-US" sz="4950" dirty="0">
                <a:solidFill>
                  <a:schemeClr val="accent1"/>
                </a:solidFill>
              </a:endParaRPr>
            </a:p>
          </p:txBody>
        </p:sp>
        <p:sp>
          <p:nvSpPr>
            <p:cNvPr id="4" name="文本框 3"/>
            <p:cNvSpPr txBox="1"/>
            <p:nvPr>
              <p:custDataLst>
                <p:tags r:id="rId3"/>
              </p:custDataLst>
            </p:nvPr>
          </p:nvSpPr>
          <p:spPr>
            <a:xfrm>
              <a:off x="8054" y="2837"/>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生产、施工现场的安全设施不全或不符合规程规定</a:t>
              </a:r>
            </a:p>
          </p:txBody>
        </p:sp>
        <p:sp>
          <p:nvSpPr>
            <p:cNvPr id="13" name="文本框 12"/>
            <p:cNvSpPr txBox="1"/>
            <p:nvPr>
              <p:custDataLst>
                <p:tags r:id="rId4"/>
              </p:custDataLst>
            </p:nvPr>
          </p:nvSpPr>
          <p:spPr>
            <a:xfrm>
              <a:off x="3319" y="280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作业现场不能保证满足规程规定的安全距离</a:t>
              </a:r>
            </a:p>
          </p:txBody>
        </p:sp>
        <p:sp>
          <p:nvSpPr>
            <p:cNvPr id="5" name="文本框 4"/>
            <p:cNvSpPr txBox="1"/>
            <p:nvPr>
              <p:custDataLst>
                <p:tags r:id="rId5"/>
              </p:custDataLst>
            </p:nvPr>
          </p:nvSpPr>
          <p:spPr>
            <a:xfrm>
              <a:off x="1865"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01</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6"/>
              </p:custDataLst>
            </p:nvPr>
          </p:nvSpPr>
          <p:spPr>
            <a:xfrm>
              <a:off x="6600"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02</a:t>
              </a:r>
              <a:r>
                <a:rPr lang="en-US" altLang="zh-TW" sz="4950" dirty="0">
                  <a:solidFill>
                    <a:schemeClr val="accent1"/>
                  </a:solidFill>
                </a:rPr>
                <a:t>/</a:t>
              </a:r>
              <a:endParaRPr lang="zh-TW" altLang="en-US" sz="4950" dirty="0">
                <a:solidFill>
                  <a:schemeClr val="accent1"/>
                </a:solidFill>
              </a:endParaRPr>
            </a:p>
          </p:txBody>
        </p:sp>
        <p:sp>
          <p:nvSpPr>
            <p:cNvPr id="6" name="文本框 5"/>
            <p:cNvSpPr txBox="1"/>
            <p:nvPr>
              <p:custDataLst>
                <p:tags r:id="rId7"/>
              </p:custDataLst>
            </p:nvPr>
          </p:nvSpPr>
          <p:spPr>
            <a:xfrm>
              <a:off x="8054" y="1534"/>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安全标志、设备标志不全、不清晰或不符合规定</a:t>
              </a:r>
            </a:p>
          </p:txBody>
        </p:sp>
        <p:sp>
          <p:nvSpPr>
            <p:cNvPr id="14" name="文本框 13"/>
            <p:cNvSpPr txBox="1"/>
            <p:nvPr>
              <p:custDataLst>
                <p:tags r:id="rId8"/>
              </p:custDataLst>
            </p:nvPr>
          </p:nvSpPr>
          <p:spPr>
            <a:xfrm>
              <a:off x="3319" y="1522"/>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安全防护装置不全、有缺陷或不符合规程规定</a:t>
              </a:r>
            </a:p>
          </p:txBody>
        </p:sp>
        <p:sp>
          <p:nvSpPr>
            <p:cNvPr id="12" name="文本框 11"/>
            <p:cNvSpPr txBox="1"/>
            <p:nvPr>
              <p:custDataLst>
                <p:tags r:id="rId9"/>
              </p:custDataLst>
            </p:nvPr>
          </p:nvSpPr>
          <p:spPr>
            <a:xfrm>
              <a:off x="1865"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05</a:t>
              </a:r>
              <a:r>
                <a:rPr lang="en-US" altLang="zh-TW" sz="4950" dirty="0">
                  <a:solidFill>
                    <a:schemeClr val="accent1"/>
                  </a:solidFill>
                </a:rPr>
                <a:t>/</a:t>
              </a:r>
              <a:endParaRPr lang="zh-TW" altLang="en-US" sz="4950" dirty="0">
                <a:solidFill>
                  <a:schemeClr val="accent1"/>
                </a:solidFill>
              </a:endParaRPr>
            </a:p>
          </p:txBody>
        </p:sp>
        <p:sp>
          <p:nvSpPr>
            <p:cNvPr id="16" name="文本框 15"/>
            <p:cNvSpPr txBox="1"/>
            <p:nvPr>
              <p:custDataLst>
                <p:tags r:id="rId10"/>
              </p:custDataLst>
            </p:nvPr>
          </p:nvSpPr>
          <p:spPr>
            <a:xfrm>
              <a:off x="6600"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06</a:t>
              </a:r>
              <a:r>
                <a:rPr lang="en-US" altLang="zh-TW" sz="4950" dirty="0">
                  <a:solidFill>
                    <a:schemeClr val="accent1"/>
                  </a:solidFill>
                </a:rPr>
                <a:t>/</a:t>
              </a:r>
              <a:endParaRPr lang="zh-TW" altLang="en-US" sz="4950" dirty="0">
                <a:solidFill>
                  <a:schemeClr val="accent1"/>
                </a:solidFill>
              </a:endParaRPr>
            </a:p>
          </p:txBody>
        </p:sp>
        <p:sp>
          <p:nvSpPr>
            <p:cNvPr id="17" name="文本框 16"/>
            <p:cNvSpPr txBox="1"/>
            <p:nvPr>
              <p:custDataLst>
                <p:tags r:id="rId11"/>
              </p:custDataLst>
            </p:nvPr>
          </p:nvSpPr>
          <p:spPr>
            <a:xfrm>
              <a:off x="8054" y="420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施工机具、设备、工器具、脚手架结构等不符合安全要求或强度不够</a:t>
              </a:r>
            </a:p>
          </p:txBody>
        </p:sp>
        <p:sp>
          <p:nvSpPr>
            <p:cNvPr id="18" name="文本框 17"/>
            <p:cNvSpPr txBox="1"/>
            <p:nvPr>
              <p:custDataLst>
                <p:tags r:id="rId12"/>
              </p:custDataLst>
            </p:nvPr>
          </p:nvSpPr>
          <p:spPr>
            <a:xfrm>
              <a:off x="3319" y="4189"/>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生产、施工场地环境不良</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常见装置性违章</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grpSp>
        <p:nvGrpSpPr>
          <p:cNvPr id="10" name="组合 9"/>
          <p:cNvGrpSpPr/>
          <p:nvPr/>
        </p:nvGrpSpPr>
        <p:grpSpPr>
          <a:xfrm>
            <a:off x="1092200" y="3116580"/>
            <a:ext cx="7112000" cy="846455"/>
            <a:chOff x="1720" y="4563"/>
            <a:chExt cx="11200" cy="1333"/>
          </a:xfrm>
        </p:grpSpPr>
        <p:sp>
          <p:nvSpPr>
            <p:cNvPr id="7" name="文本框 6"/>
            <p:cNvSpPr txBox="1"/>
            <p:nvPr>
              <p:custDataLst>
                <p:tags r:id="rId5"/>
              </p:custDataLst>
            </p:nvPr>
          </p:nvSpPr>
          <p:spPr>
            <a:xfrm>
              <a:off x="1720"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09</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6"/>
              </p:custDataLst>
            </p:nvPr>
          </p:nvSpPr>
          <p:spPr>
            <a:xfrm>
              <a:off x="7523"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10</a:t>
              </a:r>
              <a:r>
                <a:rPr lang="en-US" altLang="zh-TW" sz="4950" dirty="0">
                  <a:solidFill>
                    <a:schemeClr val="accent1"/>
                  </a:solidFill>
                </a:rPr>
                <a:t>/</a:t>
              </a:r>
              <a:endParaRPr lang="zh-TW" altLang="en-US" sz="4950" dirty="0">
                <a:solidFill>
                  <a:schemeClr val="accent1"/>
                </a:solidFill>
              </a:endParaRPr>
            </a:p>
          </p:txBody>
        </p:sp>
        <p:sp>
          <p:nvSpPr>
            <p:cNvPr id="4" name="文本框 3"/>
            <p:cNvSpPr txBox="1"/>
            <p:nvPr>
              <p:custDataLst>
                <p:tags r:id="rId7"/>
              </p:custDataLst>
            </p:nvPr>
          </p:nvSpPr>
          <p:spPr>
            <a:xfrm>
              <a:off x="9305" y="4714"/>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设备在非安全状态下运行</a:t>
              </a:r>
            </a:p>
          </p:txBody>
        </p:sp>
        <p:sp>
          <p:nvSpPr>
            <p:cNvPr id="13" name="文本框 12"/>
            <p:cNvSpPr txBox="1"/>
            <p:nvPr>
              <p:custDataLst>
                <p:tags r:id="rId8"/>
              </p:custDataLst>
            </p:nvPr>
          </p:nvSpPr>
          <p:spPr>
            <a:xfrm>
              <a:off x="3502" y="4729"/>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易燃易爆物品存放位置、地点、环境不符合安全规定</a:t>
              </a:r>
            </a:p>
          </p:txBody>
        </p:sp>
      </p:grpSp>
      <p:grpSp>
        <p:nvGrpSpPr>
          <p:cNvPr id="5" name="组合 4"/>
          <p:cNvGrpSpPr/>
          <p:nvPr/>
        </p:nvGrpSpPr>
        <p:grpSpPr>
          <a:xfrm>
            <a:off x="1092200" y="1522095"/>
            <a:ext cx="7321550" cy="846455"/>
            <a:chOff x="1720" y="2907"/>
            <a:chExt cx="11530" cy="1333"/>
          </a:xfrm>
        </p:grpSpPr>
        <p:sp>
          <p:nvSpPr>
            <p:cNvPr id="6" name="文本框 5"/>
            <p:cNvSpPr txBox="1"/>
            <p:nvPr>
              <p:custDataLst>
                <p:tags r:id="rId1"/>
              </p:custDataLst>
            </p:nvPr>
          </p:nvSpPr>
          <p:spPr>
            <a:xfrm>
              <a:off x="1720"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07</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2"/>
              </p:custDataLst>
            </p:nvPr>
          </p:nvSpPr>
          <p:spPr>
            <a:xfrm>
              <a:off x="7523"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08</a:t>
              </a:r>
              <a:r>
                <a:rPr lang="en-US" altLang="zh-TW" sz="4950" dirty="0">
                  <a:solidFill>
                    <a:schemeClr val="accent1"/>
                  </a:solidFill>
                </a:rPr>
                <a:t>/</a:t>
              </a:r>
              <a:endParaRPr lang="zh-TW" altLang="en-US" sz="4950" dirty="0">
                <a:solidFill>
                  <a:schemeClr val="accent1"/>
                </a:solidFill>
              </a:endParaRPr>
            </a:p>
          </p:txBody>
        </p:sp>
        <p:sp>
          <p:nvSpPr>
            <p:cNvPr id="8" name="文本框 7"/>
            <p:cNvSpPr txBox="1"/>
            <p:nvPr>
              <p:custDataLst>
                <p:tags r:id="rId3"/>
              </p:custDataLst>
            </p:nvPr>
          </p:nvSpPr>
          <p:spPr>
            <a:xfrm>
              <a:off x="9305" y="3028"/>
              <a:ext cx="394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易燃、易爆区、重点防火区，防火设施不全或防火措施不符合规定要求</a:t>
              </a:r>
            </a:p>
          </p:txBody>
        </p:sp>
        <p:sp>
          <p:nvSpPr>
            <p:cNvPr id="14" name="文本框 13"/>
            <p:cNvSpPr txBox="1"/>
            <p:nvPr>
              <p:custDataLst>
                <p:tags r:id="rId4"/>
              </p:custDataLst>
            </p:nvPr>
          </p:nvSpPr>
          <p:spPr>
            <a:xfrm>
              <a:off x="3502" y="3283"/>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安全防护用品、用具配备不全、数量不足、质量不良</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32255" y="1068070"/>
            <a:ext cx="6208395" cy="3644900"/>
            <a:chOff x="-167" y="3915"/>
            <a:chExt cx="11876" cy="6972"/>
          </a:xfrm>
        </p:grpSpPr>
        <p:pic>
          <p:nvPicPr>
            <p:cNvPr id="10" name="Picture 7" descr="resource_459136639"/>
            <p:cNvPicPr>
              <a:picLocks noChangeAspect="1" noChangeArrowheads="1"/>
            </p:cNvPicPr>
            <p:nvPr/>
          </p:nvPicPr>
          <p:blipFill>
            <a:blip r:embed="rId2"/>
            <a:srcRect/>
            <a:stretch>
              <a:fillRect/>
            </a:stretch>
          </p:blipFill>
          <p:spPr>
            <a:xfrm>
              <a:off x="-167" y="3915"/>
              <a:ext cx="3975" cy="3402"/>
            </a:xfrm>
            <a:prstGeom prst="rect">
              <a:avLst/>
            </a:prstGeom>
            <a:noFill/>
            <a:ln w="12700">
              <a:solidFill>
                <a:srgbClr val="000000">
                  <a:alpha val="0"/>
                </a:srgbClr>
              </a:solidFill>
              <a:miter lim="800000"/>
              <a:headEnd/>
              <a:tailEnd/>
            </a:ln>
          </p:spPr>
        </p:pic>
        <p:pic>
          <p:nvPicPr>
            <p:cNvPr id="11" name="Picture 4" descr="resource_526920785"/>
            <p:cNvPicPr>
              <a:picLocks noChangeAspect="1" noChangeArrowheads="1"/>
            </p:cNvPicPr>
            <p:nvPr/>
          </p:nvPicPr>
          <p:blipFill>
            <a:blip r:embed="rId3"/>
            <a:srcRect/>
            <a:stretch>
              <a:fillRect/>
            </a:stretch>
          </p:blipFill>
          <p:spPr bwMode="auto">
            <a:xfrm>
              <a:off x="1183" y="7485"/>
              <a:ext cx="3845" cy="3402"/>
            </a:xfrm>
            <a:prstGeom prst="rect">
              <a:avLst/>
            </a:prstGeom>
            <a:noFill/>
            <a:ln w="12700">
              <a:solidFill>
                <a:srgbClr val="000000">
                  <a:alpha val="0"/>
                </a:srgbClr>
              </a:solidFill>
              <a:miter lim="800000"/>
              <a:headEnd/>
              <a:tailEnd/>
            </a:ln>
          </p:spPr>
        </p:pic>
        <p:pic>
          <p:nvPicPr>
            <p:cNvPr id="12" name="Picture 5" descr="resource_339649031"/>
            <p:cNvPicPr>
              <a:picLocks noChangeAspect="1" noChangeArrowheads="1"/>
            </p:cNvPicPr>
            <p:nvPr/>
          </p:nvPicPr>
          <p:blipFill>
            <a:blip r:embed="rId4"/>
            <a:srcRect/>
            <a:stretch>
              <a:fillRect/>
            </a:stretch>
          </p:blipFill>
          <p:spPr bwMode="auto">
            <a:xfrm>
              <a:off x="7417" y="3915"/>
              <a:ext cx="4292" cy="3402"/>
            </a:xfrm>
            <a:prstGeom prst="rect">
              <a:avLst/>
            </a:prstGeom>
            <a:noFill/>
            <a:ln w="12700">
              <a:solidFill>
                <a:srgbClr val="000000">
                  <a:alpha val="0"/>
                </a:srgbClr>
              </a:solidFill>
              <a:miter lim="800000"/>
              <a:headEnd/>
              <a:tailEnd/>
            </a:ln>
          </p:spPr>
        </p:pic>
        <p:pic>
          <p:nvPicPr>
            <p:cNvPr id="13" name="Picture 9" descr="1"/>
            <p:cNvPicPr>
              <a:picLocks noChangeAspect="1" noChangeArrowheads="1"/>
            </p:cNvPicPr>
            <p:nvPr/>
          </p:nvPicPr>
          <p:blipFill>
            <a:blip r:embed="rId5"/>
            <a:srcRect/>
            <a:stretch>
              <a:fillRect/>
            </a:stretch>
          </p:blipFill>
          <p:spPr bwMode="auto">
            <a:xfrm>
              <a:off x="6131" y="7485"/>
              <a:ext cx="2714" cy="3402"/>
            </a:xfrm>
            <a:prstGeom prst="rect">
              <a:avLst/>
            </a:prstGeom>
            <a:noFill/>
            <a:ln w="12700">
              <a:solidFill>
                <a:srgbClr val="000000">
                  <a:alpha val="0"/>
                </a:srgbClr>
              </a:solidFill>
              <a:miter lim="800000"/>
              <a:headEnd/>
              <a:tailEnd/>
            </a:ln>
          </p:spPr>
        </p:pic>
        <p:pic>
          <p:nvPicPr>
            <p:cNvPr id="14" name="Picture 11" descr="01"/>
            <p:cNvPicPr>
              <a:picLocks noChangeAspect="1" noChangeArrowheads="1"/>
            </p:cNvPicPr>
            <p:nvPr/>
          </p:nvPicPr>
          <p:blipFill>
            <a:blip r:embed="rId6"/>
            <a:srcRect/>
            <a:stretch>
              <a:fillRect/>
            </a:stretch>
          </p:blipFill>
          <p:spPr bwMode="auto">
            <a:xfrm>
              <a:off x="3912" y="3915"/>
              <a:ext cx="3402" cy="3402"/>
            </a:xfrm>
            <a:prstGeom prst="rect">
              <a:avLst/>
            </a:prstGeom>
            <a:noFill/>
            <a:ln w="12700">
              <a:solidFill>
                <a:srgbClr val="000000">
                  <a:alpha val="0"/>
                </a:srgbClr>
              </a:solidFill>
              <a:miter lim="800000"/>
              <a:headEnd/>
              <a:tailEnd/>
            </a:ln>
          </p:spPr>
        </p:pic>
      </p:grpSp>
      <p:sp>
        <p:nvSpPr>
          <p:cNvPr id="4" name="文本框 3"/>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常见装置性违章</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常见指挥性违章行为</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grpSp>
        <p:nvGrpSpPr>
          <p:cNvPr id="10" name="组合 9"/>
          <p:cNvGrpSpPr/>
          <p:nvPr/>
        </p:nvGrpSpPr>
        <p:grpSpPr>
          <a:xfrm>
            <a:off x="1092200" y="3116580"/>
            <a:ext cx="7112000" cy="846455"/>
            <a:chOff x="1720" y="4563"/>
            <a:chExt cx="11200" cy="1333"/>
          </a:xfrm>
        </p:grpSpPr>
        <p:sp>
          <p:nvSpPr>
            <p:cNvPr id="7" name="文本框 6"/>
            <p:cNvSpPr txBox="1"/>
            <p:nvPr>
              <p:custDataLst>
                <p:tags r:id="rId5"/>
              </p:custDataLst>
            </p:nvPr>
          </p:nvSpPr>
          <p:spPr>
            <a:xfrm>
              <a:off x="1720"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03</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6"/>
              </p:custDataLst>
            </p:nvPr>
          </p:nvSpPr>
          <p:spPr>
            <a:xfrm>
              <a:off x="7523"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04</a:t>
              </a:r>
              <a:r>
                <a:rPr lang="en-US" altLang="zh-TW" sz="4950" dirty="0">
                  <a:solidFill>
                    <a:schemeClr val="accent1"/>
                  </a:solidFill>
                </a:rPr>
                <a:t>/</a:t>
              </a:r>
              <a:endParaRPr lang="zh-TW" altLang="en-US" sz="4950" dirty="0">
                <a:solidFill>
                  <a:schemeClr val="accent1"/>
                </a:solidFill>
              </a:endParaRPr>
            </a:p>
          </p:txBody>
        </p:sp>
        <p:sp>
          <p:nvSpPr>
            <p:cNvPr id="3" name="文本框 2"/>
            <p:cNvSpPr txBox="1"/>
            <p:nvPr>
              <p:custDataLst>
                <p:tags r:id="rId7"/>
              </p:custDataLst>
            </p:nvPr>
          </p:nvSpPr>
          <p:spPr>
            <a:xfrm>
              <a:off x="9305" y="4714"/>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不按“安规”要求填写、签发工作票、操作票、事故应急抢修单等</a:t>
              </a:r>
            </a:p>
          </p:txBody>
        </p:sp>
        <p:sp>
          <p:nvSpPr>
            <p:cNvPr id="13" name="文本框 12"/>
            <p:cNvSpPr txBox="1"/>
            <p:nvPr>
              <p:custDataLst>
                <p:tags r:id="rId8"/>
              </p:custDataLst>
            </p:nvPr>
          </p:nvSpPr>
          <p:spPr>
            <a:xfrm>
              <a:off x="3502" y="4729"/>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擅自变更经批准的安全技术措施或工作票、操作票、事故应急抢修单</a:t>
              </a:r>
            </a:p>
          </p:txBody>
        </p:sp>
      </p:grpSp>
      <p:grpSp>
        <p:nvGrpSpPr>
          <p:cNvPr id="5" name="组合 4"/>
          <p:cNvGrpSpPr/>
          <p:nvPr/>
        </p:nvGrpSpPr>
        <p:grpSpPr>
          <a:xfrm>
            <a:off x="1092200" y="1522095"/>
            <a:ext cx="7321550" cy="846455"/>
            <a:chOff x="1720" y="2907"/>
            <a:chExt cx="11530" cy="1333"/>
          </a:xfrm>
        </p:grpSpPr>
        <p:sp>
          <p:nvSpPr>
            <p:cNvPr id="6" name="文本框 5"/>
            <p:cNvSpPr txBox="1"/>
            <p:nvPr>
              <p:custDataLst>
                <p:tags r:id="rId1"/>
              </p:custDataLst>
            </p:nvPr>
          </p:nvSpPr>
          <p:spPr>
            <a:xfrm>
              <a:off x="1720"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01</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2"/>
              </p:custDataLst>
            </p:nvPr>
          </p:nvSpPr>
          <p:spPr>
            <a:xfrm>
              <a:off x="7523"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02</a:t>
              </a:r>
              <a:r>
                <a:rPr lang="en-US" altLang="zh-TW" sz="4950" dirty="0">
                  <a:solidFill>
                    <a:schemeClr val="accent1"/>
                  </a:solidFill>
                </a:rPr>
                <a:t>/</a:t>
              </a:r>
              <a:endParaRPr lang="zh-TW" altLang="en-US" sz="4950" dirty="0">
                <a:solidFill>
                  <a:schemeClr val="accent1"/>
                </a:solidFill>
              </a:endParaRPr>
            </a:p>
          </p:txBody>
        </p:sp>
        <p:sp>
          <p:nvSpPr>
            <p:cNvPr id="8" name="文本框 7"/>
            <p:cNvSpPr txBox="1"/>
            <p:nvPr>
              <p:custDataLst>
                <p:tags r:id="rId3"/>
              </p:custDataLst>
            </p:nvPr>
          </p:nvSpPr>
          <p:spPr>
            <a:xfrm>
              <a:off x="9305" y="3028"/>
              <a:ext cx="394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没有工作交底，没有安全技术措施，没有具备生产、作业安全的必备条件，或应办工作票、操作票、事故应急抢修单而不办，即组织生产</a:t>
              </a:r>
            </a:p>
          </p:txBody>
        </p:sp>
        <p:sp>
          <p:nvSpPr>
            <p:cNvPr id="14" name="文本框 13"/>
            <p:cNvSpPr txBox="1"/>
            <p:nvPr>
              <p:custDataLst>
                <p:tags r:id="rId4"/>
              </p:custDataLst>
            </p:nvPr>
          </p:nvSpPr>
          <p:spPr>
            <a:xfrm>
              <a:off x="3502" y="3283"/>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指派不具备安全资格的人员上岗，不考虑工人的工种与技术等级进行分工</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常见指挥性违章行为</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grpSp>
        <p:nvGrpSpPr>
          <p:cNvPr id="10" name="组合 9"/>
          <p:cNvGrpSpPr/>
          <p:nvPr/>
        </p:nvGrpSpPr>
        <p:grpSpPr>
          <a:xfrm>
            <a:off x="1092200" y="3116580"/>
            <a:ext cx="7112000" cy="846455"/>
            <a:chOff x="1720" y="4563"/>
            <a:chExt cx="11200" cy="1333"/>
          </a:xfrm>
        </p:grpSpPr>
        <p:sp>
          <p:nvSpPr>
            <p:cNvPr id="7" name="文本框 6"/>
            <p:cNvSpPr txBox="1"/>
            <p:nvPr>
              <p:custDataLst>
                <p:tags r:id="rId5"/>
              </p:custDataLst>
            </p:nvPr>
          </p:nvSpPr>
          <p:spPr>
            <a:xfrm>
              <a:off x="1720" y="4563"/>
              <a:ext cx="1775" cy="1333"/>
            </a:xfrm>
            <a:prstGeom prst="rect">
              <a:avLst/>
            </a:prstGeom>
            <a:noFill/>
          </p:spPr>
          <p:txBody>
            <a:bodyPr wrap="square" rtlCol="0" anchor="ctr" anchorCtr="0">
              <a:normAutofit fontScale="975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07</a:t>
              </a:r>
              <a:endParaRPr lang="zh-TW" altLang="en-US" sz="4950" dirty="0">
                <a:solidFill>
                  <a:schemeClr val="accent1"/>
                </a:solidFill>
              </a:endParaRPr>
            </a:p>
          </p:txBody>
        </p:sp>
        <p:sp>
          <p:nvSpPr>
            <p:cNvPr id="11" name="文本框 10"/>
            <p:cNvSpPr txBox="1"/>
            <p:nvPr>
              <p:custDataLst>
                <p:tags r:id="rId6"/>
              </p:custDataLst>
            </p:nvPr>
          </p:nvSpPr>
          <p:spPr>
            <a:xfrm>
              <a:off x="7523"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08</a:t>
              </a:r>
              <a:r>
                <a:rPr lang="en-US" altLang="zh-TW" sz="4950" dirty="0">
                  <a:solidFill>
                    <a:schemeClr val="accent1"/>
                  </a:solidFill>
                </a:rPr>
                <a:t>/</a:t>
              </a:r>
              <a:endParaRPr lang="zh-TW" altLang="en-US" sz="4950" dirty="0">
                <a:solidFill>
                  <a:schemeClr val="accent1"/>
                </a:solidFill>
              </a:endParaRPr>
            </a:p>
          </p:txBody>
        </p:sp>
        <p:sp>
          <p:nvSpPr>
            <p:cNvPr id="3" name="文本框 2"/>
            <p:cNvSpPr txBox="1"/>
            <p:nvPr>
              <p:custDataLst>
                <p:tags r:id="rId7"/>
              </p:custDataLst>
            </p:nvPr>
          </p:nvSpPr>
          <p:spPr>
            <a:xfrm>
              <a:off x="9305" y="4714"/>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不按“安规”要求填写、签发工作票、操作票、事故应急抢修单等</a:t>
              </a:r>
            </a:p>
          </p:txBody>
        </p:sp>
        <p:sp>
          <p:nvSpPr>
            <p:cNvPr id="13" name="文本框 12"/>
            <p:cNvSpPr txBox="1"/>
            <p:nvPr>
              <p:custDataLst>
                <p:tags r:id="rId8"/>
              </p:custDataLst>
            </p:nvPr>
          </p:nvSpPr>
          <p:spPr>
            <a:xfrm>
              <a:off x="3502" y="4729"/>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擅自变更经批准的安全技术措施或工作票、操作票、事故应急抢修单</a:t>
              </a:r>
            </a:p>
          </p:txBody>
        </p:sp>
      </p:grpSp>
      <p:grpSp>
        <p:nvGrpSpPr>
          <p:cNvPr id="5" name="组合 4"/>
          <p:cNvGrpSpPr/>
          <p:nvPr/>
        </p:nvGrpSpPr>
        <p:grpSpPr>
          <a:xfrm>
            <a:off x="1092200" y="1522095"/>
            <a:ext cx="7321550" cy="846455"/>
            <a:chOff x="1720" y="2907"/>
            <a:chExt cx="11530" cy="1333"/>
          </a:xfrm>
        </p:grpSpPr>
        <p:sp>
          <p:nvSpPr>
            <p:cNvPr id="6" name="文本框 5"/>
            <p:cNvSpPr txBox="1"/>
            <p:nvPr>
              <p:custDataLst>
                <p:tags r:id="rId1"/>
              </p:custDataLst>
            </p:nvPr>
          </p:nvSpPr>
          <p:spPr>
            <a:xfrm>
              <a:off x="1720"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05</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2"/>
              </p:custDataLst>
            </p:nvPr>
          </p:nvSpPr>
          <p:spPr>
            <a:xfrm>
              <a:off x="7523"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06</a:t>
              </a:r>
              <a:r>
                <a:rPr lang="en-US" altLang="zh-TW" sz="4950" dirty="0">
                  <a:solidFill>
                    <a:schemeClr val="accent1"/>
                  </a:solidFill>
                </a:rPr>
                <a:t>/</a:t>
              </a:r>
              <a:endParaRPr lang="zh-TW" altLang="en-US" sz="4950" dirty="0">
                <a:solidFill>
                  <a:schemeClr val="accent1"/>
                </a:solidFill>
              </a:endParaRPr>
            </a:p>
          </p:txBody>
        </p:sp>
        <p:sp>
          <p:nvSpPr>
            <p:cNvPr id="8" name="文本框 7"/>
            <p:cNvSpPr txBox="1"/>
            <p:nvPr>
              <p:custDataLst>
                <p:tags r:id="rId3"/>
              </p:custDataLst>
            </p:nvPr>
          </p:nvSpPr>
          <p:spPr>
            <a:xfrm>
              <a:off x="9305" y="3028"/>
              <a:ext cx="394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没有工作交底，没有安全技术措施，没有具备生产、作业安全的必备条件，或应办工作票、操作票、事故应急抢修单而不办，即组织生产</a:t>
              </a:r>
            </a:p>
          </p:txBody>
        </p:sp>
        <p:sp>
          <p:nvSpPr>
            <p:cNvPr id="14" name="文本框 13"/>
            <p:cNvSpPr txBox="1"/>
            <p:nvPr>
              <p:custDataLst>
                <p:tags r:id="rId4"/>
              </p:custDataLst>
            </p:nvPr>
          </p:nvSpPr>
          <p:spPr>
            <a:xfrm>
              <a:off x="3502" y="3283"/>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指派不具备安全资格的人员上岗，不考虑工人的工种与技术等级进行分工</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516826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r>
              <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rPr>
              <a:t>----</a:t>
            </a:r>
            <a:r>
              <a:rPr lang="en-US" altLang="zh-CN" sz="2400" b="1" dirty="0" err="1">
                <a:solidFill>
                  <a:schemeClr val="tx1">
                    <a:lumMod val="75000"/>
                    <a:lumOff val="25000"/>
                  </a:schemeClr>
                </a:solidFill>
                <a:latin typeface="思源宋体 CN" panose="02020400000000000000" pitchFamily="18" charset="-122"/>
                <a:ea typeface="思源宋体 CN" panose="02020400000000000000" pitchFamily="18" charset="-122"/>
              </a:rPr>
              <a:t>常见指挥性违章行为</a:t>
            </a:r>
            <a:endParaRPr lang="en-US" altLang="zh-CN" sz="2400" b="1" dirty="0">
              <a:solidFill>
                <a:schemeClr val="tx1">
                  <a:lumMod val="75000"/>
                  <a:lumOff val="25000"/>
                </a:schemeClr>
              </a:solidFill>
              <a:latin typeface="思源宋体 CN" panose="02020400000000000000" pitchFamily="18" charset="-122"/>
              <a:ea typeface="思源宋体 CN" panose="02020400000000000000" pitchFamily="18" charset="-122"/>
            </a:endParaRPr>
          </a:p>
        </p:txBody>
      </p:sp>
      <p:grpSp>
        <p:nvGrpSpPr>
          <p:cNvPr id="3" name="组合 2"/>
          <p:cNvGrpSpPr/>
          <p:nvPr/>
        </p:nvGrpSpPr>
        <p:grpSpPr>
          <a:xfrm>
            <a:off x="631190" y="1663700"/>
            <a:ext cx="8062595" cy="2221230"/>
            <a:chOff x="-581" y="3346"/>
            <a:chExt cx="16521" cy="3342"/>
          </a:xfrm>
        </p:grpSpPr>
        <p:pic>
          <p:nvPicPr>
            <p:cNvPr id="10" name="Picture 4" descr="resource_801686892"/>
            <p:cNvPicPr>
              <a:picLocks noChangeAspect="1" noChangeArrowheads="1"/>
            </p:cNvPicPr>
            <p:nvPr/>
          </p:nvPicPr>
          <p:blipFill>
            <a:blip r:embed="rId2"/>
            <a:srcRect/>
            <a:stretch>
              <a:fillRect/>
            </a:stretch>
          </p:blipFill>
          <p:spPr bwMode="auto">
            <a:xfrm>
              <a:off x="10724" y="3346"/>
              <a:ext cx="5217" cy="3343"/>
            </a:xfrm>
            <a:prstGeom prst="rect">
              <a:avLst/>
            </a:prstGeom>
            <a:noFill/>
            <a:ln w="12700">
              <a:solidFill>
                <a:srgbClr val="000000">
                  <a:alpha val="0"/>
                </a:srgbClr>
              </a:solidFill>
              <a:miter lim="800000"/>
              <a:headEnd/>
              <a:tailEnd/>
            </a:ln>
          </p:spPr>
        </p:pic>
        <p:pic>
          <p:nvPicPr>
            <p:cNvPr id="12" name="Picture 7" descr="resource_1918226483"/>
            <p:cNvPicPr>
              <a:picLocks noChangeAspect="1" noChangeArrowheads="1"/>
            </p:cNvPicPr>
            <p:nvPr/>
          </p:nvPicPr>
          <p:blipFill>
            <a:blip r:embed="rId3"/>
            <a:srcRect/>
            <a:stretch>
              <a:fillRect/>
            </a:stretch>
          </p:blipFill>
          <p:spPr bwMode="auto">
            <a:xfrm>
              <a:off x="-581" y="3346"/>
              <a:ext cx="5367" cy="3343"/>
            </a:xfrm>
            <a:prstGeom prst="rect">
              <a:avLst/>
            </a:prstGeom>
            <a:noFill/>
            <a:ln w="12700">
              <a:solidFill>
                <a:srgbClr val="000000">
                  <a:alpha val="0"/>
                </a:srgbClr>
              </a:solidFill>
              <a:miter lim="800000"/>
              <a:headEnd/>
              <a:tailEnd/>
            </a:ln>
          </p:spPr>
        </p:pic>
        <p:pic>
          <p:nvPicPr>
            <p:cNvPr id="13" name="Picture 8" descr="resource_152377277"/>
            <p:cNvPicPr>
              <a:picLocks noChangeAspect="1" noChangeArrowheads="1"/>
            </p:cNvPicPr>
            <p:nvPr/>
          </p:nvPicPr>
          <p:blipFill>
            <a:blip r:embed="rId4"/>
            <a:srcRect/>
            <a:stretch>
              <a:fillRect/>
            </a:stretch>
          </p:blipFill>
          <p:spPr bwMode="auto">
            <a:xfrm>
              <a:off x="5091" y="3346"/>
              <a:ext cx="5328" cy="3343"/>
            </a:xfrm>
            <a:prstGeom prst="rect">
              <a:avLst/>
            </a:prstGeom>
            <a:noFill/>
            <a:ln w="12700">
              <a:solidFill>
                <a:srgbClr val="000000">
                  <a:alpha val="0"/>
                </a:srgbClr>
              </a:solidFill>
              <a:miter lim="800000"/>
              <a:headEnd/>
              <a:tailEnd/>
            </a:ln>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3" name="文本框 2"/>
          <p:cNvSpPr txBox="1"/>
          <p:nvPr/>
        </p:nvSpPr>
        <p:spPr>
          <a:xfrm>
            <a:off x="720725" y="1054100"/>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习惯性违章特点 </a:t>
            </a:r>
          </a:p>
        </p:txBody>
      </p:sp>
      <p:grpSp>
        <p:nvGrpSpPr>
          <p:cNvPr id="6" name="组合 5"/>
          <p:cNvGrpSpPr/>
          <p:nvPr/>
        </p:nvGrpSpPr>
        <p:grpSpPr>
          <a:xfrm>
            <a:off x="179705" y="2045970"/>
            <a:ext cx="8784590" cy="2369820"/>
            <a:chOff x="283" y="3492"/>
            <a:chExt cx="13834" cy="3732"/>
          </a:xfrm>
        </p:grpSpPr>
        <p:sp>
          <p:nvSpPr>
            <p:cNvPr id="42" name="Freeform 30"/>
            <p:cNvSpPr/>
            <p:nvPr>
              <p:custDataLst>
                <p:tags r:id="rId2"/>
              </p:custDataLst>
            </p:nvPr>
          </p:nvSpPr>
          <p:spPr bwMode="auto">
            <a:xfrm>
              <a:off x="5878" y="3492"/>
              <a:ext cx="3849" cy="1114"/>
            </a:xfrm>
            <a:custGeom>
              <a:avLst/>
              <a:gdLst>
                <a:gd name="T0" fmla="*/ 134288 w 747"/>
                <a:gd name="T1" fmla="*/ 1210104 h 216"/>
                <a:gd name="T2" fmla="*/ 22381 w 747"/>
                <a:gd name="T3" fmla="*/ 1148478 h 216"/>
                <a:gd name="T4" fmla="*/ 22381 w 747"/>
                <a:gd name="T5" fmla="*/ 1025227 h 216"/>
                <a:gd name="T6" fmla="*/ 537152 w 747"/>
                <a:gd name="T7" fmla="*/ 67228 h 216"/>
                <a:gd name="T8" fmla="*/ 649058 w 747"/>
                <a:gd name="T9" fmla="*/ 0 h 216"/>
                <a:gd name="T10" fmla="*/ 4051019 w 747"/>
                <a:gd name="T11" fmla="*/ 0 h 216"/>
                <a:gd name="T12" fmla="*/ 4157331 w 747"/>
                <a:gd name="T13" fmla="*/ 61626 h 216"/>
                <a:gd name="T14" fmla="*/ 4162926 w 747"/>
                <a:gd name="T15" fmla="*/ 190479 h 216"/>
                <a:gd name="T16" fmla="*/ 3648156 w 747"/>
                <a:gd name="T17" fmla="*/ 1142876 h 216"/>
                <a:gd name="T18" fmla="*/ 3536249 w 747"/>
                <a:gd name="T19" fmla="*/ 1210104 h 216"/>
                <a:gd name="T20" fmla="*/ 134288 w 747"/>
                <a:gd name="T21" fmla="*/ 1210104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7"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7" y="27"/>
                    <a:pt x="744" y="34"/>
                  </a:cubicBezTo>
                  <a:cubicBezTo>
                    <a:pt x="652" y="204"/>
                    <a:pt x="652" y="204"/>
                    <a:pt x="652" y="204"/>
                  </a:cubicBezTo>
                  <a:cubicBezTo>
                    <a:pt x="648" y="212"/>
                    <a:pt x="640" y="216"/>
                    <a:pt x="632" y="216"/>
                  </a:cubicBezTo>
                  <a:lnTo>
                    <a:pt x="24" y="216"/>
                  </a:lnTo>
                  <a:close/>
                </a:path>
              </a:pathLst>
            </a:custGeom>
            <a:solidFill>
              <a:schemeClr val="accent5"/>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43" name="Freeform 31"/>
            <p:cNvSpPr/>
            <p:nvPr>
              <p:custDataLst>
                <p:tags r:id="rId3"/>
              </p:custDataLst>
            </p:nvPr>
          </p:nvSpPr>
          <p:spPr bwMode="auto">
            <a:xfrm>
              <a:off x="9530" y="3492"/>
              <a:ext cx="3847" cy="1114"/>
            </a:xfrm>
            <a:custGeom>
              <a:avLst/>
              <a:gdLst>
                <a:gd name="T0" fmla="*/ 24 w 747"/>
                <a:gd name="T1" fmla="*/ 216 h 216"/>
                <a:gd name="T2" fmla="*/ 4 w 747"/>
                <a:gd name="T3" fmla="*/ 205 h 216"/>
                <a:gd name="T4" fmla="*/ 4 w 747"/>
                <a:gd name="T5" fmla="*/ 183 h 216"/>
                <a:gd name="T6" fmla="*/ 96 w 747"/>
                <a:gd name="T7" fmla="*/ 12 h 216"/>
                <a:gd name="T8" fmla="*/ 116 w 747"/>
                <a:gd name="T9" fmla="*/ 0 h 216"/>
                <a:gd name="T10" fmla="*/ 724 w 747"/>
                <a:gd name="T11" fmla="*/ 0 h 216"/>
                <a:gd name="T12" fmla="*/ 743 w 747"/>
                <a:gd name="T13" fmla="*/ 11 h 216"/>
                <a:gd name="T14" fmla="*/ 744 w 747"/>
                <a:gd name="T15" fmla="*/ 34 h 216"/>
                <a:gd name="T16" fmla="*/ 652 w 747"/>
                <a:gd name="T17" fmla="*/ 204 h 216"/>
                <a:gd name="T18" fmla="*/ 632 w 747"/>
                <a:gd name="T19" fmla="*/ 216 h 216"/>
                <a:gd name="T20" fmla="*/ 24 w 747"/>
                <a:gd name="T21"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7"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7" y="27"/>
                    <a:pt x="744" y="34"/>
                  </a:cubicBezTo>
                  <a:cubicBezTo>
                    <a:pt x="652" y="204"/>
                    <a:pt x="652" y="204"/>
                    <a:pt x="652" y="204"/>
                  </a:cubicBezTo>
                  <a:cubicBezTo>
                    <a:pt x="648" y="212"/>
                    <a:pt x="640" y="216"/>
                    <a:pt x="632" y="216"/>
                  </a:cubicBezTo>
                  <a:lnTo>
                    <a:pt x="24" y="216"/>
                  </a:lnTo>
                  <a:close/>
                </a:path>
              </a:pathLst>
            </a:custGeom>
            <a:solidFill>
              <a:schemeClr val="accent5"/>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44" name="Freeform 34"/>
            <p:cNvSpPr/>
            <p:nvPr>
              <p:custDataLst>
                <p:tags r:id="rId4"/>
              </p:custDataLst>
            </p:nvPr>
          </p:nvSpPr>
          <p:spPr bwMode="auto">
            <a:xfrm>
              <a:off x="2225" y="3492"/>
              <a:ext cx="3853" cy="1114"/>
            </a:xfrm>
            <a:custGeom>
              <a:avLst/>
              <a:gdLst>
                <a:gd name="T0" fmla="*/ 134260 w 748"/>
                <a:gd name="T1" fmla="*/ 1210104 h 216"/>
                <a:gd name="T2" fmla="*/ 22377 w 748"/>
                <a:gd name="T3" fmla="*/ 1148478 h 216"/>
                <a:gd name="T4" fmla="*/ 22377 w 748"/>
                <a:gd name="T5" fmla="*/ 1025227 h 216"/>
                <a:gd name="T6" fmla="*/ 537041 w 748"/>
                <a:gd name="T7" fmla="*/ 67228 h 216"/>
                <a:gd name="T8" fmla="*/ 648925 w 748"/>
                <a:gd name="T9" fmla="*/ 0 h 216"/>
                <a:gd name="T10" fmla="*/ 4050188 w 748"/>
                <a:gd name="T11" fmla="*/ 0 h 216"/>
                <a:gd name="T12" fmla="*/ 4156477 w 748"/>
                <a:gd name="T13" fmla="*/ 61626 h 216"/>
                <a:gd name="T14" fmla="*/ 4162071 w 748"/>
                <a:gd name="T15" fmla="*/ 190479 h 216"/>
                <a:gd name="T16" fmla="*/ 3647407 w 748"/>
                <a:gd name="T17" fmla="*/ 1142876 h 216"/>
                <a:gd name="T18" fmla="*/ 3535523 w 748"/>
                <a:gd name="T19" fmla="*/ 1210104 h 216"/>
                <a:gd name="T20" fmla="*/ 134260 w 748"/>
                <a:gd name="T21" fmla="*/ 1210104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8"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8" y="27"/>
                    <a:pt x="744" y="34"/>
                  </a:cubicBezTo>
                  <a:cubicBezTo>
                    <a:pt x="652" y="204"/>
                    <a:pt x="652" y="204"/>
                    <a:pt x="652" y="204"/>
                  </a:cubicBezTo>
                  <a:cubicBezTo>
                    <a:pt x="648" y="212"/>
                    <a:pt x="640" y="216"/>
                    <a:pt x="632" y="216"/>
                  </a:cubicBezTo>
                  <a:lnTo>
                    <a:pt x="24" y="216"/>
                  </a:lnTo>
                  <a:close/>
                </a:path>
              </a:pathLst>
            </a:custGeom>
            <a:solidFill>
              <a:schemeClr val="accent5"/>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FF0000"/>
                </a:solidFill>
                <a:effectLst/>
                <a:uLnTx/>
                <a:uFillTx/>
                <a:latin typeface="思源宋体 CN" panose="02020400000000000000" pitchFamily="18" charset="-122"/>
                <a:ea typeface="思源宋体 CN" panose="02020400000000000000" pitchFamily="18" charset="-122"/>
                <a:cs typeface="+mn-cs"/>
              </a:endParaRPr>
            </a:p>
          </p:txBody>
        </p:sp>
        <p:sp>
          <p:nvSpPr>
            <p:cNvPr id="30" name="任意多边形: 形状 29"/>
            <p:cNvSpPr/>
            <p:nvPr>
              <p:custDataLst>
                <p:tags r:id="rId5"/>
              </p:custDataLst>
            </p:nvPr>
          </p:nvSpPr>
          <p:spPr bwMode="auto">
            <a:xfrm>
              <a:off x="283" y="3492"/>
              <a:ext cx="2107" cy="1114"/>
            </a:xfrm>
            <a:custGeom>
              <a:avLst/>
              <a:gdLst>
                <a:gd name="connsiteX0" fmla="*/ 0 w 1856784"/>
                <a:gd name="connsiteY0" fmla="*/ 0 h 981942"/>
                <a:gd name="connsiteX1" fmla="*/ 6487 w 1856784"/>
                <a:gd name="connsiteY1" fmla="*/ 0 h 981942"/>
                <a:gd name="connsiteX2" fmla="*/ 1752449 w 1856784"/>
                <a:gd name="connsiteY2" fmla="*/ 0 h 981942"/>
                <a:gd name="connsiteX3" fmla="*/ 1843176 w 1856784"/>
                <a:gd name="connsiteY3" fmla="*/ 50006 h 981942"/>
                <a:gd name="connsiteX4" fmla="*/ 1843176 w 1856784"/>
                <a:gd name="connsiteY4" fmla="*/ 154565 h 981942"/>
                <a:gd name="connsiteX5" fmla="*/ 1425834 w 1856784"/>
                <a:gd name="connsiteY5" fmla="*/ 927390 h 981942"/>
                <a:gd name="connsiteX6" fmla="*/ 1335107 w 1856784"/>
                <a:gd name="connsiteY6" fmla="*/ 981942 h 981942"/>
                <a:gd name="connsiteX7" fmla="*/ 77226 w 1856784"/>
                <a:gd name="connsiteY7" fmla="*/ 981942 h 981942"/>
                <a:gd name="connsiteX8" fmla="*/ 0 w 1856784"/>
                <a:gd name="connsiteY8" fmla="*/ 981942 h 98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784" h="981942">
                  <a:moveTo>
                    <a:pt x="0" y="0"/>
                  </a:moveTo>
                  <a:lnTo>
                    <a:pt x="6487" y="0"/>
                  </a:lnTo>
                  <a:cubicBezTo>
                    <a:pt x="127398" y="0"/>
                    <a:pt x="514315" y="0"/>
                    <a:pt x="1752449" y="0"/>
                  </a:cubicBezTo>
                  <a:cubicBezTo>
                    <a:pt x="1788740" y="0"/>
                    <a:pt x="1825030" y="22730"/>
                    <a:pt x="1843176" y="50006"/>
                  </a:cubicBezTo>
                  <a:cubicBezTo>
                    <a:pt x="1861321" y="81829"/>
                    <a:pt x="1861321" y="122743"/>
                    <a:pt x="1843176" y="154565"/>
                  </a:cubicBezTo>
                  <a:cubicBezTo>
                    <a:pt x="1843176" y="154565"/>
                    <a:pt x="1843176" y="154565"/>
                    <a:pt x="1425834" y="927390"/>
                  </a:cubicBezTo>
                  <a:cubicBezTo>
                    <a:pt x="1407688" y="963758"/>
                    <a:pt x="1375934" y="981942"/>
                    <a:pt x="1335107" y="981942"/>
                  </a:cubicBezTo>
                  <a:cubicBezTo>
                    <a:pt x="1335107" y="981942"/>
                    <a:pt x="1335107" y="981942"/>
                    <a:pt x="77226" y="981942"/>
                  </a:cubicBezTo>
                  <a:lnTo>
                    <a:pt x="0" y="981942"/>
                  </a:lnTo>
                  <a:close/>
                </a:path>
              </a:pathLst>
            </a:custGeom>
            <a:solidFill>
              <a:schemeClr val="bg1">
                <a:lumMod val="85000"/>
              </a:schemeClr>
            </a:solidFill>
            <a:ln>
              <a:noFill/>
            </a:ln>
          </p:spPr>
          <p:txBody>
            <a:bodyPr wrap="square">
              <a:noAutofit/>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31" name="任意多边形: 形状 30"/>
            <p:cNvSpPr/>
            <p:nvPr>
              <p:custDataLst>
                <p:tags r:id="rId6"/>
              </p:custDataLst>
            </p:nvPr>
          </p:nvSpPr>
          <p:spPr bwMode="auto">
            <a:xfrm rot="10800000">
              <a:off x="12011" y="6110"/>
              <a:ext cx="2107" cy="1114"/>
            </a:xfrm>
            <a:custGeom>
              <a:avLst/>
              <a:gdLst>
                <a:gd name="connsiteX0" fmla="*/ 1335108 w 1856785"/>
                <a:gd name="connsiteY0" fmla="*/ 981943 h 981943"/>
                <a:gd name="connsiteX1" fmla="*/ 77226 w 1856785"/>
                <a:gd name="connsiteY1" fmla="*/ 981943 h 981943"/>
                <a:gd name="connsiteX2" fmla="*/ 0 w 1856785"/>
                <a:gd name="connsiteY2" fmla="*/ 981943 h 981943"/>
                <a:gd name="connsiteX3" fmla="*/ 0 w 1856785"/>
                <a:gd name="connsiteY3" fmla="*/ 0 h 981943"/>
                <a:gd name="connsiteX4" fmla="*/ 6487 w 1856785"/>
                <a:gd name="connsiteY4" fmla="*/ 0 h 981943"/>
                <a:gd name="connsiteX5" fmla="*/ 1752450 w 1856785"/>
                <a:gd name="connsiteY5" fmla="*/ 0 h 981943"/>
                <a:gd name="connsiteX6" fmla="*/ 1843177 w 1856785"/>
                <a:gd name="connsiteY6" fmla="*/ 50007 h 981943"/>
                <a:gd name="connsiteX7" fmla="*/ 1843177 w 1856785"/>
                <a:gd name="connsiteY7" fmla="*/ 154565 h 981943"/>
                <a:gd name="connsiteX8" fmla="*/ 1425834 w 1856785"/>
                <a:gd name="connsiteY8" fmla="*/ 927391 h 981943"/>
                <a:gd name="connsiteX9" fmla="*/ 1335108 w 1856785"/>
                <a:gd name="connsiteY9" fmla="*/ 981943 h 98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6785" h="981943">
                  <a:moveTo>
                    <a:pt x="1335108" y="981943"/>
                  </a:moveTo>
                  <a:cubicBezTo>
                    <a:pt x="1335108" y="981943"/>
                    <a:pt x="1335108" y="981943"/>
                    <a:pt x="77226" y="981943"/>
                  </a:cubicBezTo>
                  <a:lnTo>
                    <a:pt x="0" y="981943"/>
                  </a:lnTo>
                  <a:lnTo>
                    <a:pt x="0" y="0"/>
                  </a:lnTo>
                  <a:lnTo>
                    <a:pt x="6487" y="0"/>
                  </a:lnTo>
                  <a:cubicBezTo>
                    <a:pt x="127398" y="0"/>
                    <a:pt x="514315" y="0"/>
                    <a:pt x="1752450" y="0"/>
                  </a:cubicBezTo>
                  <a:cubicBezTo>
                    <a:pt x="1788741" y="0"/>
                    <a:pt x="1825031" y="22730"/>
                    <a:pt x="1843177" y="50007"/>
                  </a:cubicBezTo>
                  <a:cubicBezTo>
                    <a:pt x="1861322" y="81829"/>
                    <a:pt x="1861322" y="122743"/>
                    <a:pt x="1843177" y="154565"/>
                  </a:cubicBezTo>
                  <a:cubicBezTo>
                    <a:pt x="1843177" y="154565"/>
                    <a:pt x="1843177" y="154565"/>
                    <a:pt x="1425834" y="927391"/>
                  </a:cubicBezTo>
                  <a:cubicBezTo>
                    <a:pt x="1407689" y="963759"/>
                    <a:pt x="1375935" y="981943"/>
                    <a:pt x="1335108" y="981943"/>
                  </a:cubicBezTo>
                  <a:close/>
                </a:path>
              </a:pathLst>
            </a:custGeom>
            <a:solidFill>
              <a:schemeClr val="bg1">
                <a:lumMod val="85000"/>
              </a:schemeClr>
            </a:solidFill>
            <a:ln>
              <a:noFill/>
            </a:ln>
          </p:spPr>
          <p:txBody>
            <a:bodyPr wrap="square">
              <a:noAutofit/>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51" name="Freeform 30"/>
            <p:cNvSpPr/>
            <p:nvPr>
              <p:custDataLst>
                <p:tags r:id="rId7"/>
              </p:custDataLst>
            </p:nvPr>
          </p:nvSpPr>
          <p:spPr bwMode="auto">
            <a:xfrm>
              <a:off x="5239" y="4801"/>
              <a:ext cx="3849" cy="1114"/>
            </a:xfrm>
            <a:custGeom>
              <a:avLst/>
              <a:gdLst>
                <a:gd name="T0" fmla="*/ 134288 w 747"/>
                <a:gd name="T1" fmla="*/ 1210104 h 216"/>
                <a:gd name="T2" fmla="*/ 22381 w 747"/>
                <a:gd name="T3" fmla="*/ 1148478 h 216"/>
                <a:gd name="T4" fmla="*/ 22381 w 747"/>
                <a:gd name="T5" fmla="*/ 1025227 h 216"/>
                <a:gd name="T6" fmla="*/ 537152 w 747"/>
                <a:gd name="T7" fmla="*/ 67228 h 216"/>
                <a:gd name="T8" fmla="*/ 649058 w 747"/>
                <a:gd name="T9" fmla="*/ 0 h 216"/>
                <a:gd name="T10" fmla="*/ 4051019 w 747"/>
                <a:gd name="T11" fmla="*/ 0 h 216"/>
                <a:gd name="T12" fmla="*/ 4157331 w 747"/>
                <a:gd name="T13" fmla="*/ 61626 h 216"/>
                <a:gd name="T14" fmla="*/ 4162926 w 747"/>
                <a:gd name="T15" fmla="*/ 190479 h 216"/>
                <a:gd name="T16" fmla="*/ 3648156 w 747"/>
                <a:gd name="T17" fmla="*/ 1142876 h 216"/>
                <a:gd name="T18" fmla="*/ 3536249 w 747"/>
                <a:gd name="T19" fmla="*/ 1210104 h 216"/>
                <a:gd name="T20" fmla="*/ 134288 w 747"/>
                <a:gd name="T21" fmla="*/ 1210104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7"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7" y="27"/>
                    <a:pt x="744" y="34"/>
                  </a:cubicBezTo>
                  <a:cubicBezTo>
                    <a:pt x="652" y="204"/>
                    <a:pt x="652" y="204"/>
                    <a:pt x="652" y="204"/>
                  </a:cubicBezTo>
                  <a:cubicBezTo>
                    <a:pt x="648" y="212"/>
                    <a:pt x="640" y="216"/>
                    <a:pt x="632" y="216"/>
                  </a:cubicBezTo>
                  <a:lnTo>
                    <a:pt x="24" y="216"/>
                  </a:lnTo>
                  <a:close/>
                </a:path>
              </a:pathLst>
            </a:custGeom>
            <a:solidFill>
              <a:schemeClr val="accent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52" name="Freeform 31"/>
            <p:cNvSpPr/>
            <p:nvPr>
              <p:custDataLst>
                <p:tags r:id="rId8"/>
              </p:custDataLst>
            </p:nvPr>
          </p:nvSpPr>
          <p:spPr bwMode="auto">
            <a:xfrm>
              <a:off x="8891" y="4801"/>
              <a:ext cx="3847" cy="1114"/>
            </a:xfrm>
            <a:custGeom>
              <a:avLst/>
              <a:gdLst>
                <a:gd name="T0" fmla="*/ 24 w 747"/>
                <a:gd name="T1" fmla="*/ 216 h 216"/>
                <a:gd name="T2" fmla="*/ 4 w 747"/>
                <a:gd name="T3" fmla="*/ 205 h 216"/>
                <a:gd name="T4" fmla="*/ 4 w 747"/>
                <a:gd name="T5" fmla="*/ 183 h 216"/>
                <a:gd name="T6" fmla="*/ 96 w 747"/>
                <a:gd name="T7" fmla="*/ 12 h 216"/>
                <a:gd name="T8" fmla="*/ 116 w 747"/>
                <a:gd name="T9" fmla="*/ 0 h 216"/>
                <a:gd name="T10" fmla="*/ 724 w 747"/>
                <a:gd name="T11" fmla="*/ 0 h 216"/>
                <a:gd name="T12" fmla="*/ 743 w 747"/>
                <a:gd name="T13" fmla="*/ 11 h 216"/>
                <a:gd name="T14" fmla="*/ 744 w 747"/>
                <a:gd name="T15" fmla="*/ 34 h 216"/>
                <a:gd name="T16" fmla="*/ 652 w 747"/>
                <a:gd name="T17" fmla="*/ 204 h 216"/>
                <a:gd name="T18" fmla="*/ 632 w 747"/>
                <a:gd name="T19" fmla="*/ 216 h 216"/>
                <a:gd name="T20" fmla="*/ 24 w 747"/>
                <a:gd name="T21"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7"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7" y="27"/>
                    <a:pt x="744" y="34"/>
                  </a:cubicBezTo>
                  <a:cubicBezTo>
                    <a:pt x="652" y="204"/>
                    <a:pt x="652" y="204"/>
                    <a:pt x="652" y="204"/>
                  </a:cubicBezTo>
                  <a:cubicBezTo>
                    <a:pt x="648" y="212"/>
                    <a:pt x="640" y="216"/>
                    <a:pt x="632" y="216"/>
                  </a:cubicBezTo>
                  <a:lnTo>
                    <a:pt x="24" y="216"/>
                  </a:lnTo>
                  <a:close/>
                </a:path>
              </a:pathLst>
            </a:custGeom>
            <a:solidFill>
              <a:schemeClr val="accent2"/>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53" name="Freeform 34"/>
            <p:cNvSpPr/>
            <p:nvPr>
              <p:custDataLst>
                <p:tags r:id="rId9"/>
              </p:custDataLst>
            </p:nvPr>
          </p:nvSpPr>
          <p:spPr bwMode="auto">
            <a:xfrm>
              <a:off x="1587" y="4801"/>
              <a:ext cx="3853" cy="1114"/>
            </a:xfrm>
            <a:custGeom>
              <a:avLst/>
              <a:gdLst>
                <a:gd name="T0" fmla="*/ 134260 w 748"/>
                <a:gd name="T1" fmla="*/ 1210104 h 216"/>
                <a:gd name="T2" fmla="*/ 22377 w 748"/>
                <a:gd name="T3" fmla="*/ 1148478 h 216"/>
                <a:gd name="T4" fmla="*/ 22377 w 748"/>
                <a:gd name="T5" fmla="*/ 1025227 h 216"/>
                <a:gd name="T6" fmla="*/ 537041 w 748"/>
                <a:gd name="T7" fmla="*/ 67228 h 216"/>
                <a:gd name="T8" fmla="*/ 648925 w 748"/>
                <a:gd name="T9" fmla="*/ 0 h 216"/>
                <a:gd name="T10" fmla="*/ 4050188 w 748"/>
                <a:gd name="T11" fmla="*/ 0 h 216"/>
                <a:gd name="T12" fmla="*/ 4156477 w 748"/>
                <a:gd name="T13" fmla="*/ 61626 h 216"/>
                <a:gd name="T14" fmla="*/ 4162071 w 748"/>
                <a:gd name="T15" fmla="*/ 190479 h 216"/>
                <a:gd name="T16" fmla="*/ 3647407 w 748"/>
                <a:gd name="T17" fmla="*/ 1142876 h 216"/>
                <a:gd name="T18" fmla="*/ 3535523 w 748"/>
                <a:gd name="T19" fmla="*/ 1210104 h 216"/>
                <a:gd name="T20" fmla="*/ 134260 w 748"/>
                <a:gd name="T21" fmla="*/ 1210104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48"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8" y="27"/>
                    <a:pt x="744" y="34"/>
                  </a:cubicBezTo>
                  <a:cubicBezTo>
                    <a:pt x="652" y="204"/>
                    <a:pt x="652" y="204"/>
                    <a:pt x="652" y="204"/>
                  </a:cubicBezTo>
                  <a:cubicBezTo>
                    <a:pt x="648" y="212"/>
                    <a:pt x="640" y="216"/>
                    <a:pt x="632" y="216"/>
                  </a:cubicBezTo>
                  <a:lnTo>
                    <a:pt x="24" y="216"/>
                  </a:lnTo>
                  <a:close/>
                </a:path>
              </a:pathLst>
            </a:custGeom>
            <a:solidFill>
              <a:schemeClr val="accent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5" name="文本框 4"/>
            <p:cNvSpPr txBox="1"/>
            <p:nvPr>
              <p:custDataLst>
                <p:tags r:id="rId10"/>
              </p:custDataLst>
            </p:nvPr>
          </p:nvSpPr>
          <p:spPr>
            <a:xfrm>
              <a:off x="2799" y="3682"/>
              <a:ext cx="2641" cy="735"/>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误导性</a:t>
              </a:r>
            </a:p>
          </p:txBody>
        </p:sp>
        <p:sp>
          <p:nvSpPr>
            <p:cNvPr id="22" name="文本框 21"/>
            <p:cNvSpPr txBox="1"/>
            <p:nvPr>
              <p:custDataLst>
                <p:tags r:id="rId11"/>
              </p:custDataLst>
            </p:nvPr>
          </p:nvSpPr>
          <p:spPr>
            <a:xfrm>
              <a:off x="6482" y="3682"/>
              <a:ext cx="2641" cy="735"/>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传染性</a:t>
              </a:r>
            </a:p>
          </p:txBody>
        </p:sp>
        <p:sp>
          <p:nvSpPr>
            <p:cNvPr id="23" name="文本框 22"/>
            <p:cNvSpPr txBox="1"/>
            <p:nvPr>
              <p:custDataLst>
                <p:tags r:id="rId12"/>
              </p:custDataLst>
            </p:nvPr>
          </p:nvSpPr>
          <p:spPr>
            <a:xfrm>
              <a:off x="10128" y="3696"/>
              <a:ext cx="2641" cy="735"/>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隐蔽性</a:t>
              </a:r>
            </a:p>
          </p:txBody>
        </p:sp>
        <p:sp>
          <p:nvSpPr>
            <p:cNvPr id="24" name="文本框 23"/>
            <p:cNvSpPr txBox="1"/>
            <p:nvPr>
              <p:custDataLst>
                <p:tags r:id="rId13"/>
              </p:custDataLst>
            </p:nvPr>
          </p:nvSpPr>
          <p:spPr>
            <a:xfrm>
              <a:off x="9494" y="4994"/>
              <a:ext cx="2641" cy="741"/>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潜伏性</a:t>
              </a:r>
            </a:p>
          </p:txBody>
        </p:sp>
        <p:sp>
          <p:nvSpPr>
            <p:cNvPr id="25" name="文本框 24"/>
            <p:cNvSpPr txBox="1"/>
            <p:nvPr>
              <p:custDataLst>
                <p:tags r:id="rId14"/>
              </p:custDataLst>
            </p:nvPr>
          </p:nvSpPr>
          <p:spPr>
            <a:xfrm>
              <a:off x="5843" y="4994"/>
              <a:ext cx="2641" cy="741"/>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阻碍性</a:t>
              </a:r>
            </a:p>
          </p:txBody>
        </p:sp>
        <p:sp>
          <p:nvSpPr>
            <p:cNvPr id="26" name="文本框 25"/>
            <p:cNvSpPr txBox="1"/>
            <p:nvPr>
              <p:custDataLst>
                <p:tags r:id="rId15"/>
              </p:custDataLst>
            </p:nvPr>
          </p:nvSpPr>
          <p:spPr>
            <a:xfrm>
              <a:off x="2225" y="5000"/>
              <a:ext cx="2641" cy="735"/>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方便性</a:t>
              </a:r>
            </a:p>
          </p:txBody>
        </p:sp>
        <p:sp>
          <p:nvSpPr>
            <p:cNvPr id="29" name="Freeform 31"/>
            <p:cNvSpPr/>
            <p:nvPr>
              <p:custDataLst>
                <p:tags r:id="rId16"/>
              </p:custDataLst>
            </p:nvPr>
          </p:nvSpPr>
          <p:spPr bwMode="auto">
            <a:xfrm rot="10800000">
              <a:off x="1024" y="6110"/>
              <a:ext cx="3847" cy="1114"/>
            </a:xfrm>
            <a:custGeom>
              <a:avLst/>
              <a:gdLst>
                <a:gd name="T0" fmla="*/ 24 w 747"/>
                <a:gd name="T1" fmla="*/ 216 h 216"/>
                <a:gd name="T2" fmla="*/ 4 w 747"/>
                <a:gd name="T3" fmla="*/ 205 h 216"/>
                <a:gd name="T4" fmla="*/ 4 w 747"/>
                <a:gd name="T5" fmla="*/ 183 h 216"/>
                <a:gd name="T6" fmla="*/ 96 w 747"/>
                <a:gd name="T7" fmla="*/ 12 h 216"/>
                <a:gd name="T8" fmla="*/ 116 w 747"/>
                <a:gd name="T9" fmla="*/ 0 h 216"/>
                <a:gd name="T10" fmla="*/ 724 w 747"/>
                <a:gd name="T11" fmla="*/ 0 h 216"/>
                <a:gd name="T12" fmla="*/ 743 w 747"/>
                <a:gd name="T13" fmla="*/ 11 h 216"/>
                <a:gd name="T14" fmla="*/ 744 w 747"/>
                <a:gd name="T15" fmla="*/ 34 h 216"/>
                <a:gd name="T16" fmla="*/ 652 w 747"/>
                <a:gd name="T17" fmla="*/ 204 h 216"/>
                <a:gd name="T18" fmla="*/ 632 w 747"/>
                <a:gd name="T19" fmla="*/ 216 h 216"/>
                <a:gd name="T20" fmla="*/ 24 w 747"/>
                <a:gd name="T21"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7" h="216">
                  <a:moveTo>
                    <a:pt x="24" y="216"/>
                  </a:moveTo>
                  <a:cubicBezTo>
                    <a:pt x="16" y="216"/>
                    <a:pt x="8" y="212"/>
                    <a:pt x="4" y="205"/>
                  </a:cubicBezTo>
                  <a:cubicBezTo>
                    <a:pt x="0" y="198"/>
                    <a:pt x="0" y="190"/>
                    <a:pt x="4" y="183"/>
                  </a:cubicBezTo>
                  <a:cubicBezTo>
                    <a:pt x="96" y="12"/>
                    <a:pt x="96" y="12"/>
                    <a:pt x="96" y="12"/>
                  </a:cubicBezTo>
                  <a:cubicBezTo>
                    <a:pt x="100" y="5"/>
                    <a:pt x="107" y="0"/>
                    <a:pt x="116" y="0"/>
                  </a:cubicBezTo>
                  <a:cubicBezTo>
                    <a:pt x="724" y="0"/>
                    <a:pt x="724" y="0"/>
                    <a:pt x="724" y="0"/>
                  </a:cubicBezTo>
                  <a:cubicBezTo>
                    <a:pt x="732" y="0"/>
                    <a:pt x="739" y="5"/>
                    <a:pt x="743" y="11"/>
                  </a:cubicBezTo>
                  <a:cubicBezTo>
                    <a:pt x="747" y="18"/>
                    <a:pt x="747" y="27"/>
                    <a:pt x="744" y="34"/>
                  </a:cubicBezTo>
                  <a:cubicBezTo>
                    <a:pt x="652" y="204"/>
                    <a:pt x="652" y="204"/>
                    <a:pt x="652" y="204"/>
                  </a:cubicBezTo>
                  <a:cubicBezTo>
                    <a:pt x="648" y="212"/>
                    <a:pt x="640" y="216"/>
                    <a:pt x="632" y="216"/>
                  </a:cubicBezTo>
                  <a:lnTo>
                    <a:pt x="24" y="216"/>
                  </a:lnTo>
                  <a:close/>
                </a:path>
              </a:pathLst>
            </a:custGeom>
            <a:solidFill>
              <a:schemeClr val="accent3"/>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en-US" sz="1350" b="0" u="none" strike="noStrike" kern="1200" cap="none" spc="0" normalizeH="0" baseline="0" noProof="0" dirty="0">
                <a:ln>
                  <a:noFill/>
                </a:ln>
                <a:solidFill>
                  <a:srgbClr val="000000"/>
                </a:solidFill>
                <a:effectLst/>
                <a:uLnTx/>
                <a:uFillTx/>
                <a:latin typeface="思源宋体 CN" panose="02020400000000000000" pitchFamily="18" charset="-122"/>
                <a:ea typeface="思源宋体 CN" panose="02020400000000000000" pitchFamily="18" charset="-122"/>
                <a:cs typeface="+mn-cs"/>
              </a:endParaRPr>
            </a:p>
          </p:txBody>
        </p:sp>
        <p:sp>
          <p:nvSpPr>
            <p:cNvPr id="32" name="文本框 31"/>
            <p:cNvSpPr txBox="1"/>
            <p:nvPr>
              <p:custDataLst>
                <p:tags r:id="rId17"/>
              </p:custDataLst>
            </p:nvPr>
          </p:nvSpPr>
          <p:spPr>
            <a:xfrm>
              <a:off x="1587" y="6300"/>
              <a:ext cx="2641" cy="735"/>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SzPct val="100000"/>
                <a:buFontTx/>
                <a:buNone/>
                <a:defRPr/>
              </a:pPr>
              <a:r>
                <a:rPr kumimoji="0" lang="zh-CN" altLang="en-US" sz="1350" b="1" kern="1200" cap="none" spc="150" normalizeH="0" noProof="0" dirty="0">
                  <a:ln>
                    <a:noFill/>
                  </a:ln>
                  <a:solidFill>
                    <a:schemeClr val="bg1"/>
                  </a:solidFill>
                  <a:effectLst/>
                  <a:latin typeface="思源宋体 CN" panose="02020400000000000000" pitchFamily="18" charset="-122"/>
                  <a:ea typeface="思源宋体 CN" panose="02020400000000000000" pitchFamily="18" charset="-122"/>
                  <a:cs typeface="+mn-cs"/>
                </a:rPr>
                <a:t>顽固性</a:t>
              </a:r>
            </a:p>
          </p:txBody>
        </p:sp>
      </p:gr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grpSp>
        <p:nvGrpSpPr>
          <p:cNvPr id="14" name="组合 13"/>
          <p:cNvGrpSpPr/>
          <p:nvPr/>
        </p:nvGrpSpPr>
        <p:grpSpPr>
          <a:xfrm>
            <a:off x="1212850" y="1586230"/>
            <a:ext cx="6432550" cy="2541270"/>
            <a:chOff x="1896" y="2873"/>
            <a:chExt cx="10130" cy="4002"/>
          </a:xfrm>
        </p:grpSpPr>
        <p:grpSp>
          <p:nvGrpSpPr>
            <p:cNvPr id="13" name="组合 12"/>
            <p:cNvGrpSpPr/>
            <p:nvPr/>
          </p:nvGrpSpPr>
          <p:grpSpPr>
            <a:xfrm>
              <a:off x="1896" y="2873"/>
              <a:ext cx="2408" cy="4003"/>
              <a:chOff x="1896" y="2873"/>
              <a:chExt cx="2408" cy="4003"/>
            </a:xfrm>
          </p:grpSpPr>
          <p:sp>
            <p:nvSpPr>
              <p:cNvPr id="15" name="矩形 14"/>
              <p:cNvSpPr/>
              <p:nvPr>
                <p:custDataLst>
                  <p:tags r:id="rId8"/>
                </p:custDataLst>
              </p:nvPr>
            </p:nvSpPr>
            <p:spPr>
              <a:xfrm>
                <a:off x="1896"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19" name="矩形 18"/>
              <p:cNvSpPr/>
              <p:nvPr>
                <p:custDataLst>
                  <p:tags r:id="rId9"/>
                </p:custDataLst>
              </p:nvPr>
            </p:nvSpPr>
            <p:spPr>
              <a:xfrm>
                <a:off x="1896"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17" name="矩形 16"/>
              <p:cNvSpPr/>
              <p:nvPr>
                <p:custDataLst>
                  <p:tags r:id="rId10"/>
                </p:custDataLst>
              </p:nvPr>
            </p:nvSpPr>
            <p:spPr>
              <a:xfrm>
                <a:off x="1896"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4" name="文本框 3"/>
              <p:cNvSpPr txBox="1"/>
              <p:nvPr/>
            </p:nvSpPr>
            <p:spPr>
              <a:xfrm>
                <a:off x="2395" y="6003"/>
                <a:ext cx="1435" cy="506"/>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方便性</a:t>
                </a:r>
              </a:p>
            </p:txBody>
          </p:sp>
          <p:sp>
            <p:nvSpPr>
              <p:cNvPr id="7" name="文本框 6"/>
              <p:cNvSpPr txBox="1"/>
              <p:nvPr/>
            </p:nvSpPr>
            <p:spPr>
              <a:xfrm>
                <a:off x="1930" y="3033"/>
                <a:ext cx="2315" cy="2107"/>
              </a:xfrm>
              <a:prstGeom prst="rect">
                <a:avLst/>
              </a:prstGeom>
              <a:noFill/>
            </p:spPr>
            <p:txBody>
              <a:bodyPr wrap="square" rtlCol="0" anchor="t">
                <a:spAutoFit/>
              </a:bodyPr>
              <a:lstStyle/>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跨越或省去一个或几个正常的操作程序步骤</a:t>
                </a:r>
              </a:p>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省力、省时</a:t>
                </a:r>
              </a:p>
            </p:txBody>
          </p:sp>
        </p:grpSp>
        <p:grpSp>
          <p:nvGrpSpPr>
            <p:cNvPr id="12" name="组合 11"/>
            <p:cNvGrpSpPr/>
            <p:nvPr/>
          </p:nvGrpSpPr>
          <p:grpSpPr>
            <a:xfrm>
              <a:off x="5757" y="2873"/>
              <a:ext cx="2408" cy="4003"/>
              <a:chOff x="6086" y="2873"/>
              <a:chExt cx="2408" cy="4003"/>
            </a:xfrm>
          </p:grpSpPr>
          <p:sp>
            <p:nvSpPr>
              <p:cNvPr id="46" name="矩形 45"/>
              <p:cNvSpPr/>
              <p:nvPr>
                <p:custDataLst>
                  <p:tags r:id="rId5"/>
                </p:custDataLst>
              </p:nvPr>
            </p:nvSpPr>
            <p:spPr>
              <a:xfrm>
                <a:off x="6086"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47" name="矩形 46"/>
              <p:cNvSpPr/>
              <p:nvPr>
                <p:custDataLst>
                  <p:tags r:id="rId6"/>
                </p:custDataLst>
              </p:nvPr>
            </p:nvSpPr>
            <p:spPr>
              <a:xfrm>
                <a:off x="6086"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50" name="矩形 49"/>
              <p:cNvSpPr/>
              <p:nvPr>
                <p:custDataLst>
                  <p:tags r:id="rId7"/>
                </p:custDataLst>
              </p:nvPr>
            </p:nvSpPr>
            <p:spPr>
              <a:xfrm>
                <a:off x="6086"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5" name="文本框 4"/>
              <p:cNvSpPr txBox="1"/>
              <p:nvPr/>
            </p:nvSpPr>
            <p:spPr>
              <a:xfrm>
                <a:off x="6573" y="6031"/>
                <a:ext cx="1435" cy="506"/>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传染性</a:t>
                </a:r>
              </a:p>
            </p:txBody>
          </p:sp>
          <p:sp>
            <p:nvSpPr>
              <p:cNvPr id="8" name="文本框 7"/>
              <p:cNvSpPr txBox="1"/>
              <p:nvPr/>
            </p:nvSpPr>
            <p:spPr>
              <a:xfrm>
                <a:off x="6133" y="3033"/>
                <a:ext cx="2315" cy="1069"/>
              </a:xfrm>
              <a:prstGeom prst="rect">
                <a:avLst/>
              </a:prstGeom>
              <a:noFill/>
            </p:spPr>
            <p:txBody>
              <a:bodyPr wrap="square" rtlCol="0" anchor="t">
                <a:spAutoFit/>
              </a:bodyPr>
              <a:lstStyle/>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从众心理，跟风效仿</a:t>
                </a:r>
              </a:p>
            </p:txBody>
          </p:sp>
        </p:grpSp>
        <p:grpSp>
          <p:nvGrpSpPr>
            <p:cNvPr id="11" name="组合 10"/>
            <p:cNvGrpSpPr/>
            <p:nvPr/>
          </p:nvGrpSpPr>
          <p:grpSpPr>
            <a:xfrm>
              <a:off x="9618" y="2873"/>
              <a:ext cx="2408" cy="4003"/>
              <a:chOff x="10277" y="2873"/>
              <a:chExt cx="2408" cy="4003"/>
            </a:xfrm>
          </p:grpSpPr>
          <p:sp>
            <p:nvSpPr>
              <p:cNvPr id="58" name="矩形 57"/>
              <p:cNvSpPr/>
              <p:nvPr>
                <p:custDataLst>
                  <p:tags r:id="rId2"/>
                </p:custDataLst>
              </p:nvPr>
            </p:nvSpPr>
            <p:spPr>
              <a:xfrm>
                <a:off x="10277"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59" name="矩形 58"/>
              <p:cNvSpPr/>
              <p:nvPr>
                <p:custDataLst>
                  <p:tags r:id="rId3"/>
                </p:custDataLst>
              </p:nvPr>
            </p:nvSpPr>
            <p:spPr>
              <a:xfrm>
                <a:off x="10277"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62" name="矩形 61"/>
              <p:cNvSpPr/>
              <p:nvPr>
                <p:custDataLst>
                  <p:tags r:id="rId4"/>
                </p:custDataLst>
              </p:nvPr>
            </p:nvSpPr>
            <p:spPr>
              <a:xfrm>
                <a:off x="10277"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6" name="文本框 5"/>
              <p:cNvSpPr txBox="1"/>
              <p:nvPr/>
            </p:nvSpPr>
            <p:spPr>
              <a:xfrm>
                <a:off x="10764" y="6031"/>
                <a:ext cx="1435" cy="506"/>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误导性</a:t>
                </a:r>
              </a:p>
            </p:txBody>
          </p:sp>
          <p:sp>
            <p:nvSpPr>
              <p:cNvPr id="9" name="文本框 8"/>
              <p:cNvSpPr txBox="1"/>
              <p:nvPr/>
            </p:nvSpPr>
            <p:spPr>
              <a:xfrm>
                <a:off x="10323" y="3033"/>
                <a:ext cx="2315" cy="2494"/>
              </a:xfrm>
              <a:prstGeom prst="rect">
                <a:avLst/>
              </a:prstGeom>
              <a:noFill/>
            </p:spPr>
            <p:txBody>
              <a:bodyPr wrap="square" rtlCol="0" anchor="t">
                <a:spAutoFit/>
              </a:bodyPr>
              <a:lstStyle/>
              <a:p>
                <a:pPr algn="just">
                  <a:lnSpc>
                    <a:spcPct val="120000"/>
                  </a:lnSpc>
                  <a:spcBef>
                    <a:spcPts val="0"/>
                  </a:spcBef>
                  <a:spcAft>
                    <a:spcPts val="0"/>
                  </a:spcAft>
                </a:pPr>
                <a:r>
                  <a:rPr lang="zh-CN" altLang="en-US" sz="1350" b="1" dirty="0">
                    <a:solidFill>
                      <a:schemeClr val="bg1"/>
                    </a:solidFill>
                    <a:latin typeface="思源宋体 CN" panose="02020400000000000000" pitchFamily="18" charset="-122"/>
                    <a:ea typeface="思源宋体 CN" panose="02020400000000000000" pitchFamily="18" charset="-122"/>
                  </a:rPr>
                  <a:t>指挥者、管理者不重视</a:t>
                </a:r>
              </a:p>
              <a:p>
                <a:pPr algn="just">
                  <a:lnSpc>
                    <a:spcPct val="120000"/>
                  </a:lnSpc>
                  <a:spcBef>
                    <a:spcPts val="0"/>
                  </a:spcBef>
                  <a:spcAft>
                    <a:spcPts val="0"/>
                  </a:spcAft>
                </a:pPr>
                <a:r>
                  <a:rPr lang="zh-CN" altLang="en-US" sz="1350" b="1" dirty="0">
                    <a:solidFill>
                      <a:schemeClr val="bg1"/>
                    </a:solidFill>
                    <a:latin typeface="思源宋体 CN" panose="02020400000000000000" pitchFamily="18" charset="-122"/>
                    <a:ea typeface="思源宋体 CN" panose="02020400000000000000" pitchFamily="18" charset="-122"/>
                  </a:rPr>
                  <a:t>违章得不到及时纠正</a:t>
                </a:r>
              </a:p>
              <a:p>
                <a:pPr algn="just">
                  <a:lnSpc>
                    <a:spcPct val="120000"/>
                  </a:lnSpc>
                  <a:spcBef>
                    <a:spcPts val="0"/>
                  </a:spcBef>
                  <a:spcAft>
                    <a:spcPts val="0"/>
                  </a:spcAft>
                </a:pPr>
                <a:r>
                  <a:rPr lang="zh-CN" altLang="en-US" sz="1350" b="1" dirty="0">
                    <a:solidFill>
                      <a:schemeClr val="bg1"/>
                    </a:solidFill>
                    <a:latin typeface="思源宋体 CN" panose="02020400000000000000" pitchFamily="18" charset="-122"/>
                    <a:ea typeface="思源宋体 CN" panose="02020400000000000000" pitchFamily="18" charset="-122"/>
                  </a:rPr>
                  <a:t>潜移默化，误导作用</a:t>
                </a:r>
              </a:p>
            </p:txBody>
          </p:sp>
        </p:grpSp>
      </p:gr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grpSp>
        <p:nvGrpSpPr>
          <p:cNvPr id="14" name="组合 13"/>
          <p:cNvGrpSpPr/>
          <p:nvPr/>
        </p:nvGrpSpPr>
        <p:grpSpPr>
          <a:xfrm>
            <a:off x="1231900" y="1510030"/>
            <a:ext cx="6432550" cy="2541905"/>
            <a:chOff x="1896" y="2873"/>
            <a:chExt cx="10130" cy="4003"/>
          </a:xfrm>
        </p:grpSpPr>
        <p:grpSp>
          <p:nvGrpSpPr>
            <p:cNvPr id="13" name="组合 12"/>
            <p:cNvGrpSpPr/>
            <p:nvPr/>
          </p:nvGrpSpPr>
          <p:grpSpPr>
            <a:xfrm>
              <a:off x="1896" y="2873"/>
              <a:ext cx="2408" cy="4003"/>
              <a:chOff x="1896" y="2873"/>
              <a:chExt cx="2408" cy="4003"/>
            </a:xfrm>
          </p:grpSpPr>
          <p:sp>
            <p:nvSpPr>
              <p:cNvPr id="15" name="矩形 14"/>
              <p:cNvSpPr/>
              <p:nvPr>
                <p:custDataLst>
                  <p:tags r:id="rId8"/>
                </p:custDataLst>
              </p:nvPr>
            </p:nvSpPr>
            <p:spPr>
              <a:xfrm>
                <a:off x="1896"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19" name="矩形 18"/>
              <p:cNvSpPr/>
              <p:nvPr>
                <p:custDataLst>
                  <p:tags r:id="rId9"/>
                </p:custDataLst>
              </p:nvPr>
            </p:nvSpPr>
            <p:spPr>
              <a:xfrm>
                <a:off x="1896"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17" name="矩形 16"/>
              <p:cNvSpPr/>
              <p:nvPr>
                <p:custDataLst>
                  <p:tags r:id="rId10"/>
                </p:custDataLst>
              </p:nvPr>
            </p:nvSpPr>
            <p:spPr>
              <a:xfrm>
                <a:off x="1896"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4" name="文本框 3"/>
              <p:cNvSpPr txBox="1"/>
              <p:nvPr/>
            </p:nvSpPr>
            <p:spPr>
              <a:xfrm>
                <a:off x="2395" y="6003"/>
                <a:ext cx="1435" cy="507"/>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阻碍性</a:t>
                </a:r>
              </a:p>
            </p:txBody>
          </p:sp>
          <p:sp>
            <p:nvSpPr>
              <p:cNvPr id="7" name="文本框 6"/>
              <p:cNvSpPr txBox="1"/>
              <p:nvPr/>
            </p:nvSpPr>
            <p:spPr>
              <a:xfrm>
                <a:off x="1930" y="2883"/>
                <a:ext cx="2315" cy="3088"/>
              </a:xfrm>
              <a:prstGeom prst="rect">
                <a:avLst/>
              </a:prstGeom>
              <a:noFill/>
            </p:spPr>
            <p:txBody>
              <a:bodyPr wrap="square" rtlCol="0" anchor="t">
                <a:spAutoFit/>
              </a:bodyPr>
              <a:lstStyle/>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逆反心理，总以为自己的习惯性方式好用、管用</a:t>
                </a:r>
              </a:p>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缺乏新思维、新观念、新机制学习和接受能力</a:t>
                </a:r>
              </a:p>
            </p:txBody>
          </p:sp>
        </p:grpSp>
        <p:grpSp>
          <p:nvGrpSpPr>
            <p:cNvPr id="12" name="组合 11"/>
            <p:cNvGrpSpPr/>
            <p:nvPr/>
          </p:nvGrpSpPr>
          <p:grpSpPr>
            <a:xfrm>
              <a:off x="5757" y="2873"/>
              <a:ext cx="2408" cy="4003"/>
              <a:chOff x="6086" y="2873"/>
              <a:chExt cx="2408" cy="4003"/>
            </a:xfrm>
          </p:grpSpPr>
          <p:sp>
            <p:nvSpPr>
              <p:cNvPr id="46" name="矩形 45"/>
              <p:cNvSpPr/>
              <p:nvPr>
                <p:custDataLst>
                  <p:tags r:id="rId5"/>
                </p:custDataLst>
              </p:nvPr>
            </p:nvSpPr>
            <p:spPr>
              <a:xfrm>
                <a:off x="6086"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47" name="矩形 46"/>
              <p:cNvSpPr/>
              <p:nvPr>
                <p:custDataLst>
                  <p:tags r:id="rId6"/>
                </p:custDataLst>
              </p:nvPr>
            </p:nvSpPr>
            <p:spPr>
              <a:xfrm>
                <a:off x="6086"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50" name="矩形 49"/>
              <p:cNvSpPr/>
              <p:nvPr>
                <p:custDataLst>
                  <p:tags r:id="rId7"/>
                </p:custDataLst>
              </p:nvPr>
            </p:nvSpPr>
            <p:spPr>
              <a:xfrm>
                <a:off x="6086"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5" name="文本框 4"/>
              <p:cNvSpPr txBox="1"/>
              <p:nvPr/>
            </p:nvSpPr>
            <p:spPr>
              <a:xfrm>
                <a:off x="6573" y="6031"/>
                <a:ext cx="1435" cy="507"/>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潜伏性</a:t>
                </a:r>
              </a:p>
            </p:txBody>
          </p:sp>
          <p:sp>
            <p:nvSpPr>
              <p:cNvPr id="8" name="文本框 7"/>
              <p:cNvSpPr txBox="1"/>
              <p:nvPr/>
            </p:nvSpPr>
            <p:spPr>
              <a:xfrm>
                <a:off x="6133" y="2883"/>
                <a:ext cx="2315" cy="2107"/>
              </a:xfrm>
              <a:prstGeom prst="rect">
                <a:avLst/>
              </a:prstGeom>
              <a:noFill/>
            </p:spPr>
            <p:txBody>
              <a:bodyPr wrap="square" rtlCol="0" anchor="t">
                <a:spAutoFit/>
              </a:bodyPr>
              <a:lstStyle/>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违章不一定都会发生事故</a:t>
                </a:r>
              </a:p>
              <a:p>
                <a:pPr algn="just">
                  <a:lnSpc>
                    <a:spcPct val="150000"/>
                  </a:lnSpc>
                </a:pPr>
                <a:r>
                  <a:rPr lang="zh-CN" altLang="en-US" sz="1350" b="1" dirty="0">
                    <a:solidFill>
                      <a:schemeClr val="bg1"/>
                    </a:solidFill>
                    <a:latin typeface="思源宋体 CN" panose="02020400000000000000" pitchFamily="18" charset="-122"/>
                    <a:ea typeface="思源宋体 CN" panose="02020400000000000000" pitchFamily="18" charset="-122"/>
                  </a:rPr>
                  <a:t>量变到质变需要积累</a:t>
                </a:r>
              </a:p>
            </p:txBody>
          </p:sp>
        </p:grpSp>
        <p:grpSp>
          <p:nvGrpSpPr>
            <p:cNvPr id="11" name="组合 10"/>
            <p:cNvGrpSpPr/>
            <p:nvPr/>
          </p:nvGrpSpPr>
          <p:grpSpPr>
            <a:xfrm>
              <a:off x="9618" y="2873"/>
              <a:ext cx="2408" cy="4003"/>
              <a:chOff x="10277" y="2873"/>
              <a:chExt cx="2408" cy="4003"/>
            </a:xfrm>
          </p:grpSpPr>
          <p:sp>
            <p:nvSpPr>
              <p:cNvPr id="58" name="矩形 57"/>
              <p:cNvSpPr/>
              <p:nvPr>
                <p:custDataLst>
                  <p:tags r:id="rId2"/>
                </p:custDataLst>
              </p:nvPr>
            </p:nvSpPr>
            <p:spPr>
              <a:xfrm>
                <a:off x="10277" y="5889"/>
                <a:ext cx="2408" cy="919"/>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59" name="矩形 58"/>
              <p:cNvSpPr/>
              <p:nvPr>
                <p:custDataLst>
                  <p:tags r:id="rId3"/>
                </p:custDataLst>
              </p:nvPr>
            </p:nvSpPr>
            <p:spPr>
              <a:xfrm>
                <a:off x="10277" y="6808"/>
                <a:ext cx="2408" cy="68"/>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62" name="矩形 61"/>
              <p:cNvSpPr/>
              <p:nvPr>
                <p:custDataLst>
                  <p:tags r:id="rId4"/>
                </p:custDataLst>
              </p:nvPr>
            </p:nvSpPr>
            <p:spPr>
              <a:xfrm>
                <a:off x="10277" y="2873"/>
                <a:ext cx="2408" cy="3014"/>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6" name="文本框 5"/>
              <p:cNvSpPr txBox="1"/>
              <p:nvPr/>
            </p:nvSpPr>
            <p:spPr>
              <a:xfrm>
                <a:off x="10764" y="6031"/>
                <a:ext cx="1435" cy="507"/>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顽固性</a:t>
                </a:r>
              </a:p>
            </p:txBody>
          </p:sp>
          <p:sp>
            <p:nvSpPr>
              <p:cNvPr id="9" name="文本框 8"/>
              <p:cNvSpPr txBox="1"/>
              <p:nvPr/>
            </p:nvSpPr>
            <p:spPr>
              <a:xfrm>
                <a:off x="10323" y="2883"/>
                <a:ext cx="2315" cy="927"/>
              </a:xfrm>
              <a:prstGeom prst="rect">
                <a:avLst/>
              </a:prstGeom>
              <a:noFill/>
            </p:spPr>
            <p:txBody>
              <a:bodyPr wrap="square" rtlCol="0" anchor="t">
                <a:spAutoFit/>
              </a:bodyPr>
              <a:lstStyle/>
              <a:p>
                <a:pPr algn="just">
                  <a:lnSpc>
                    <a:spcPct val="120000"/>
                  </a:lnSpc>
                  <a:spcBef>
                    <a:spcPts val="0"/>
                  </a:spcBef>
                  <a:spcAft>
                    <a:spcPts val="0"/>
                  </a:spcAft>
                </a:pPr>
                <a:r>
                  <a:rPr lang="zh-CN" altLang="en-US" sz="1350" b="1" dirty="0">
                    <a:solidFill>
                      <a:schemeClr val="bg1"/>
                    </a:solidFill>
                    <a:latin typeface="思源宋体 CN" panose="02020400000000000000" pitchFamily="18" charset="-122"/>
                    <a:ea typeface="思源宋体 CN" panose="02020400000000000000" pitchFamily="18" charset="-122"/>
                  </a:rPr>
                  <a:t>一旦形成习惯，往往不容易纠正</a:t>
                </a:r>
              </a:p>
            </p:txBody>
          </p:sp>
        </p:grpSp>
      </p:gr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4" name="文本框 3"/>
          <p:cNvSpPr txBox="1"/>
          <p:nvPr/>
        </p:nvSpPr>
        <p:spPr>
          <a:xfrm>
            <a:off x="535940" y="1092835"/>
            <a:ext cx="396875" cy="119888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三违原因</a:t>
            </a:r>
          </a:p>
        </p:txBody>
      </p:sp>
      <p:grpSp>
        <p:nvGrpSpPr>
          <p:cNvPr id="5" name="组合 4"/>
          <p:cNvGrpSpPr/>
          <p:nvPr/>
        </p:nvGrpSpPr>
        <p:grpSpPr>
          <a:xfrm>
            <a:off x="1203545" y="824790"/>
            <a:ext cx="7408218" cy="4100589"/>
            <a:chOff x="2860" y="1869"/>
            <a:chExt cx="15352" cy="8498"/>
          </a:xfrm>
        </p:grpSpPr>
        <p:grpSp>
          <p:nvGrpSpPr>
            <p:cNvPr id="8" name="Group 111"/>
            <p:cNvGrpSpPr/>
            <p:nvPr/>
          </p:nvGrpSpPr>
          <p:grpSpPr bwMode="auto">
            <a:xfrm>
              <a:off x="2860" y="1869"/>
              <a:ext cx="15352" cy="8498"/>
              <a:chOff x="164" y="672"/>
              <a:chExt cx="5985" cy="3399"/>
            </a:xfrm>
          </p:grpSpPr>
          <p:sp>
            <p:nvSpPr>
              <p:cNvPr id="9" name="Text Box 67"/>
              <p:cNvSpPr txBox="1">
                <a:spLocks noChangeArrowheads="1"/>
              </p:cNvSpPr>
              <p:nvPr/>
            </p:nvSpPr>
            <p:spPr bwMode="auto">
              <a:xfrm>
                <a:off x="1655" y="981"/>
                <a:ext cx="527" cy="181"/>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意  志</a:t>
                </a:r>
              </a:p>
            </p:txBody>
          </p:sp>
          <p:grpSp>
            <p:nvGrpSpPr>
              <p:cNvPr id="10" name="Group 110"/>
              <p:cNvGrpSpPr/>
              <p:nvPr/>
            </p:nvGrpSpPr>
            <p:grpSpPr bwMode="auto">
              <a:xfrm>
                <a:off x="164" y="672"/>
                <a:ext cx="5985" cy="3399"/>
                <a:chOff x="164" y="536"/>
                <a:chExt cx="5985" cy="3399"/>
              </a:xfrm>
            </p:grpSpPr>
            <p:grpSp>
              <p:nvGrpSpPr>
                <p:cNvPr id="11" name="Group 108"/>
                <p:cNvGrpSpPr/>
                <p:nvPr/>
              </p:nvGrpSpPr>
              <p:grpSpPr bwMode="auto">
                <a:xfrm>
                  <a:off x="164" y="536"/>
                  <a:ext cx="5985" cy="3399"/>
                  <a:chOff x="164" y="536"/>
                  <a:chExt cx="5985" cy="3399"/>
                </a:xfrm>
              </p:grpSpPr>
              <p:sp>
                <p:nvSpPr>
                  <p:cNvPr id="34" name="Line 74"/>
                  <p:cNvSpPr>
                    <a:spLocks noChangeShapeType="1"/>
                  </p:cNvSpPr>
                  <p:nvPr/>
                </p:nvSpPr>
                <p:spPr bwMode="auto">
                  <a:xfrm>
                    <a:off x="2212" y="1162"/>
                    <a:ext cx="1499"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7" name="Line 63"/>
                  <p:cNvSpPr>
                    <a:spLocks noChangeShapeType="1"/>
                  </p:cNvSpPr>
                  <p:nvPr/>
                </p:nvSpPr>
                <p:spPr bwMode="auto">
                  <a:xfrm>
                    <a:off x="1462" y="936"/>
                    <a:ext cx="99"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8" name="Line 64"/>
                  <p:cNvSpPr>
                    <a:spLocks noChangeShapeType="1"/>
                  </p:cNvSpPr>
                  <p:nvPr/>
                </p:nvSpPr>
                <p:spPr bwMode="auto">
                  <a:xfrm>
                    <a:off x="1561" y="663"/>
                    <a:ext cx="0" cy="318"/>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9" name="Line 65"/>
                  <p:cNvSpPr>
                    <a:spLocks noChangeShapeType="1"/>
                  </p:cNvSpPr>
                  <p:nvPr/>
                </p:nvSpPr>
                <p:spPr bwMode="auto">
                  <a:xfrm>
                    <a:off x="1561" y="663"/>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20" name="Text Box 5"/>
                  <p:cNvSpPr txBox="1">
                    <a:spLocks noChangeArrowheads="1"/>
                  </p:cNvSpPr>
                  <p:nvPr/>
                </p:nvSpPr>
                <p:spPr bwMode="auto">
                  <a:xfrm>
                    <a:off x="164" y="1969"/>
                    <a:ext cx="280" cy="940"/>
                  </a:xfrm>
                  <a:prstGeom prst="rect">
                    <a:avLst/>
                  </a:prstGeom>
                  <a:noFill/>
                  <a:ln w="9525">
                    <a:solidFill>
                      <a:schemeClr val="tx1">
                        <a:lumMod val="75000"/>
                        <a:lumOff val="25000"/>
                      </a:schemeClr>
                    </a:solidFill>
                    <a:miter lim="800000"/>
                  </a:ln>
                </p:spPr>
                <p:txBody>
                  <a:bodyPr vert="eaVert"/>
                  <a:lstStyle/>
                  <a:p>
                    <a:pPr algn="just"/>
                    <a:endParaRPr lang="zh-CN" altLang="en-US" sz="1000" dirty="0">
                      <a:latin typeface="思源宋体 CN" panose="02020400000000000000" pitchFamily="18" charset="-122"/>
                      <a:ea typeface="思源宋体 CN" panose="02020400000000000000" pitchFamily="18" charset="-122"/>
                    </a:endParaRPr>
                  </a:p>
                </p:txBody>
              </p:sp>
              <p:sp>
                <p:nvSpPr>
                  <p:cNvPr id="21" name="Text Box 7"/>
                  <p:cNvSpPr txBox="1">
                    <a:spLocks noChangeArrowheads="1"/>
                  </p:cNvSpPr>
                  <p:nvPr/>
                </p:nvSpPr>
                <p:spPr bwMode="auto">
                  <a:xfrm>
                    <a:off x="1754" y="536"/>
                    <a:ext cx="466"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资   质</a:t>
                    </a:r>
                  </a:p>
                </p:txBody>
              </p:sp>
              <p:sp>
                <p:nvSpPr>
                  <p:cNvPr id="22" name="Text Box 8"/>
                  <p:cNvSpPr txBox="1">
                    <a:spLocks noChangeArrowheads="1"/>
                  </p:cNvSpPr>
                  <p:nvPr/>
                </p:nvSpPr>
                <p:spPr bwMode="auto">
                  <a:xfrm>
                    <a:off x="1661" y="1389"/>
                    <a:ext cx="84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生理的情绪</a:t>
                    </a:r>
                  </a:p>
                </p:txBody>
              </p:sp>
              <p:sp>
                <p:nvSpPr>
                  <p:cNvPr id="23" name="Text Box 9"/>
                  <p:cNvSpPr txBox="1">
                    <a:spLocks noChangeArrowheads="1"/>
                  </p:cNvSpPr>
                  <p:nvPr/>
                </p:nvSpPr>
                <p:spPr bwMode="auto">
                  <a:xfrm>
                    <a:off x="1711" y="1752"/>
                    <a:ext cx="658" cy="374"/>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疲劳状态应急反应</a:t>
                    </a:r>
                  </a:p>
                </p:txBody>
              </p:sp>
              <p:sp>
                <p:nvSpPr>
                  <p:cNvPr id="24" name="Text Box 19"/>
                  <p:cNvSpPr txBox="1">
                    <a:spLocks noChangeArrowheads="1"/>
                  </p:cNvSpPr>
                  <p:nvPr/>
                </p:nvSpPr>
                <p:spPr bwMode="auto">
                  <a:xfrm>
                    <a:off x="3728" y="578"/>
                    <a:ext cx="2421" cy="3357"/>
                  </a:xfrm>
                  <a:prstGeom prst="rect">
                    <a:avLst/>
                  </a:prstGeom>
                  <a:no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◇身心的机能和健康状态的不正常性，操作的不适合性和改变。</a:t>
                    </a:r>
                  </a:p>
                  <a:p>
                    <a:pPr algn="just"/>
                    <a:r>
                      <a:rPr lang="zh-CN" altLang="en-US" sz="1000" dirty="0">
                        <a:latin typeface="思源宋体 CN" panose="02020400000000000000" pitchFamily="18" charset="-122"/>
                        <a:ea typeface="思源宋体 CN" panose="02020400000000000000" pitchFamily="18" charset="-122"/>
                      </a:rPr>
                      <a:t>◇缺少工作欲望。</a:t>
                    </a:r>
                    <a:endParaRPr lang="en-US" altLang="zh-CN" sz="1000" dirty="0">
                      <a:latin typeface="思源宋体 CN" panose="02020400000000000000" pitchFamily="18" charset="-122"/>
                      <a:ea typeface="思源宋体 CN" panose="02020400000000000000" pitchFamily="18" charset="-122"/>
                    </a:endParaRPr>
                  </a:p>
                  <a:p>
                    <a:pPr algn="just"/>
                    <a:endParaRPr lang="zh-CN" altLang="en-US" sz="1000" dirty="0">
                      <a:latin typeface="思源宋体 CN" panose="02020400000000000000" pitchFamily="18" charset="-122"/>
                      <a:ea typeface="思源宋体 CN" panose="02020400000000000000" pitchFamily="18" charset="-122"/>
                    </a:endParaRPr>
                  </a:p>
                  <a:p>
                    <a:pPr algn="just"/>
                    <a:r>
                      <a:rPr lang="zh-CN" altLang="en-US" sz="1000" dirty="0">
                        <a:latin typeface="思源宋体 CN" panose="02020400000000000000" pitchFamily="18" charset="-122"/>
                        <a:ea typeface="思源宋体 CN" panose="02020400000000000000" pitchFamily="18" charset="-122"/>
                      </a:rPr>
                      <a:t>◇注意集中的低下，习惯和大意（单调操作监视作业）充足超过和放松</a:t>
                    </a:r>
                    <a:endParaRPr lang="en-US" altLang="zh-CN" sz="1000" dirty="0">
                      <a:latin typeface="思源宋体 CN" panose="02020400000000000000" pitchFamily="18" charset="-122"/>
                      <a:ea typeface="思源宋体 CN" panose="02020400000000000000" pitchFamily="18" charset="-122"/>
                    </a:endParaRPr>
                  </a:p>
                  <a:p>
                    <a:pPr algn="just"/>
                    <a:endParaRPr lang="zh-CN" altLang="en-US" sz="1000" dirty="0">
                      <a:latin typeface="思源宋体 CN" panose="02020400000000000000" pitchFamily="18" charset="-122"/>
                      <a:ea typeface="思源宋体 CN" panose="02020400000000000000" pitchFamily="18" charset="-122"/>
                    </a:endParaRPr>
                  </a:p>
                  <a:p>
                    <a:pPr algn="just"/>
                    <a:r>
                      <a:rPr lang="zh-CN" altLang="en-US" sz="1000" dirty="0">
                        <a:latin typeface="思源宋体 CN" panose="02020400000000000000" pitchFamily="18" charset="-122"/>
                        <a:ea typeface="思源宋体 CN" panose="02020400000000000000" pitchFamily="18" charset="-122"/>
                      </a:rPr>
                      <a:t>◇情绪低调时，晚上和睡眠不足时，空腹、满腹时</a:t>
                    </a:r>
                    <a:endParaRPr lang="en-US" altLang="zh-CN" sz="1000" dirty="0">
                      <a:latin typeface="思源宋体 CN" panose="02020400000000000000" pitchFamily="18" charset="-122"/>
                      <a:ea typeface="思源宋体 CN" panose="02020400000000000000" pitchFamily="18" charset="-122"/>
                    </a:endParaRPr>
                  </a:p>
                  <a:p>
                    <a:pPr algn="just"/>
                    <a:endParaRPr lang="zh-CN" altLang="en-US" sz="1000" dirty="0">
                      <a:latin typeface="思源宋体 CN" panose="02020400000000000000" pitchFamily="18" charset="-122"/>
                      <a:ea typeface="思源宋体 CN" panose="02020400000000000000" pitchFamily="18" charset="-122"/>
                    </a:endParaRPr>
                  </a:p>
                  <a:p>
                    <a:pPr algn="just"/>
                    <a:r>
                      <a:rPr lang="zh-CN" altLang="en-US" sz="1000" dirty="0">
                        <a:latin typeface="思源宋体 CN" panose="02020400000000000000" pitchFamily="18" charset="-122"/>
                        <a:ea typeface="思源宋体 CN" panose="02020400000000000000" pitchFamily="18" charset="-122"/>
                      </a:rPr>
                      <a:t>◇重劳动与长时间劳动时，深夜与通宵工作时</a:t>
                    </a:r>
                  </a:p>
                  <a:p>
                    <a:pPr algn="just"/>
                    <a:r>
                      <a:rPr lang="zh-CN" altLang="en-US" sz="1000" dirty="0">
                        <a:latin typeface="思源宋体 CN" panose="02020400000000000000" pitchFamily="18" charset="-122"/>
                        <a:ea typeface="思源宋体 CN" panose="02020400000000000000" pitchFamily="18" charset="-122"/>
                      </a:rPr>
                      <a:t>◇初次操作与生手、长时间刺激连续时，过度的注意集中与过剩的情绪以及过小的刺激</a:t>
                    </a:r>
                  </a:p>
                  <a:p>
                    <a:pPr algn="just"/>
                    <a:r>
                      <a:rPr lang="zh-CN" altLang="en-US" sz="1000" dirty="0">
                        <a:latin typeface="思源宋体 CN" panose="02020400000000000000" pitchFamily="18" charset="-122"/>
                        <a:ea typeface="思源宋体 CN" panose="02020400000000000000" pitchFamily="18" charset="-122"/>
                      </a:rPr>
                      <a:t>◇未教育、训练不足，理解力不足、必要知识技能未确定、操作上的不适应</a:t>
                    </a:r>
                  </a:p>
                  <a:p>
                    <a:pPr algn="just"/>
                    <a:r>
                      <a:rPr lang="zh-CN" altLang="en-US" sz="1000" dirty="0">
                        <a:latin typeface="思源宋体 CN" panose="02020400000000000000" pitchFamily="18" charset="-122"/>
                        <a:ea typeface="思源宋体 CN" panose="02020400000000000000" pitchFamily="18" charset="-122"/>
                      </a:rPr>
                      <a:t>◇停电、自动</a:t>
                    </a:r>
                    <a:r>
                      <a:rPr lang="en-US" altLang="zh-CN" sz="1000" dirty="0">
                        <a:latin typeface="思源宋体 CN" panose="02020400000000000000" pitchFamily="18" charset="-122"/>
                        <a:ea typeface="思源宋体 CN" panose="02020400000000000000" pitchFamily="18" charset="-122"/>
                      </a:rPr>
                      <a:t>=</a:t>
                    </a:r>
                    <a:r>
                      <a:rPr lang="zh-CN" altLang="en-US" sz="1000" dirty="0">
                        <a:latin typeface="思源宋体 CN" panose="02020400000000000000" pitchFamily="18" charset="-122"/>
                        <a:ea typeface="思源宋体 CN" panose="02020400000000000000" pitchFamily="18" charset="-122"/>
                      </a:rPr>
                      <a:t>手动切换、隧道（山洞）的出入口</a:t>
                    </a:r>
                  </a:p>
                  <a:p>
                    <a:pPr algn="just"/>
                    <a:r>
                      <a:rPr lang="zh-CN" altLang="en-US" sz="1000" dirty="0">
                        <a:latin typeface="思源宋体 CN" panose="02020400000000000000" pitchFamily="18" charset="-122"/>
                        <a:ea typeface="思源宋体 CN" panose="02020400000000000000" pitchFamily="18" charset="-122"/>
                      </a:rPr>
                      <a:t>◇地上</a:t>
                    </a:r>
                    <a:r>
                      <a:rPr lang="en-US" altLang="zh-CN" sz="1000" dirty="0">
                        <a:latin typeface="思源宋体 CN" panose="02020400000000000000" pitchFamily="18" charset="-122"/>
                        <a:ea typeface="思源宋体 CN" panose="02020400000000000000" pitchFamily="18" charset="-122"/>
                      </a:rPr>
                      <a:t>=</a:t>
                    </a:r>
                    <a:r>
                      <a:rPr lang="zh-CN" altLang="en-US" sz="1000" dirty="0">
                        <a:latin typeface="思源宋体 CN" panose="02020400000000000000" pitchFamily="18" charset="-122"/>
                        <a:ea typeface="思源宋体 CN" panose="02020400000000000000" pitchFamily="18" charset="-122"/>
                      </a:rPr>
                      <a:t>高处、车上</a:t>
                    </a:r>
                    <a:r>
                      <a:rPr lang="en-US" altLang="zh-CN" sz="1000" dirty="0">
                        <a:latin typeface="思源宋体 CN" panose="02020400000000000000" pitchFamily="18" charset="-122"/>
                        <a:ea typeface="思源宋体 CN" panose="02020400000000000000" pitchFamily="18" charset="-122"/>
                      </a:rPr>
                      <a:t>=</a:t>
                    </a:r>
                    <a:r>
                      <a:rPr lang="zh-CN" altLang="en-US" sz="1000" dirty="0">
                        <a:latin typeface="思源宋体 CN" panose="02020400000000000000" pitchFamily="18" charset="-122"/>
                        <a:ea typeface="思源宋体 CN" panose="02020400000000000000" pitchFamily="18" charset="-122"/>
                      </a:rPr>
                      <a:t>船上不同机种的使用、现场的巡视时</a:t>
                    </a:r>
                  </a:p>
                  <a:p>
                    <a:pPr algn="just"/>
                    <a:r>
                      <a:rPr lang="zh-CN" altLang="en-US" sz="1000" dirty="0">
                        <a:latin typeface="思源宋体 CN" panose="02020400000000000000" pitchFamily="18" charset="-122"/>
                        <a:ea typeface="思源宋体 CN" panose="02020400000000000000" pitchFamily="18" charset="-122"/>
                      </a:rPr>
                      <a:t>◇经过长期休息后的出勤、工作调换时</a:t>
                    </a:r>
                  </a:p>
                  <a:p>
                    <a:pPr algn="just"/>
                    <a:endParaRPr lang="zh-CN" altLang="en-US" sz="1000" dirty="0">
                      <a:latin typeface="思源宋体 CN" panose="02020400000000000000" pitchFamily="18" charset="-122"/>
                      <a:ea typeface="思源宋体 CN" panose="02020400000000000000" pitchFamily="18" charset="-122"/>
                    </a:endParaRPr>
                  </a:p>
                  <a:p>
                    <a:pPr algn="just"/>
                    <a:r>
                      <a:rPr lang="zh-CN" altLang="en-US" sz="1000" dirty="0">
                        <a:latin typeface="思源宋体 CN" panose="02020400000000000000" pitchFamily="18" charset="-122"/>
                        <a:ea typeface="思源宋体 CN" panose="02020400000000000000" pitchFamily="18" charset="-122"/>
                      </a:rPr>
                      <a:t>◇耀眼色彩，调和的不协调，不容易看见的板、时间晚</a:t>
                    </a:r>
                  </a:p>
                  <a:p>
                    <a:pPr algn="just"/>
                    <a:endParaRPr lang="zh-CN" altLang="en-US" sz="1000" dirty="0">
                      <a:latin typeface="思源宋体 CN" panose="02020400000000000000" pitchFamily="18" charset="-122"/>
                      <a:ea typeface="思源宋体 CN" panose="02020400000000000000" pitchFamily="18" charset="-122"/>
                    </a:endParaRPr>
                  </a:p>
                  <a:p>
                    <a:pPr algn="just"/>
                    <a:r>
                      <a:rPr lang="zh-CN" altLang="en-US" sz="1000" dirty="0">
                        <a:latin typeface="思源宋体 CN" panose="02020400000000000000" pitchFamily="18" charset="-122"/>
                        <a:ea typeface="思源宋体 CN" panose="02020400000000000000" pitchFamily="18" charset="-122"/>
                      </a:rPr>
                      <a:t>◇过暗的照明，过热的温度，过高的湿度和噪音，振动以及动作的偏差。                             </a:t>
                    </a:r>
                  </a:p>
                  <a:p>
                    <a:pPr algn="just"/>
                    <a:r>
                      <a:rPr lang="zh-CN" altLang="en-US" sz="1000" dirty="0">
                        <a:latin typeface="思源宋体 CN" panose="02020400000000000000" pitchFamily="18" charset="-122"/>
                        <a:ea typeface="思源宋体 CN" panose="02020400000000000000" pitchFamily="18" charset="-122"/>
                      </a:rPr>
                      <a:t>   </a:t>
                    </a:r>
                  </a:p>
                </p:txBody>
              </p:sp>
              <p:sp>
                <p:nvSpPr>
                  <p:cNvPr id="25" name="Line 20"/>
                  <p:cNvSpPr>
                    <a:spLocks noChangeShapeType="1"/>
                  </p:cNvSpPr>
                  <p:nvPr/>
                </p:nvSpPr>
                <p:spPr bwMode="auto">
                  <a:xfrm flipH="1">
                    <a:off x="611" y="890"/>
                    <a:ext cx="0" cy="2404"/>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26" name="Line 21"/>
                  <p:cNvSpPr>
                    <a:spLocks noChangeShapeType="1"/>
                  </p:cNvSpPr>
                  <p:nvPr/>
                </p:nvSpPr>
                <p:spPr bwMode="auto">
                  <a:xfrm>
                    <a:off x="438" y="2443"/>
                    <a:ext cx="189"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27" name="Line 23"/>
                  <p:cNvSpPr>
                    <a:spLocks noChangeShapeType="1"/>
                  </p:cNvSpPr>
                  <p:nvPr/>
                </p:nvSpPr>
                <p:spPr bwMode="auto">
                  <a:xfrm>
                    <a:off x="627" y="883"/>
                    <a:ext cx="188"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28" name="Text Box 33"/>
                  <p:cNvSpPr txBox="1">
                    <a:spLocks noChangeArrowheads="1"/>
                  </p:cNvSpPr>
                  <p:nvPr/>
                </p:nvSpPr>
                <p:spPr bwMode="auto">
                  <a:xfrm>
                    <a:off x="744" y="800"/>
                    <a:ext cx="712" cy="187"/>
                  </a:xfrm>
                  <a:prstGeom prst="rect">
                    <a:avLst/>
                  </a:prstGeom>
                  <a:solidFill>
                    <a:srgbClr val="FFFFFF"/>
                  </a:solidFill>
                  <a:ln w="9525">
                    <a:solidFill>
                      <a:srgbClr val="000000"/>
                    </a:solidFill>
                    <a:miter lim="800000"/>
                  </a:ln>
                </p:spPr>
                <p:txBody>
                  <a:bodyPr/>
                  <a:lstStyle/>
                  <a:p>
                    <a:pPr algn="ctr"/>
                    <a:r>
                      <a:rPr lang="zh-CN" altLang="en-US" sz="1000" dirty="0">
                        <a:latin typeface="思源宋体 CN" panose="02020400000000000000" pitchFamily="18" charset="-122"/>
                        <a:ea typeface="思源宋体 CN" panose="02020400000000000000" pitchFamily="18" charset="-122"/>
                      </a:rPr>
                      <a:t>个人的特性</a:t>
                    </a:r>
                  </a:p>
                </p:txBody>
              </p:sp>
              <p:sp>
                <p:nvSpPr>
                  <p:cNvPr id="29" name="Text Box 68"/>
                  <p:cNvSpPr txBox="1">
                    <a:spLocks noChangeArrowheads="1"/>
                  </p:cNvSpPr>
                  <p:nvPr/>
                </p:nvSpPr>
                <p:spPr bwMode="auto">
                  <a:xfrm>
                    <a:off x="1661" y="1072"/>
                    <a:ext cx="595" cy="188"/>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紧张程度</a:t>
                    </a:r>
                  </a:p>
                </p:txBody>
              </p:sp>
              <p:sp>
                <p:nvSpPr>
                  <p:cNvPr id="30" name="Line 70"/>
                  <p:cNvSpPr>
                    <a:spLocks noChangeShapeType="1"/>
                  </p:cNvSpPr>
                  <p:nvPr/>
                </p:nvSpPr>
                <p:spPr bwMode="auto">
                  <a:xfrm flipH="1">
                    <a:off x="1584" y="1141"/>
                    <a:ext cx="80"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31" name="Line 71"/>
                  <p:cNvSpPr>
                    <a:spLocks noChangeShapeType="1"/>
                  </p:cNvSpPr>
                  <p:nvPr/>
                </p:nvSpPr>
                <p:spPr bwMode="auto">
                  <a:xfrm flipH="1">
                    <a:off x="1571" y="1515"/>
                    <a:ext cx="79"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32" name="Line 72"/>
                  <p:cNvSpPr>
                    <a:spLocks noChangeShapeType="1"/>
                  </p:cNvSpPr>
                  <p:nvPr/>
                </p:nvSpPr>
                <p:spPr bwMode="auto">
                  <a:xfrm flipH="1">
                    <a:off x="1561" y="981"/>
                    <a:ext cx="80"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33" name="Line 73"/>
                  <p:cNvSpPr>
                    <a:spLocks noChangeShapeType="1"/>
                  </p:cNvSpPr>
                  <p:nvPr/>
                </p:nvSpPr>
                <p:spPr bwMode="auto">
                  <a:xfrm flipV="1">
                    <a:off x="2212" y="981"/>
                    <a:ext cx="1499"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grpSp>
                <p:nvGrpSpPr>
                  <p:cNvPr id="35" name="Group 82"/>
                  <p:cNvGrpSpPr/>
                  <p:nvPr/>
                </p:nvGrpSpPr>
                <p:grpSpPr bwMode="auto">
                  <a:xfrm>
                    <a:off x="2362" y="1888"/>
                    <a:ext cx="1195" cy="368"/>
                    <a:chOff x="2381" y="1661"/>
                    <a:chExt cx="1085" cy="368"/>
                  </a:xfrm>
                </p:grpSpPr>
                <p:sp>
                  <p:nvSpPr>
                    <p:cNvPr id="70" name="Text Box 10"/>
                    <p:cNvSpPr txBox="1">
                      <a:spLocks noChangeArrowheads="1"/>
                    </p:cNvSpPr>
                    <p:nvPr/>
                  </p:nvSpPr>
                  <p:spPr bwMode="auto">
                    <a:xfrm>
                      <a:off x="2699" y="1661"/>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肉体的疲劳</a:t>
                      </a:r>
                    </a:p>
                  </p:txBody>
                </p:sp>
                <p:sp>
                  <p:nvSpPr>
                    <p:cNvPr id="71" name="Text Box 11"/>
                    <p:cNvSpPr txBox="1">
                      <a:spLocks noChangeArrowheads="1"/>
                    </p:cNvSpPr>
                    <p:nvPr/>
                  </p:nvSpPr>
                  <p:spPr bwMode="auto">
                    <a:xfrm>
                      <a:off x="2699" y="1842"/>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精神的疲劳</a:t>
                      </a:r>
                    </a:p>
                  </p:txBody>
                </p:sp>
                <p:sp>
                  <p:nvSpPr>
                    <p:cNvPr id="72" name="Line 79"/>
                    <p:cNvSpPr>
                      <a:spLocks noChangeShapeType="1"/>
                    </p:cNvSpPr>
                    <p:nvPr/>
                  </p:nvSpPr>
                  <p:spPr bwMode="auto">
                    <a:xfrm>
                      <a:off x="2381" y="1752"/>
                      <a:ext cx="318"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73" name="Line 80"/>
                    <p:cNvSpPr>
                      <a:spLocks noChangeShapeType="1"/>
                    </p:cNvSpPr>
                    <p:nvPr/>
                  </p:nvSpPr>
                  <p:spPr bwMode="auto">
                    <a:xfrm>
                      <a:off x="2562" y="1752"/>
                      <a:ext cx="0" cy="136"/>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74" name="Line 81"/>
                    <p:cNvSpPr>
                      <a:spLocks noChangeShapeType="1"/>
                    </p:cNvSpPr>
                    <p:nvPr/>
                  </p:nvSpPr>
                  <p:spPr bwMode="auto">
                    <a:xfrm>
                      <a:off x="2562" y="1888"/>
                      <a:ext cx="137"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grpSp>
              <p:sp>
                <p:nvSpPr>
                  <p:cNvPr id="36" name="Line 83"/>
                  <p:cNvSpPr>
                    <a:spLocks noChangeShapeType="1"/>
                  </p:cNvSpPr>
                  <p:nvPr/>
                </p:nvSpPr>
                <p:spPr bwMode="auto">
                  <a:xfrm>
                    <a:off x="3561" y="1979"/>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37" name="Line 84"/>
                  <p:cNvSpPr>
                    <a:spLocks noChangeShapeType="1"/>
                  </p:cNvSpPr>
                  <p:nvPr/>
                </p:nvSpPr>
                <p:spPr bwMode="auto">
                  <a:xfrm>
                    <a:off x="3561" y="2160"/>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grpSp>
                <p:nvGrpSpPr>
                  <p:cNvPr id="38" name="Group 87"/>
                  <p:cNvGrpSpPr/>
                  <p:nvPr/>
                </p:nvGrpSpPr>
                <p:grpSpPr bwMode="auto">
                  <a:xfrm>
                    <a:off x="1561" y="2342"/>
                    <a:ext cx="2150" cy="187"/>
                    <a:chOff x="1655" y="2387"/>
                    <a:chExt cx="1951" cy="187"/>
                  </a:xfrm>
                </p:grpSpPr>
                <p:sp>
                  <p:nvSpPr>
                    <p:cNvPr id="67" name="Text Box 12"/>
                    <p:cNvSpPr txBox="1">
                      <a:spLocks noChangeArrowheads="1"/>
                    </p:cNvSpPr>
                    <p:nvPr/>
                  </p:nvSpPr>
                  <p:spPr bwMode="auto">
                    <a:xfrm>
                      <a:off x="1837" y="2387"/>
                      <a:ext cx="59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教育训练</a:t>
                      </a:r>
                    </a:p>
                  </p:txBody>
                </p:sp>
                <p:sp>
                  <p:nvSpPr>
                    <p:cNvPr id="68" name="Line 85"/>
                    <p:cNvSpPr>
                      <a:spLocks noChangeShapeType="1"/>
                    </p:cNvSpPr>
                    <p:nvPr/>
                  </p:nvSpPr>
                  <p:spPr bwMode="auto">
                    <a:xfrm>
                      <a:off x="1655" y="2478"/>
                      <a:ext cx="182"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9" name="Line 86"/>
                    <p:cNvSpPr>
                      <a:spLocks noChangeShapeType="1"/>
                    </p:cNvSpPr>
                    <p:nvPr/>
                  </p:nvSpPr>
                  <p:spPr bwMode="auto">
                    <a:xfrm>
                      <a:off x="2426" y="2478"/>
                      <a:ext cx="118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grpSp>
              <p:grpSp>
                <p:nvGrpSpPr>
                  <p:cNvPr id="39" name="Group 95"/>
                  <p:cNvGrpSpPr/>
                  <p:nvPr/>
                </p:nvGrpSpPr>
                <p:grpSpPr bwMode="auto">
                  <a:xfrm>
                    <a:off x="611" y="2659"/>
                    <a:ext cx="2946" cy="1276"/>
                    <a:chOff x="793" y="2726"/>
                    <a:chExt cx="2673" cy="1276"/>
                  </a:xfrm>
                </p:grpSpPr>
                <p:sp>
                  <p:nvSpPr>
                    <p:cNvPr id="57" name="Line 27"/>
                    <p:cNvSpPr>
                      <a:spLocks noChangeShapeType="1"/>
                    </p:cNvSpPr>
                    <p:nvPr/>
                  </p:nvSpPr>
                  <p:spPr bwMode="auto">
                    <a:xfrm>
                      <a:off x="2413" y="2824"/>
                      <a:ext cx="256"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58" name="Line 28"/>
                    <p:cNvSpPr>
                      <a:spLocks noChangeShapeType="1"/>
                    </p:cNvSpPr>
                    <p:nvPr/>
                  </p:nvSpPr>
                  <p:spPr bwMode="auto">
                    <a:xfrm flipH="1">
                      <a:off x="2472" y="2833"/>
                      <a:ext cx="0" cy="454"/>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8" name="Text Box 6"/>
                    <p:cNvSpPr txBox="1">
                      <a:spLocks noChangeArrowheads="1"/>
                    </p:cNvSpPr>
                    <p:nvPr/>
                  </p:nvSpPr>
                  <p:spPr bwMode="auto">
                    <a:xfrm>
                      <a:off x="963" y="3288"/>
                      <a:ext cx="682" cy="187"/>
                    </a:xfrm>
                    <a:prstGeom prst="rect">
                      <a:avLst/>
                    </a:prstGeom>
                    <a:solidFill>
                      <a:srgbClr val="FFFFFF"/>
                    </a:solidFill>
                    <a:ln w="9525">
                      <a:solidFill>
                        <a:srgbClr val="000000"/>
                      </a:solidFill>
                      <a:miter lim="800000"/>
                    </a:ln>
                  </p:spPr>
                  <p:txBody>
                    <a:bodyPr/>
                    <a:lstStyle/>
                    <a:p>
                      <a:pPr algn="ctr"/>
                      <a:r>
                        <a:rPr lang="zh-CN" altLang="en-US" sz="1000" dirty="0">
                          <a:latin typeface="思源宋体 CN" panose="02020400000000000000" pitchFamily="18" charset="-122"/>
                          <a:ea typeface="思源宋体 CN" panose="02020400000000000000" pitchFamily="18" charset="-122"/>
                        </a:rPr>
                        <a:t>环境条件</a:t>
                      </a:r>
                    </a:p>
                  </p:txBody>
                </p:sp>
                <p:sp>
                  <p:nvSpPr>
                    <p:cNvPr id="49" name="Text Box 13"/>
                    <p:cNvSpPr txBox="1">
                      <a:spLocks noChangeArrowheads="1"/>
                    </p:cNvSpPr>
                    <p:nvPr/>
                  </p:nvSpPr>
                  <p:spPr bwMode="auto">
                    <a:xfrm>
                      <a:off x="1837" y="2726"/>
                      <a:ext cx="59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状态变化</a:t>
                      </a:r>
                    </a:p>
                  </p:txBody>
                </p:sp>
                <p:sp>
                  <p:nvSpPr>
                    <p:cNvPr id="50" name="Text Box 14"/>
                    <p:cNvSpPr txBox="1">
                      <a:spLocks noChangeArrowheads="1"/>
                    </p:cNvSpPr>
                    <p:nvPr/>
                  </p:nvSpPr>
                  <p:spPr bwMode="auto">
                    <a:xfrm>
                      <a:off x="2669" y="2726"/>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急激性</a:t>
                      </a:r>
                    </a:p>
                  </p:txBody>
                </p:sp>
                <p:sp>
                  <p:nvSpPr>
                    <p:cNvPr id="51" name="Text Box 15"/>
                    <p:cNvSpPr txBox="1">
                      <a:spLocks noChangeArrowheads="1"/>
                    </p:cNvSpPr>
                    <p:nvPr/>
                  </p:nvSpPr>
                  <p:spPr bwMode="auto">
                    <a:xfrm>
                      <a:off x="2669" y="2976"/>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中间性</a:t>
                      </a:r>
                    </a:p>
                  </p:txBody>
                </p:sp>
                <p:sp>
                  <p:nvSpPr>
                    <p:cNvPr id="52" name="Text Box 16"/>
                    <p:cNvSpPr txBox="1">
                      <a:spLocks noChangeArrowheads="1"/>
                    </p:cNvSpPr>
                    <p:nvPr/>
                  </p:nvSpPr>
                  <p:spPr bwMode="auto">
                    <a:xfrm>
                      <a:off x="2669" y="3225"/>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缓慢性</a:t>
                      </a:r>
                    </a:p>
                  </p:txBody>
                </p:sp>
                <p:sp>
                  <p:nvSpPr>
                    <p:cNvPr id="53" name="Line 22"/>
                    <p:cNvSpPr>
                      <a:spLocks noChangeShapeType="1"/>
                    </p:cNvSpPr>
                    <p:nvPr/>
                  </p:nvSpPr>
                  <p:spPr bwMode="auto">
                    <a:xfrm>
                      <a:off x="793" y="3385"/>
                      <a:ext cx="170"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54" name="Line 24"/>
                    <p:cNvSpPr>
                      <a:spLocks noChangeShapeType="1"/>
                    </p:cNvSpPr>
                    <p:nvPr/>
                  </p:nvSpPr>
                  <p:spPr bwMode="auto">
                    <a:xfrm flipH="1">
                      <a:off x="1746" y="2817"/>
                      <a:ext cx="0" cy="953"/>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55" name="Line 25"/>
                    <p:cNvSpPr>
                      <a:spLocks noChangeShapeType="1"/>
                    </p:cNvSpPr>
                    <p:nvPr/>
                  </p:nvSpPr>
                  <p:spPr bwMode="auto">
                    <a:xfrm flipH="1">
                      <a:off x="1731" y="2824"/>
                      <a:ext cx="85"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56" name="Line 26"/>
                    <p:cNvSpPr>
                      <a:spLocks noChangeShapeType="1"/>
                    </p:cNvSpPr>
                    <p:nvPr/>
                  </p:nvSpPr>
                  <p:spPr bwMode="auto">
                    <a:xfrm>
                      <a:off x="1645" y="3385"/>
                      <a:ext cx="86"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59" name="Line 29"/>
                    <p:cNvSpPr>
                      <a:spLocks noChangeShapeType="1"/>
                    </p:cNvSpPr>
                    <p:nvPr/>
                  </p:nvSpPr>
                  <p:spPr bwMode="auto">
                    <a:xfrm flipH="1">
                      <a:off x="2498" y="3073"/>
                      <a:ext cx="171"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0" name="Text Box 17"/>
                    <p:cNvSpPr txBox="1">
                      <a:spLocks noChangeArrowheads="1"/>
                    </p:cNvSpPr>
                    <p:nvPr/>
                  </p:nvSpPr>
                  <p:spPr bwMode="auto">
                    <a:xfrm>
                      <a:off x="2682" y="3497"/>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知觉操作性</a:t>
                      </a:r>
                    </a:p>
                  </p:txBody>
                </p:sp>
                <p:sp>
                  <p:nvSpPr>
                    <p:cNvPr id="61" name="Text Box 18"/>
                    <p:cNvSpPr txBox="1">
                      <a:spLocks noChangeArrowheads="1"/>
                    </p:cNvSpPr>
                    <p:nvPr/>
                  </p:nvSpPr>
                  <p:spPr bwMode="auto">
                    <a:xfrm>
                      <a:off x="2699" y="3815"/>
                      <a:ext cx="767" cy="187"/>
                    </a:xfrm>
                    <a:prstGeom prst="rect">
                      <a:avLst/>
                    </a:prstGeom>
                    <a:solidFill>
                      <a:srgbClr val="FFFFFF"/>
                    </a:solidFill>
                    <a:ln w="9525">
                      <a:solidFill>
                        <a:srgbClr val="000000"/>
                      </a:solidFill>
                      <a:miter lim="800000"/>
                    </a:ln>
                  </p:spPr>
                  <p:txBody>
                    <a:bodyPr/>
                    <a:lstStyle/>
                    <a:p>
                      <a:pPr algn="just"/>
                      <a:r>
                        <a:rPr lang="zh-CN" altLang="en-US" sz="1000" dirty="0">
                          <a:latin typeface="思源宋体 CN" panose="02020400000000000000" pitchFamily="18" charset="-122"/>
                          <a:ea typeface="思源宋体 CN" panose="02020400000000000000" pitchFamily="18" charset="-122"/>
                        </a:rPr>
                        <a:t>动作操作性</a:t>
                      </a:r>
                    </a:p>
                  </p:txBody>
                </p:sp>
                <p:sp>
                  <p:nvSpPr>
                    <p:cNvPr id="62" name="Line 30"/>
                    <p:cNvSpPr>
                      <a:spLocks noChangeShapeType="1"/>
                    </p:cNvSpPr>
                    <p:nvPr/>
                  </p:nvSpPr>
                  <p:spPr bwMode="auto">
                    <a:xfrm>
                      <a:off x="2517" y="3588"/>
                      <a:ext cx="136"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3" name="Line 31"/>
                    <p:cNvSpPr>
                      <a:spLocks noChangeShapeType="1"/>
                    </p:cNvSpPr>
                    <p:nvPr/>
                  </p:nvSpPr>
                  <p:spPr bwMode="auto">
                    <a:xfrm flipH="1">
                      <a:off x="2517" y="3951"/>
                      <a:ext cx="171" cy="0"/>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4" name="Line 32"/>
                    <p:cNvSpPr>
                      <a:spLocks noChangeShapeType="1"/>
                    </p:cNvSpPr>
                    <p:nvPr/>
                  </p:nvSpPr>
                  <p:spPr bwMode="auto">
                    <a:xfrm flipH="1" flipV="1">
                      <a:off x="2511" y="3595"/>
                      <a:ext cx="6" cy="356"/>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5" name="Line 90"/>
                    <p:cNvSpPr>
                      <a:spLocks noChangeShapeType="1"/>
                    </p:cNvSpPr>
                    <p:nvPr/>
                  </p:nvSpPr>
                  <p:spPr bwMode="auto">
                    <a:xfrm>
                      <a:off x="2481" y="3279"/>
                      <a:ext cx="181"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66" name="Line 91"/>
                    <p:cNvSpPr>
                      <a:spLocks noChangeShapeType="1"/>
                    </p:cNvSpPr>
                    <p:nvPr/>
                  </p:nvSpPr>
                  <p:spPr bwMode="auto">
                    <a:xfrm>
                      <a:off x="1746" y="3770"/>
                      <a:ext cx="771"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grpSp>
              <p:sp>
                <p:nvSpPr>
                  <p:cNvPr id="40" name="Line 92"/>
                  <p:cNvSpPr>
                    <a:spLocks noChangeShapeType="1"/>
                  </p:cNvSpPr>
                  <p:nvPr/>
                </p:nvSpPr>
                <p:spPr bwMode="auto">
                  <a:xfrm>
                    <a:off x="2243" y="618"/>
                    <a:ext cx="1483"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1" name="Line 93"/>
                  <p:cNvSpPr>
                    <a:spLocks noChangeShapeType="1"/>
                  </p:cNvSpPr>
                  <p:nvPr/>
                </p:nvSpPr>
                <p:spPr bwMode="auto">
                  <a:xfrm>
                    <a:off x="2511" y="1480"/>
                    <a:ext cx="120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2" name="Line 94"/>
                  <p:cNvSpPr>
                    <a:spLocks noChangeShapeType="1"/>
                  </p:cNvSpPr>
                  <p:nvPr/>
                </p:nvSpPr>
                <p:spPr bwMode="auto">
                  <a:xfrm>
                    <a:off x="1561" y="1979"/>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3" name="Line 96"/>
                  <p:cNvSpPr>
                    <a:spLocks noChangeShapeType="1"/>
                  </p:cNvSpPr>
                  <p:nvPr/>
                </p:nvSpPr>
                <p:spPr bwMode="auto">
                  <a:xfrm>
                    <a:off x="3511" y="2750"/>
                    <a:ext cx="20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4" name="Line 97"/>
                  <p:cNvSpPr>
                    <a:spLocks noChangeShapeType="1"/>
                  </p:cNvSpPr>
                  <p:nvPr/>
                </p:nvSpPr>
                <p:spPr bwMode="auto">
                  <a:xfrm>
                    <a:off x="3511" y="2977"/>
                    <a:ext cx="20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5" name="Line 98"/>
                  <p:cNvSpPr>
                    <a:spLocks noChangeShapeType="1"/>
                  </p:cNvSpPr>
                  <p:nvPr/>
                </p:nvSpPr>
                <p:spPr bwMode="auto">
                  <a:xfrm>
                    <a:off x="3511" y="3249"/>
                    <a:ext cx="20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6" name="Line 99"/>
                  <p:cNvSpPr>
                    <a:spLocks noChangeShapeType="1"/>
                  </p:cNvSpPr>
                  <p:nvPr/>
                </p:nvSpPr>
                <p:spPr bwMode="auto">
                  <a:xfrm>
                    <a:off x="3561" y="3521"/>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47" name="Line 100"/>
                  <p:cNvSpPr>
                    <a:spLocks noChangeShapeType="1"/>
                  </p:cNvSpPr>
                  <p:nvPr/>
                </p:nvSpPr>
                <p:spPr bwMode="auto">
                  <a:xfrm>
                    <a:off x="3561" y="3839"/>
                    <a:ext cx="150"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grpSp>
            <p:grpSp>
              <p:nvGrpSpPr>
                <p:cNvPr id="12" name="Group 109"/>
                <p:cNvGrpSpPr/>
                <p:nvPr/>
              </p:nvGrpSpPr>
              <p:grpSpPr bwMode="auto">
                <a:xfrm>
                  <a:off x="633" y="1141"/>
                  <a:ext cx="932" cy="1291"/>
                  <a:chOff x="633" y="1141"/>
                  <a:chExt cx="932" cy="1291"/>
                </a:xfrm>
              </p:grpSpPr>
              <p:sp>
                <p:nvSpPr>
                  <p:cNvPr id="14" name="Line 77"/>
                  <p:cNvSpPr>
                    <a:spLocks noChangeShapeType="1"/>
                  </p:cNvSpPr>
                  <p:nvPr/>
                </p:nvSpPr>
                <p:spPr bwMode="auto">
                  <a:xfrm>
                    <a:off x="1462" y="1752"/>
                    <a:ext cx="94"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5" name="Line 69"/>
                  <p:cNvSpPr>
                    <a:spLocks noChangeShapeType="1"/>
                  </p:cNvSpPr>
                  <p:nvPr/>
                </p:nvSpPr>
                <p:spPr bwMode="auto">
                  <a:xfrm flipV="1">
                    <a:off x="1556" y="1141"/>
                    <a:ext cx="9" cy="1291"/>
                  </a:xfrm>
                  <a:prstGeom prst="line">
                    <a:avLst/>
                  </a:prstGeom>
                  <a:noFill/>
                  <a:ln w="9525">
                    <a:solidFill>
                      <a:srgbClr val="000000"/>
                    </a:solidFill>
                    <a:roun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6" name="Line 103"/>
                  <p:cNvSpPr>
                    <a:spLocks noChangeShapeType="1"/>
                  </p:cNvSpPr>
                  <p:nvPr/>
                </p:nvSpPr>
                <p:spPr bwMode="auto">
                  <a:xfrm>
                    <a:off x="633" y="1751"/>
                    <a:ext cx="182" cy="0"/>
                  </a:xfrm>
                  <a:prstGeom prst="line">
                    <a:avLst/>
                  </a:prstGeom>
                  <a:noFill/>
                  <a:ln w="9525">
                    <a:solidFill>
                      <a:schemeClr val="tx1"/>
                    </a:solidFill>
                    <a:round/>
                  </a:ln>
                  <a:effectLst/>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3" name="Text Box 76"/>
                  <p:cNvSpPr txBox="1">
                    <a:spLocks noChangeArrowheads="1"/>
                  </p:cNvSpPr>
                  <p:nvPr/>
                </p:nvSpPr>
                <p:spPr bwMode="auto">
                  <a:xfrm>
                    <a:off x="744" y="1661"/>
                    <a:ext cx="703" cy="181"/>
                  </a:xfrm>
                  <a:prstGeom prst="rect">
                    <a:avLst/>
                  </a:prstGeom>
                  <a:solidFill>
                    <a:srgbClr val="FFFFFF"/>
                  </a:solidFill>
                  <a:ln w="9525">
                    <a:solidFill>
                      <a:srgbClr val="000000"/>
                    </a:solidFill>
                    <a:miter lim="800000"/>
                  </a:ln>
                </p:spPr>
                <p:txBody>
                  <a:bodyPr/>
                  <a:lstStyle/>
                  <a:p>
                    <a:pPr algn="ctr"/>
                    <a:r>
                      <a:rPr lang="zh-CN" altLang="en-US" sz="1000" dirty="0">
                        <a:latin typeface="思源宋体 CN" panose="02020400000000000000" pitchFamily="18" charset="-122"/>
                        <a:ea typeface="思源宋体 CN" panose="02020400000000000000" pitchFamily="18" charset="-122"/>
                      </a:rPr>
                      <a:t>个人的能力</a:t>
                    </a:r>
                  </a:p>
                </p:txBody>
              </p:sp>
            </p:grpSp>
          </p:grpSp>
        </p:grpSp>
        <p:sp>
          <p:nvSpPr>
            <p:cNvPr id="75" name="矩形 74"/>
            <p:cNvSpPr/>
            <p:nvPr/>
          </p:nvSpPr>
          <p:spPr>
            <a:xfrm>
              <a:off x="2865" y="5716"/>
              <a:ext cx="702" cy="1925"/>
            </a:xfrm>
            <a:prstGeom prst="rect">
              <a:avLst/>
            </a:prstGeom>
          </p:spPr>
          <p:txBody>
            <a:bodyPr vert="eaVert" wrap="square">
              <a:spAutoFit/>
            </a:bodyPr>
            <a:lstStyle/>
            <a:p>
              <a:pPr algn="just"/>
              <a:r>
                <a:rPr lang="zh-CN" altLang="en-US" sz="1000" dirty="0">
                  <a:latin typeface="思源宋体 CN" panose="02020400000000000000" pitchFamily="18" charset="-122"/>
                  <a:ea typeface="思源宋体 CN" panose="02020400000000000000" pitchFamily="18" charset="-122"/>
                </a:rPr>
                <a:t>过失   原因</a:t>
              </a:r>
            </a:p>
          </p:txBody>
        </p:sp>
      </p:gr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4" name="文本框 3"/>
          <p:cNvSpPr txBox="1"/>
          <p:nvPr/>
        </p:nvSpPr>
        <p:spPr>
          <a:xfrm>
            <a:off x="625475" y="92075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违章心理分析</a:t>
            </a:r>
          </a:p>
        </p:txBody>
      </p:sp>
      <p:grpSp>
        <p:nvGrpSpPr>
          <p:cNvPr id="26" name="组合 25"/>
          <p:cNvGrpSpPr/>
          <p:nvPr/>
        </p:nvGrpSpPr>
        <p:grpSpPr>
          <a:xfrm>
            <a:off x="1158875" y="1493520"/>
            <a:ext cx="7112000" cy="2949575"/>
            <a:chOff x="1865" y="1347"/>
            <a:chExt cx="9139" cy="3790"/>
          </a:xfrm>
        </p:grpSpPr>
        <p:sp>
          <p:nvSpPr>
            <p:cNvPr id="29" name="文本框 28"/>
            <p:cNvSpPr txBox="1"/>
            <p:nvPr>
              <p:custDataLst>
                <p:tags r:id="rId2"/>
              </p:custDataLst>
            </p:nvPr>
          </p:nvSpPr>
          <p:spPr>
            <a:xfrm>
              <a:off x="1865"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03</a:t>
              </a:r>
              <a:r>
                <a:rPr lang="en-US" altLang="zh-TW" sz="4950" dirty="0">
                  <a:solidFill>
                    <a:schemeClr val="accent1"/>
                  </a:solidFill>
                </a:rPr>
                <a:t>/</a:t>
              </a:r>
              <a:endParaRPr lang="zh-TW" altLang="en-US" sz="4950" dirty="0">
                <a:solidFill>
                  <a:schemeClr val="accent1"/>
                </a:solidFill>
              </a:endParaRPr>
            </a:p>
          </p:txBody>
        </p:sp>
        <p:sp>
          <p:nvSpPr>
            <p:cNvPr id="32" name="文本框 31"/>
            <p:cNvSpPr txBox="1"/>
            <p:nvPr>
              <p:custDataLst>
                <p:tags r:id="rId3"/>
              </p:custDataLst>
            </p:nvPr>
          </p:nvSpPr>
          <p:spPr>
            <a:xfrm>
              <a:off x="6600" y="2698"/>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04</a:t>
              </a:r>
              <a:r>
                <a:rPr lang="en-US" altLang="zh-TW" sz="4950" dirty="0">
                  <a:solidFill>
                    <a:schemeClr val="accent1"/>
                  </a:solidFill>
                </a:rPr>
                <a:t>/</a:t>
              </a:r>
              <a:endParaRPr lang="zh-TW" altLang="en-US" sz="4950" dirty="0">
                <a:solidFill>
                  <a:schemeClr val="accent1"/>
                </a:solidFill>
              </a:endParaRPr>
            </a:p>
          </p:txBody>
        </p:sp>
        <p:sp>
          <p:nvSpPr>
            <p:cNvPr id="33" name="文本框 32"/>
            <p:cNvSpPr txBox="1"/>
            <p:nvPr>
              <p:custDataLst>
                <p:tags r:id="rId4"/>
              </p:custDataLst>
            </p:nvPr>
          </p:nvSpPr>
          <p:spPr>
            <a:xfrm>
              <a:off x="8054" y="2837"/>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盲目自信，思想麻痹</a:t>
              </a:r>
            </a:p>
          </p:txBody>
        </p:sp>
        <p:sp>
          <p:nvSpPr>
            <p:cNvPr id="34" name="文本框 33"/>
            <p:cNvSpPr txBox="1"/>
            <p:nvPr>
              <p:custDataLst>
                <p:tags r:id="rId5"/>
              </p:custDataLst>
            </p:nvPr>
          </p:nvSpPr>
          <p:spPr>
            <a:xfrm>
              <a:off x="3319" y="280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情绪波动，思想不集中</a:t>
              </a:r>
            </a:p>
          </p:txBody>
        </p:sp>
        <p:sp>
          <p:nvSpPr>
            <p:cNvPr id="35" name="文本框 34"/>
            <p:cNvSpPr txBox="1"/>
            <p:nvPr>
              <p:custDataLst>
                <p:tags r:id="rId6"/>
              </p:custDataLst>
            </p:nvPr>
          </p:nvSpPr>
          <p:spPr>
            <a:xfrm>
              <a:off x="1865"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01</a:t>
              </a:r>
              <a:r>
                <a:rPr lang="en-US" altLang="zh-TW" sz="4950" dirty="0">
                  <a:solidFill>
                    <a:schemeClr val="accent1"/>
                  </a:solidFill>
                </a:rPr>
                <a:t>/</a:t>
              </a:r>
              <a:endParaRPr lang="zh-TW" altLang="en-US" sz="4950" dirty="0">
                <a:solidFill>
                  <a:schemeClr val="accent1"/>
                </a:solidFill>
              </a:endParaRPr>
            </a:p>
          </p:txBody>
        </p:sp>
        <p:sp>
          <p:nvSpPr>
            <p:cNvPr id="36" name="文本框 35"/>
            <p:cNvSpPr txBox="1"/>
            <p:nvPr>
              <p:custDataLst>
                <p:tags r:id="rId7"/>
              </p:custDataLst>
            </p:nvPr>
          </p:nvSpPr>
          <p:spPr>
            <a:xfrm>
              <a:off x="6600" y="1347"/>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02</a:t>
              </a:r>
              <a:r>
                <a:rPr lang="en-US" altLang="zh-TW" sz="4950" dirty="0">
                  <a:solidFill>
                    <a:schemeClr val="accent1"/>
                  </a:solidFill>
                </a:rPr>
                <a:t>/</a:t>
              </a:r>
              <a:endParaRPr lang="zh-TW" altLang="en-US" sz="4950" dirty="0">
                <a:solidFill>
                  <a:schemeClr val="accent1"/>
                </a:solidFill>
              </a:endParaRPr>
            </a:p>
          </p:txBody>
        </p:sp>
        <p:sp>
          <p:nvSpPr>
            <p:cNvPr id="37" name="文本框 36"/>
            <p:cNvSpPr txBox="1"/>
            <p:nvPr>
              <p:custDataLst>
                <p:tags r:id="rId8"/>
              </p:custDataLst>
            </p:nvPr>
          </p:nvSpPr>
          <p:spPr>
            <a:xfrm>
              <a:off x="8054" y="1534"/>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情绪波动，思想不集中</a:t>
              </a:r>
            </a:p>
          </p:txBody>
        </p:sp>
        <p:sp>
          <p:nvSpPr>
            <p:cNvPr id="42" name="文本框 41"/>
            <p:cNvSpPr txBox="1"/>
            <p:nvPr>
              <p:custDataLst>
                <p:tags r:id="rId9"/>
              </p:custDataLst>
            </p:nvPr>
          </p:nvSpPr>
          <p:spPr>
            <a:xfrm>
              <a:off x="3319" y="1522"/>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骄傲自大，争强好胜</a:t>
              </a:r>
            </a:p>
          </p:txBody>
        </p:sp>
        <p:sp>
          <p:nvSpPr>
            <p:cNvPr id="43" name="文本框 42"/>
            <p:cNvSpPr txBox="1"/>
            <p:nvPr>
              <p:custDataLst>
                <p:tags r:id="rId10"/>
              </p:custDataLst>
            </p:nvPr>
          </p:nvSpPr>
          <p:spPr>
            <a:xfrm>
              <a:off x="1865"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05</a:t>
              </a:r>
              <a:r>
                <a:rPr lang="en-US" altLang="zh-TW" sz="4950" dirty="0">
                  <a:solidFill>
                    <a:schemeClr val="accent1"/>
                  </a:solidFill>
                </a:rPr>
                <a:t>/</a:t>
              </a:r>
              <a:endParaRPr lang="zh-TW" altLang="en-US" sz="4950" dirty="0">
                <a:solidFill>
                  <a:schemeClr val="accent1"/>
                </a:solidFill>
              </a:endParaRPr>
            </a:p>
          </p:txBody>
        </p:sp>
        <p:sp>
          <p:nvSpPr>
            <p:cNvPr id="49" name="文本框 48"/>
            <p:cNvSpPr txBox="1"/>
            <p:nvPr>
              <p:custDataLst>
                <p:tags r:id="rId11"/>
              </p:custDataLst>
            </p:nvPr>
          </p:nvSpPr>
          <p:spPr>
            <a:xfrm>
              <a:off x="6600" y="4049"/>
              <a:ext cx="1448" cy="1088"/>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06</a:t>
              </a:r>
              <a:r>
                <a:rPr lang="en-US" altLang="zh-TW" sz="4950" dirty="0">
                  <a:solidFill>
                    <a:schemeClr val="accent1"/>
                  </a:solidFill>
                </a:rPr>
                <a:t>/</a:t>
              </a:r>
              <a:endParaRPr lang="zh-TW" altLang="en-US" sz="4950" dirty="0">
                <a:solidFill>
                  <a:schemeClr val="accent1"/>
                </a:solidFill>
              </a:endParaRPr>
            </a:p>
          </p:txBody>
        </p:sp>
        <p:sp>
          <p:nvSpPr>
            <p:cNvPr id="50" name="文本框 49"/>
            <p:cNvSpPr txBox="1"/>
            <p:nvPr>
              <p:custDataLst>
                <p:tags r:id="rId12"/>
              </p:custDataLst>
            </p:nvPr>
          </p:nvSpPr>
          <p:spPr>
            <a:xfrm>
              <a:off x="8054" y="4201"/>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工作枯燥，厌倦心理</a:t>
              </a:r>
            </a:p>
          </p:txBody>
        </p:sp>
        <p:sp>
          <p:nvSpPr>
            <p:cNvPr id="51" name="文本框 50"/>
            <p:cNvSpPr txBox="1"/>
            <p:nvPr>
              <p:custDataLst>
                <p:tags r:id="rId13"/>
              </p:custDataLst>
            </p:nvPr>
          </p:nvSpPr>
          <p:spPr>
            <a:xfrm>
              <a:off x="3319" y="4189"/>
              <a:ext cx="2950" cy="780"/>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盲目从众，逆反心理</a:t>
              </a:r>
            </a:p>
          </p:txBody>
        </p:sp>
      </p:gr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4" name="文本框 3"/>
          <p:cNvSpPr txBox="1"/>
          <p:nvPr/>
        </p:nvSpPr>
        <p:spPr>
          <a:xfrm>
            <a:off x="625475" y="920750"/>
            <a:ext cx="2540000" cy="368300"/>
          </a:xfrm>
          <a:prstGeom prst="rect">
            <a:avLst/>
          </a:prstGeom>
          <a:noFill/>
        </p:spPr>
        <p:txBody>
          <a:bodyPr wrap="square" rtlCol="0" anchor="t">
            <a:spAutoFit/>
          </a:bodyPr>
          <a:lstStyle/>
          <a:p>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rPr>
              <a:t>违章心理分析</a:t>
            </a:r>
          </a:p>
        </p:txBody>
      </p:sp>
      <p:grpSp>
        <p:nvGrpSpPr>
          <p:cNvPr id="10" name="组合 9"/>
          <p:cNvGrpSpPr/>
          <p:nvPr/>
        </p:nvGrpSpPr>
        <p:grpSpPr>
          <a:xfrm>
            <a:off x="1092200" y="3183255"/>
            <a:ext cx="7539990" cy="846455"/>
            <a:chOff x="1720" y="4563"/>
            <a:chExt cx="11874" cy="1333"/>
          </a:xfrm>
        </p:grpSpPr>
        <p:sp>
          <p:nvSpPr>
            <p:cNvPr id="7" name="文本框 6"/>
            <p:cNvSpPr txBox="1"/>
            <p:nvPr>
              <p:custDataLst>
                <p:tags r:id="rId6"/>
              </p:custDataLst>
            </p:nvPr>
          </p:nvSpPr>
          <p:spPr>
            <a:xfrm>
              <a:off x="1720"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09</a:t>
              </a:r>
              <a:r>
                <a:rPr lang="en-US" altLang="zh-TW" sz="4950" dirty="0">
                  <a:solidFill>
                    <a:schemeClr val="accent1"/>
                  </a:solidFill>
                </a:rPr>
                <a:t>/</a:t>
              </a:r>
              <a:endParaRPr lang="zh-TW" altLang="en-US" sz="4950" dirty="0">
                <a:solidFill>
                  <a:schemeClr val="accent1"/>
                </a:solidFill>
              </a:endParaRPr>
            </a:p>
          </p:txBody>
        </p:sp>
        <p:sp>
          <p:nvSpPr>
            <p:cNvPr id="11" name="文本框 10"/>
            <p:cNvSpPr txBox="1"/>
            <p:nvPr>
              <p:custDataLst>
                <p:tags r:id="rId7"/>
              </p:custDataLst>
            </p:nvPr>
          </p:nvSpPr>
          <p:spPr>
            <a:xfrm>
              <a:off x="7523" y="4563"/>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10</a:t>
              </a:r>
              <a:r>
                <a:rPr lang="en-US" altLang="zh-TW" sz="4950" dirty="0">
                  <a:solidFill>
                    <a:schemeClr val="accent1"/>
                  </a:solidFill>
                </a:rPr>
                <a:t>/</a:t>
              </a:r>
              <a:endParaRPr lang="zh-TW" altLang="en-US" sz="4950" dirty="0">
                <a:solidFill>
                  <a:schemeClr val="accent1"/>
                </a:solidFill>
              </a:endParaRPr>
            </a:p>
          </p:txBody>
        </p:sp>
        <p:sp>
          <p:nvSpPr>
            <p:cNvPr id="3" name="文本框 2"/>
            <p:cNvSpPr txBox="1"/>
            <p:nvPr>
              <p:custDataLst>
                <p:tags r:id="rId8"/>
              </p:custDataLst>
            </p:nvPr>
          </p:nvSpPr>
          <p:spPr>
            <a:xfrm>
              <a:off x="9305" y="4714"/>
              <a:ext cx="4289"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疲劳作业连头转，代替他人作业</a:t>
              </a:r>
            </a:p>
          </p:txBody>
        </p:sp>
        <p:sp>
          <p:nvSpPr>
            <p:cNvPr id="13" name="文本框 12"/>
            <p:cNvSpPr txBox="1"/>
            <p:nvPr>
              <p:custDataLst>
                <p:tags r:id="rId9"/>
              </p:custDataLst>
            </p:nvPr>
          </p:nvSpPr>
          <p:spPr>
            <a:xfrm>
              <a:off x="3502" y="4729"/>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环境干扰，判断失误</a:t>
              </a:r>
            </a:p>
          </p:txBody>
        </p:sp>
      </p:grpSp>
      <p:grpSp>
        <p:nvGrpSpPr>
          <p:cNvPr id="6" name="组合 5"/>
          <p:cNvGrpSpPr/>
          <p:nvPr/>
        </p:nvGrpSpPr>
        <p:grpSpPr>
          <a:xfrm>
            <a:off x="1092200" y="1588770"/>
            <a:ext cx="7321550" cy="846455"/>
            <a:chOff x="1720" y="2907"/>
            <a:chExt cx="11530" cy="1333"/>
          </a:xfrm>
        </p:grpSpPr>
        <p:sp>
          <p:nvSpPr>
            <p:cNvPr id="8" name="文本框 7"/>
            <p:cNvSpPr txBox="1"/>
            <p:nvPr>
              <p:custDataLst>
                <p:tags r:id="rId2"/>
              </p:custDataLst>
            </p:nvPr>
          </p:nvSpPr>
          <p:spPr>
            <a:xfrm>
              <a:off x="1720"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07</a:t>
              </a:r>
              <a:r>
                <a:rPr lang="en-US" altLang="zh-TW" sz="4950" dirty="0">
                  <a:solidFill>
                    <a:schemeClr val="accent1"/>
                  </a:solidFill>
                </a:rPr>
                <a:t>/</a:t>
              </a:r>
              <a:endParaRPr lang="zh-TW" altLang="en-US" sz="4950" dirty="0">
                <a:solidFill>
                  <a:schemeClr val="accent1"/>
                </a:solidFill>
              </a:endParaRPr>
            </a:p>
          </p:txBody>
        </p:sp>
        <p:sp>
          <p:nvSpPr>
            <p:cNvPr id="9" name="文本框 8"/>
            <p:cNvSpPr txBox="1"/>
            <p:nvPr>
              <p:custDataLst>
                <p:tags r:id="rId3"/>
              </p:custDataLst>
            </p:nvPr>
          </p:nvSpPr>
          <p:spPr>
            <a:xfrm>
              <a:off x="7523" y="2907"/>
              <a:ext cx="1775" cy="1333"/>
            </a:xfrm>
            <a:prstGeom prst="rect">
              <a:avLst/>
            </a:prstGeom>
            <a:noFill/>
          </p:spPr>
          <p:txBody>
            <a:bodyPr wrap="square" rtlCol="0" anchor="ctr" anchorCtr="0">
              <a:normAutofit fontScale="95000"/>
            </a:bodyPr>
            <a:lstStyle/>
            <a:p>
              <a:pPr algn="ctr"/>
              <a:r>
                <a:rPr lang="en-US" altLang="zh-TW" sz="4950" dirty="0">
                  <a:solidFill>
                    <a:schemeClr val="accent1"/>
                  </a:solidFill>
                  <a:latin typeface="思源宋体 CN" panose="02020400000000000000" pitchFamily="18" charset="-122"/>
                  <a:ea typeface="思源宋体 CN" panose="02020400000000000000" pitchFamily="18" charset="-122"/>
                </a:rPr>
                <a:t>08</a:t>
              </a:r>
              <a:r>
                <a:rPr lang="en-US" altLang="zh-TW" sz="4950" dirty="0">
                  <a:solidFill>
                    <a:schemeClr val="accent1"/>
                  </a:solidFill>
                </a:rPr>
                <a:t>/</a:t>
              </a:r>
              <a:endParaRPr lang="zh-TW" altLang="en-US" sz="4950" dirty="0">
                <a:solidFill>
                  <a:schemeClr val="accent1"/>
                </a:solidFill>
              </a:endParaRPr>
            </a:p>
          </p:txBody>
        </p:sp>
        <p:sp>
          <p:nvSpPr>
            <p:cNvPr id="12" name="文本框 11"/>
            <p:cNvSpPr txBox="1"/>
            <p:nvPr>
              <p:custDataLst>
                <p:tags r:id="rId4"/>
              </p:custDataLst>
            </p:nvPr>
          </p:nvSpPr>
          <p:spPr>
            <a:xfrm>
              <a:off x="9305" y="3028"/>
              <a:ext cx="394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心理幻觉，近似差错</a:t>
              </a:r>
            </a:p>
          </p:txBody>
        </p:sp>
        <p:sp>
          <p:nvSpPr>
            <p:cNvPr id="14" name="文本框 13"/>
            <p:cNvSpPr txBox="1"/>
            <p:nvPr>
              <p:custDataLst>
                <p:tags r:id="rId5"/>
              </p:custDataLst>
            </p:nvPr>
          </p:nvSpPr>
          <p:spPr>
            <a:xfrm>
              <a:off x="3502" y="3013"/>
              <a:ext cx="3615" cy="956"/>
            </a:xfrm>
            <a:prstGeom prst="rect">
              <a:avLst/>
            </a:prstGeom>
          </p:spPr>
          <p:txBody>
            <a:bodyPr wrap="square" anchor="ctr" anchorCtr="0"/>
            <a:lstStyle>
              <a:defPPr>
                <a:defRPr lang="zh-CN"/>
              </a:defPPr>
              <a:lvl1pPr>
                <a:defRPr sz="2000"/>
              </a:lvl1pPr>
            </a:lstStyle>
            <a:p>
              <a:pPr marL="0" lvl="0" indent="0" algn="l">
                <a:lnSpc>
                  <a:spcPct val="150000"/>
                </a:lnSpc>
                <a:spcBef>
                  <a:spcPts val="0"/>
                </a:spcBef>
                <a:spcAft>
                  <a:spcPts val="0"/>
                </a:spcAft>
                <a:buSzPct val="100000"/>
              </a:pPr>
              <a:r>
                <a:rPr lang="zh-CN" altLang="en-US" sz="1350" b="1" dirty="0">
                  <a:solidFill>
                    <a:schemeClr val="tx1">
                      <a:lumMod val="75000"/>
                      <a:lumOff val="25000"/>
                    </a:schemeClr>
                  </a:solidFill>
                  <a:latin typeface="思源宋体 CN" panose="02020400000000000000" pitchFamily="18" charset="-122"/>
                  <a:ea typeface="思源宋体 CN" panose="02020400000000000000" pitchFamily="18" charset="-122"/>
                </a:rPr>
                <a:t>错觉、下意识心理</a:t>
              </a:r>
            </a:p>
          </p:txBody>
        </p:sp>
      </p:gr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3" name="文本框 2"/>
          <p:cNvSpPr txBox="1"/>
          <p:nvPr/>
        </p:nvSpPr>
        <p:spPr>
          <a:xfrm>
            <a:off x="3549650" y="1187450"/>
            <a:ext cx="2540000" cy="337185"/>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习惯性违章原因</a:t>
            </a:r>
          </a:p>
        </p:txBody>
      </p:sp>
      <p:sp>
        <p:nvSpPr>
          <p:cNvPr id="4" name="文本框 3"/>
          <p:cNvSpPr txBox="1"/>
          <p:nvPr/>
        </p:nvSpPr>
        <p:spPr>
          <a:xfrm>
            <a:off x="615950" y="939800"/>
            <a:ext cx="2540000" cy="368300"/>
          </a:xfrm>
          <a:prstGeom prst="rect">
            <a:avLst/>
          </a:prstGeom>
          <a:noFill/>
        </p:spPr>
        <p:txBody>
          <a:bodyPr wrap="square" rtlCol="0" anchor="t">
            <a:spAutoFit/>
          </a:bodyPr>
          <a:lstStyle/>
          <a:p>
            <a:r>
              <a:rPr lang="zh-CN" altLang="en-US" b="1" dirty="0">
                <a:solidFill>
                  <a:srgbClr val="FFAE00"/>
                </a:solidFill>
                <a:latin typeface="思源宋体 CN" panose="02020400000000000000" pitchFamily="18" charset="-122"/>
                <a:ea typeface="思源宋体 CN" panose="02020400000000000000" pitchFamily="18" charset="-122"/>
              </a:rPr>
              <a:t>主观原因</a:t>
            </a:r>
          </a:p>
        </p:txBody>
      </p:sp>
      <p:grpSp>
        <p:nvGrpSpPr>
          <p:cNvPr id="20" name="组合 19"/>
          <p:cNvGrpSpPr/>
          <p:nvPr/>
        </p:nvGrpSpPr>
        <p:grpSpPr>
          <a:xfrm>
            <a:off x="1028700" y="1955800"/>
            <a:ext cx="7372985" cy="624840"/>
            <a:chOff x="1080" y="2840"/>
            <a:chExt cx="11611" cy="984"/>
          </a:xfrm>
        </p:grpSpPr>
        <p:grpSp>
          <p:nvGrpSpPr>
            <p:cNvPr id="29" name="组合 28"/>
            <p:cNvGrpSpPr/>
            <p:nvPr>
              <p:custDataLst>
                <p:tags r:id="rId30"/>
              </p:custDataLst>
            </p:nvPr>
          </p:nvGrpSpPr>
          <p:grpSpPr>
            <a:xfrm>
              <a:off x="1080" y="2840"/>
              <a:ext cx="5601" cy="984"/>
              <a:chOff x="1543050" y="756365"/>
              <a:chExt cx="6057900" cy="1008437"/>
            </a:xfrm>
          </p:grpSpPr>
          <p:sp>
            <p:nvSpPr>
              <p:cNvPr id="7" name="任意多边形 2"/>
              <p:cNvSpPr/>
              <p:nvPr>
                <p:custDataLst>
                  <p:tags r:id="rId38"/>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8" name="任意多边形 3"/>
              <p:cNvSpPr/>
              <p:nvPr>
                <p:custDataLst>
                  <p:tags r:id="rId39"/>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9" name="任意多边形 17"/>
              <p:cNvSpPr/>
              <p:nvPr>
                <p:custDataLst>
                  <p:tags r:id="rId40"/>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0" name="任意多边形 18"/>
              <p:cNvSpPr/>
              <p:nvPr>
                <p:custDataLst>
                  <p:tags r:id="rId41"/>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1" name="文本框 10"/>
              <p:cNvSpPr txBox="1"/>
              <p:nvPr>
                <p:custDataLst>
                  <p:tags r:id="rId42"/>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侥幸心理</a:t>
                </a:r>
              </a:p>
            </p:txBody>
          </p:sp>
          <p:sp>
            <p:nvSpPr>
              <p:cNvPr id="12" name="文本框 11"/>
              <p:cNvSpPr txBox="1"/>
              <p:nvPr>
                <p:custDataLst>
                  <p:tags r:id="rId43"/>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麻痹心理</a:t>
                </a:r>
              </a:p>
            </p:txBody>
          </p:sp>
        </p:grpSp>
        <p:grpSp>
          <p:nvGrpSpPr>
            <p:cNvPr id="13" name="组合 12"/>
            <p:cNvGrpSpPr/>
            <p:nvPr>
              <p:custDataLst>
                <p:tags r:id="rId31"/>
              </p:custDataLst>
            </p:nvPr>
          </p:nvGrpSpPr>
          <p:grpSpPr>
            <a:xfrm>
              <a:off x="7091" y="2840"/>
              <a:ext cx="5601" cy="984"/>
              <a:chOff x="1543050" y="756365"/>
              <a:chExt cx="6057900" cy="1008437"/>
            </a:xfrm>
          </p:grpSpPr>
          <p:sp>
            <p:nvSpPr>
              <p:cNvPr id="14" name="任意多边形 2"/>
              <p:cNvSpPr/>
              <p:nvPr>
                <p:custDataLst>
                  <p:tags r:id="rId32"/>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5" name="任意多边形 3"/>
              <p:cNvSpPr/>
              <p:nvPr>
                <p:custDataLst>
                  <p:tags r:id="rId33"/>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6" name="任意多边形 17"/>
              <p:cNvSpPr/>
              <p:nvPr>
                <p:custDataLst>
                  <p:tags r:id="rId34"/>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7" name="任意多边形 18"/>
              <p:cNvSpPr/>
              <p:nvPr>
                <p:custDataLst>
                  <p:tags r:id="rId35"/>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18" name="文本框 17"/>
              <p:cNvSpPr txBox="1"/>
              <p:nvPr>
                <p:custDataLst>
                  <p:tags r:id="rId36"/>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马虎心理</a:t>
                </a:r>
              </a:p>
            </p:txBody>
          </p:sp>
          <p:sp>
            <p:nvSpPr>
              <p:cNvPr id="19" name="文本框 18"/>
              <p:cNvSpPr txBox="1"/>
              <p:nvPr>
                <p:custDataLst>
                  <p:tags r:id="rId37"/>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取巧心理</a:t>
                </a:r>
              </a:p>
            </p:txBody>
          </p:sp>
        </p:grpSp>
      </p:grpSp>
      <p:grpSp>
        <p:nvGrpSpPr>
          <p:cNvPr id="21" name="组合 20"/>
          <p:cNvGrpSpPr/>
          <p:nvPr/>
        </p:nvGrpSpPr>
        <p:grpSpPr>
          <a:xfrm>
            <a:off x="1028700" y="2934335"/>
            <a:ext cx="7372985" cy="624840"/>
            <a:chOff x="1080" y="2840"/>
            <a:chExt cx="11611" cy="984"/>
          </a:xfrm>
        </p:grpSpPr>
        <p:grpSp>
          <p:nvGrpSpPr>
            <p:cNvPr id="22" name="组合 21"/>
            <p:cNvGrpSpPr/>
            <p:nvPr>
              <p:custDataLst>
                <p:tags r:id="rId16"/>
              </p:custDataLst>
            </p:nvPr>
          </p:nvGrpSpPr>
          <p:grpSpPr>
            <a:xfrm>
              <a:off x="1080" y="2840"/>
              <a:ext cx="5601" cy="984"/>
              <a:chOff x="1543050" y="756365"/>
              <a:chExt cx="6057900" cy="1008437"/>
            </a:xfrm>
          </p:grpSpPr>
          <p:sp>
            <p:nvSpPr>
              <p:cNvPr id="23" name="任意多边形 2"/>
              <p:cNvSpPr/>
              <p:nvPr>
                <p:custDataLst>
                  <p:tags r:id="rId24"/>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4" name="任意多边形 3"/>
              <p:cNvSpPr/>
              <p:nvPr>
                <p:custDataLst>
                  <p:tags r:id="rId25"/>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5" name="任意多边形 17"/>
              <p:cNvSpPr/>
              <p:nvPr>
                <p:custDataLst>
                  <p:tags r:id="rId26"/>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6" name="任意多边形 18"/>
              <p:cNvSpPr/>
              <p:nvPr>
                <p:custDataLst>
                  <p:tags r:id="rId27"/>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27" name="文本框 26"/>
              <p:cNvSpPr txBox="1"/>
              <p:nvPr>
                <p:custDataLst>
                  <p:tags r:id="rId28"/>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逞能心理</a:t>
                </a:r>
              </a:p>
            </p:txBody>
          </p:sp>
          <p:sp>
            <p:nvSpPr>
              <p:cNvPr id="28" name="文本框 27"/>
              <p:cNvSpPr txBox="1"/>
              <p:nvPr>
                <p:custDataLst>
                  <p:tags r:id="rId29"/>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蛮干心理</a:t>
                </a:r>
              </a:p>
            </p:txBody>
          </p:sp>
        </p:grpSp>
        <p:grpSp>
          <p:nvGrpSpPr>
            <p:cNvPr id="30" name="组合 29"/>
            <p:cNvGrpSpPr/>
            <p:nvPr>
              <p:custDataLst>
                <p:tags r:id="rId17"/>
              </p:custDataLst>
            </p:nvPr>
          </p:nvGrpSpPr>
          <p:grpSpPr>
            <a:xfrm>
              <a:off x="7091" y="2840"/>
              <a:ext cx="5601" cy="984"/>
              <a:chOff x="1543050" y="756365"/>
              <a:chExt cx="6057900" cy="1008437"/>
            </a:xfrm>
          </p:grpSpPr>
          <p:sp>
            <p:nvSpPr>
              <p:cNvPr id="43" name="任意多边形 2"/>
              <p:cNvSpPr/>
              <p:nvPr>
                <p:custDataLst>
                  <p:tags r:id="rId18"/>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4" name="任意多边形 3"/>
              <p:cNvSpPr/>
              <p:nvPr>
                <p:custDataLst>
                  <p:tags r:id="rId19"/>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5" name="任意多边形 17"/>
              <p:cNvSpPr/>
              <p:nvPr>
                <p:custDataLst>
                  <p:tags r:id="rId20"/>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6" name="任意多边形 18"/>
              <p:cNvSpPr/>
              <p:nvPr>
                <p:custDataLst>
                  <p:tags r:id="rId21"/>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7" name="文本框 46"/>
              <p:cNvSpPr txBox="1"/>
              <p:nvPr>
                <p:custDataLst>
                  <p:tags r:id="rId22"/>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无知心理</a:t>
                </a:r>
              </a:p>
            </p:txBody>
          </p:sp>
          <p:sp>
            <p:nvSpPr>
              <p:cNvPr id="48" name="文本框 47"/>
              <p:cNvSpPr txBox="1"/>
              <p:nvPr>
                <p:custDataLst>
                  <p:tags r:id="rId23"/>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麻木心理</a:t>
                </a:r>
              </a:p>
            </p:txBody>
          </p:sp>
        </p:grpSp>
      </p:grpSp>
      <p:grpSp>
        <p:nvGrpSpPr>
          <p:cNvPr id="49" name="组合 48"/>
          <p:cNvGrpSpPr/>
          <p:nvPr/>
        </p:nvGrpSpPr>
        <p:grpSpPr>
          <a:xfrm>
            <a:off x="1028700" y="3912870"/>
            <a:ext cx="7372985" cy="624840"/>
            <a:chOff x="1080" y="2840"/>
            <a:chExt cx="11611" cy="984"/>
          </a:xfrm>
        </p:grpSpPr>
        <p:grpSp>
          <p:nvGrpSpPr>
            <p:cNvPr id="50" name="组合 49"/>
            <p:cNvGrpSpPr/>
            <p:nvPr>
              <p:custDataLst>
                <p:tags r:id="rId2"/>
              </p:custDataLst>
            </p:nvPr>
          </p:nvGrpSpPr>
          <p:grpSpPr>
            <a:xfrm>
              <a:off x="1080" y="2840"/>
              <a:ext cx="5601" cy="984"/>
              <a:chOff x="1543050" y="756365"/>
              <a:chExt cx="6057900" cy="1008437"/>
            </a:xfrm>
          </p:grpSpPr>
          <p:sp>
            <p:nvSpPr>
              <p:cNvPr id="51" name="任意多边形 2"/>
              <p:cNvSpPr/>
              <p:nvPr>
                <p:custDataLst>
                  <p:tags r:id="rId10"/>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52" name="任意多边形 3"/>
              <p:cNvSpPr/>
              <p:nvPr>
                <p:custDataLst>
                  <p:tags r:id="rId11"/>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53" name="任意多边形 17"/>
              <p:cNvSpPr/>
              <p:nvPr>
                <p:custDataLst>
                  <p:tags r:id="rId12"/>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54" name="任意多边形 18"/>
              <p:cNvSpPr/>
              <p:nvPr>
                <p:custDataLst>
                  <p:tags r:id="rId13"/>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55" name="文本框 54"/>
              <p:cNvSpPr txBox="1"/>
              <p:nvPr>
                <p:custDataLst>
                  <p:tags r:id="rId14"/>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逆反心理</a:t>
                </a:r>
              </a:p>
            </p:txBody>
          </p:sp>
          <p:sp>
            <p:nvSpPr>
              <p:cNvPr id="56" name="文本框 55"/>
              <p:cNvSpPr txBox="1"/>
              <p:nvPr>
                <p:custDataLst>
                  <p:tags r:id="rId15"/>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从众心理</a:t>
                </a:r>
              </a:p>
            </p:txBody>
          </p:sp>
        </p:grpSp>
        <p:grpSp>
          <p:nvGrpSpPr>
            <p:cNvPr id="57" name="组合 56"/>
            <p:cNvGrpSpPr/>
            <p:nvPr>
              <p:custDataLst>
                <p:tags r:id="rId3"/>
              </p:custDataLst>
            </p:nvPr>
          </p:nvGrpSpPr>
          <p:grpSpPr>
            <a:xfrm>
              <a:off x="7091" y="2840"/>
              <a:ext cx="5601" cy="984"/>
              <a:chOff x="1543050" y="756365"/>
              <a:chExt cx="6057900" cy="1008437"/>
            </a:xfrm>
          </p:grpSpPr>
          <p:sp>
            <p:nvSpPr>
              <p:cNvPr id="58" name="任意多边形 2"/>
              <p:cNvSpPr/>
              <p:nvPr>
                <p:custDataLst>
                  <p:tags r:id="rId4"/>
                </p:custDataLst>
              </p:nvPr>
            </p:nvSpPr>
            <p:spPr>
              <a:xfrm>
                <a:off x="1543050"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59" name="任意多边形 3"/>
              <p:cNvSpPr/>
              <p:nvPr>
                <p:custDataLst>
                  <p:tags r:id="rId5"/>
                </p:custDataLst>
              </p:nvPr>
            </p:nvSpPr>
            <p:spPr>
              <a:xfrm>
                <a:off x="1787745"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60" name="任意多边形 17"/>
              <p:cNvSpPr/>
              <p:nvPr>
                <p:custDataLst>
                  <p:tags r:id="rId6"/>
                </p:custDataLst>
              </p:nvPr>
            </p:nvSpPr>
            <p:spPr>
              <a:xfrm>
                <a:off x="4709108" y="756365"/>
                <a:ext cx="2891842" cy="867552"/>
              </a:xfrm>
              <a:custGeom>
                <a:avLst/>
                <a:gdLst>
                  <a:gd name="connsiteX0" fmla="*/ 0 w 3302000"/>
                  <a:gd name="connsiteY0" fmla="*/ 304800 h 990600"/>
                  <a:gd name="connsiteX1" fmla="*/ 397933 w 3302000"/>
                  <a:gd name="connsiteY1" fmla="*/ 922867 h 990600"/>
                  <a:gd name="connsiteX2" fmla="*/ 3090333 w 3302000"/>
                  <a:gd name="connsiteY2" fmla="*/ 990600 h 990600"/>
                  <a:gd name="connsiteX3" fmla="*/ 3302000 w 3302000"/>
                  <a:gd name="connsiteY3" fmla="*/ 0 h 990600"/>
                  <a:gd name="connsiteX4" fmla="*/ 0 w 3302000"/>
                  <a:gd name="connsiteY4" fmla="*/ 304800 h 990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0" h="990600">
                    <a:moveTo>
                      <a:pt x="0" y="304800"/>
                    </a:moveTo>
                    <a:lnTo>
                      <a:pt x="397933" y="922867"/>
                    </a:lnTo>
                    <a:lnTo>
                      <a:pt x="3090333" y="990600"/>
                    </a:lnTo>
                    <a:lnTo>
                      <a:pt x="3302000" y="0"/>
                    </a:lnTo>
                    <a:lnTo>
                      <a:pt x="0" y="30480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61" name="任意多边形 18"/>
              <p:cNvSpPr/>
              <p:nvPr>
                <p:custDataLst>
                  <p:tags r:id="rId7"/>
                </p:custDataLst>
              </p:nvPr>
            </p:nvSpPr>
            <p:spPr>
              <a:xfrm>
                <a:off x="4953802" y="919495"/>
                <a:ext cx="2484019" cy="845307"/>
              </a:xfrm>
              <a:custGeom>
                <a:avLst/>
                <a:gdLst>
                  <a:gd name="connsiteX0" fmla="*/ 0 w 2836333"/>
                  <a:gd name="connsiteY0" fmla="*/ 0 h 965200"/>
                  <a:gd name="connsiteX1" fmla="*/ 245533 w 2836333"/>
                  <a:gd name="connsiteY1" fmla="*/ 685800 h 965200"/>
                  <a:gd name="connsiteX2" fmla="*/ 2658533 w 2836333"/>
                  <a:gd name="connsiteY2" fmla="*/ 965200 h 965200"/>
                  <a:gd name="connsiteX3" fmla="*/ 2836333 w 2836333"/>
                  <a:gd name="connsiteY3" fmla="*/ 101600 h 965200"/>
                  <a:gd name="connsiteX4" fmla="*/ 0 w 2836333"/>
                  <a:gd name="connsiteY4" fmla="*/ 0 h 965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6333" h="965200">
                    <a:moveTo>
                      <a:pt x="0" y="0"/>
                    </a:moveTo>
                    <a:lnTo>
                      <a:pt x="245533" y="685800"/>
                    </a:lnTo>
                    <a:lnTo>
                      <a:pt x="2658533" y="965200"/>
                    </a:lnTo>
                    <a:lnTo>
                      <a:pt x="2836333" y="101600"/>
                    </a:lnTo>
                    <a:lnTo>
                      <a:pt x="0" y="0"/>
                    </a:lnTo>
                    <a:close/>
                  </a:path>
                </a:pathLst>
              </a:cu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62" name="文本框 61"/>
              <p:cNvSpPr txBox="1"/>
              <p:nvPr>
                <p:custDataLst>
                  <p:tags r:id="rId8"/>
                </p:custDataLst>
              </p:nvPr>
            </p:nvSpPr>
            <p:spPr>
              <a:xfrm>
                <a:off x="2005897" y="989744"/>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奉上心理</a:t>
                </a:r>
              </a:p>
            </p:txBody>
          </p:sp>
          <p:sp>
            <p:nvSpPr>
              <p:cNvPr id="63" name="文本框 62"/>
              <p:cNvSpPr txBox="1"/>
              <p:nvPr>
                <p:custDataLst>
                  <p:tags r:id="rId9"/>
                </p:custDataLst>
              </p:nvPr>
            </p:nvSpPr>
            <p:spPr>
              <a:xfrm>
                <a:off x="5174069" y="995070"/>
                <a:ext cx="2149184" cy="545408"/>
              </a:xfrm>
              <a:prstGeom prst="rect">
                <a:avLst/>
              </a:prstGeom>
              <a:noFill/>
            </p:spPr>
            <p:txBody>
              <a:bodyPr wrap="square" rtlCol="0" anchor="ctr">
                <a:normAutofit/>
              </a:bodyPr>
              <a:lstStyle/>
              <a:p>
                <a:pPr marL="0" lvl="0" indent="0" algn="ctr">
                  <a:lnSpc>
                    <a:spcPct val="100000"/>
                  </a:lnSpc>
                  <a:spcBef>
                    <a:spcPts val="0"/>
                  </a:spcBef>
                  <a:spcAft>
                    <a:spcPts val="0"/>
                  </a:spcAft>
                  <a:buSzPct val="100000"/>
                </a:pPr>
                <a:r>
                  <a:rPr lang="zh-CN" altLang="en-US" sz="1300" b="1" dirty="0">
                    <a:solidFill>
                      <a:schemeClr val="tx1">
                        <a:lumMod val="75000"/>
                        <a:lumOff val="25000"/>
                        <a:alpha val="80000"/>
                      </a:schemeClr>
                    </a:solidFill>
                    <a:latin typeface="思源宋体 CN" panose="02020400000000000000" pitchFamily="18" charset="-122"/>
                    <a:ea typeface="思源宋体 CN" panose="02020400000000000000" pitchFamily="18" charset="-122"/>
                  </a:rPr>
                  <a:t>唯心心理</a:t>
                </a:r>
              </a:p>
            </p:txBody>
          </p:sp>
        </p:grpSp>
      </p:gr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3" name="文本框 2"/>
          <p:cNvSpPr txBox="1"/>
          <p:nvPr/>
        </p:nvSpPr>
        <p:spPr>
          <a:xfrm>
            <a:off x="720725" y="1054100"/>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习惯性违章原因</a:t>
            </a:r>
          </a:p>
        </p:txBody>
      </p:sp>
      <p:sp>
        <p:nvSpPr>
          <p:cNvPr id="4" name="文本框 3"/>
          <p:cNvSpPr txBox="1"/>
          <p:nvPr/>
        </p:nvSpPr>
        <p:spPr>
          <a:xfrm>
            <a:off x="1035050" y="1539875"/>
            <a:ext cx="1130300"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客观原因</a:t>
            </a:r>
          </a:p>
        </p:txBody>
      </p:sp>
      <p:grpSp>
        <p:nvGrpSpPr>
          <p:cNvPr id="28" name="组合 27"/>
          <p:cNvGrpSpPr/>
          <p:nvPr/>
        </p:nvGrpSpPr>
        <p:grpSpPr>
          <a:xfrm>
            <a:off x="545465" y="2339340"/>
            <a:ext cx="8053070" cy="1295400"/>
            <a:chOff x="859" y="3684"/>
            <a:chExt cx="12682" cy="2040"/>
          </a:xfrm>
        </p:grpSpPr>
        <p:sp>
          <p:nvSpPr>
            <p:cNvPr id="29" name="等腰三角形 28"/>
            <p:cNvSpPr/>
            <p:nvPr>
              <p:custDataLst>
                <p:tags r:id="rId2"/>
              </p:custDataLst>
            </p:nvPr>
          </p:nvSpPr>
          <p:spPr>
            <a:xfrm>
              <a:off x="859"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41" name="等腰三角形 40"/>
            <p:cNvSpPr/>
            <p:nvPr>
              <p:custDataLst>
                <p:tags r:id="rId3"/>
              </p:custDataLst>
            </p:nvPr>
          </p:nvSpPr>
          <p:spPr>
            <a:xfrm flipH="1">
              <a:off x="3504"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46" name="任意多边形 45"/>
            <p:cNvSpPr/>
            <p:nvPr>
              <p:custDataLst>
                <p:tags r:id="rId4"/>
              </p:custDataLst>
            </p:nvPr>
          </p:nvSpPr>
          <p:spPr>
            <a:xfrm>
              <a:off x="859" y="5325"/>
              <a:ext cx="3054" cy="399"/>
            </a:xfrm>
            <a:custGeom>
              <a:avLst/>
              <a:gdLst>
                <a:gd name="connsiteX0" fmla="*/ 0 w 2843209"/>
                <a:gd name="connsiteY0" fmla="*/ 0 h 371475"/>
                <a:gd name="connsiteX1" fmla="*/ 2843209 w 2843209"/>
                <a:gd name="connsiteY1" fmla="*/ 0 h 371475"/>
                <a:gd name="connsiteX2" fmla="*/ 2449542 w 2843209"/>
                <a:gd name="connsiteY2" fmla="*/ 371475 h 371475"/>
                <a:gd name="connsiteX3" fmla="*/ 393667 w 2843209"/>
                <a:gd name="connsiteY3" fmla="*/ 371475 h 371475"/>
              </a:gdLst>
              <a:ahLst/>
              <a:cxnLst>
                <a:cxn ang="0">
                  <a:pos x="connsiteX0" y="connsiteY0"/>
                </a:cxn>
                <a:cxn ang="0">
                  <a:pos x="connsiteX1" y="connsiteY1"/>
                </a:cxn>
                <a:cxn ang="0">
                  <a:pos x="connsiteX2" y="connsiteY2"/>
                </a:cxn>
                <a:cxn ang="0">
                  <a:pos x="connsiteX3" y="connsiteY3"/>
                </a:cxn>
              </a:cxnLst>
              <a:rect l="l" t="t" r="r" b="b"/>
              <a:pathLst>
                <a:path w="2843209" h="371475">
                  <a:moveTo>
                    <a:pt x="0" y="0"/>
                  </a:moveTo>
                  <a:lnTo>
                    <a:pt x="2843209" y="0"/>
                  </a:lnTo>
                  <a:lnTo>
                    <a:pt x="2449542" y="371475"/>
                  </a:lnTo>
                  <a:lnTo>
                    <a:pt x="393667" y="371475"/>
                  </a:lnTo>
                  <a:close/>
                </a:path>
              </a:pathLst>
            </a:custGeom>
            <a:solidFill>
              <a:schemeClr val="bg1">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20000"/>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49" name="任意多边形 48"/>
            <p:cNvSpPr/>
            <p:nvPr>
              <p:custDataLst>
                <p:tags r:id="rId5"/>
              </p:custDataLst>
            </p:nvPr>
          </p:nvSpPr>
          <p:spPr>
            <a:xfrm>
              <a:off x="1266" y="4046"/>
              <a:ext cx="2241" cy="1678"/>
            </a:xfrm>
            <a:custGeom>
              <a:avLst/>
              <a:gdLst>
                <a:gd name="connsiteX0" fmla="*/ 0 w 2085975"/>
                <a:gd name="connsiteY0" fmla="*/ 0 h 1562100"/>
                <a:gd name="connsiteX1" fmla="*/ 78125 w 2085975"/>
                <a:gd name="connsiteY1" fmla="*/ 0 h 1562100"/>
                <a:gd name="connsiteX2" fmla="*/ 81815 w 2085975"/>
                <a:gd name="connsiteY2" fmla="*/ 18281 h 1562100"/>
                <a:gd name="connsiteX3" fmla="*/ 147639 w 2085975"/>
                <a:gd name="connsiteY3" fmla="*/ 61912 h 1562100"/>
                <a:gd name="connsiteX4" fmla="*/ 213463 w 2085975"/>
                <a:gd name="connsiteY4" fmla="*/ 18281 h 1562100"/>
                <a:gd name="connsiteX5" fmla="*/ 217154 w 2085975"/>
                <a:gd name="connsiteY5" fmla="*/ 0 h 1562100"/>
                <a:gd name="connsiteX6" fmla="*/ 301961 w 2085975"/>
                <a:gd name="connsiteY6" fmla="*/ 0 h 1562100"/>
                <a:gd name="connsiteX7" fmla="*/ 305652 w 2085975"/>
                <a:gd name="connsiteY7" fmla="*/ 18281 h 1562100"/>
                <a:gd name="connsiteX8" fmla="*/ 371476 w 2085975"/>
                <a:gd name="connsiteY8" fmla="*/ 61912 h 1562100"/>
                <a:gd name="connsiteX9" fmla="*/ 437300 w 2085975"/>
                <a:gd name="connsiteY9" fmla="*/ 18281 h 1562100"/>
                <a:gd name="connsiteX10" fmla="*/ 440991 w 2085975"/>
                <a:gd name="connsiteY10" fmla="*/ 0 h 1562100"/>
                <a:gd name="connsiteX11" fmla="*/ 525798 w 2085975"/>
                <a:gd name="connsiteY11" fmla="*/ 0 h 1562100"/>
                <a:gd name="connsiteX12" fmla="*/ 529489 w 2085975"/>
                <a:gd name="connsiteY12" fmla="*/ 18281 h 1562100"/>
                <a:gd name="connsiteX13" fmla="*/ 595313 w 2085975"/>
                <a:gd name="connsiteY13" fmla="*/ 61912 h 1562100"/>
                <a:gd name="connsiteX14" fmla="*/ 661137 w 2085975"/>
                <a:gd name="connsiteY14" fmla="*/ 18281 h 1562100"/>
                <a:gd name="connsiteX15" fmla="*/ 664828 w 2085975"/>
                <a:gd name="connsiteY15" fmla="*/ 0 h 1562100"/>
                <a:gd name="connsiteX16" fmla="*/ 749635 w 2085975"/>
                <a:gd name="connsiteY16" fmla="*/ 0 h 1562100"/>
                <a:gd name="connsiteX17" fmla="*/ 753326 w 2085975"/>
                <a:gd name="connsiteY17" fmla="*/ 18281 h 1562100"/>
                <a:gd name="connsiteX18" fmla="*/ 819150 w 2085975"/>
                <a:gd name="connsiteY18" fmla="*/ 61912 h 1562100"/>
                <a:gd name="connsiteX19" fmla="*/ 884974 w 2085975"/>
                <a:gd name="connsiteY19" fmla="*/ 18281 h 1562100"/>
                <a:gd name="connsiteX20" fmla="*/ 888665 w 2085975"/>
                <a:gd name="connsiteY20" fmla="*/ 0 h 1562100"/>
                <a:gd name="connsiteX21" fmla="*/ 973472 w 2085975"/>
                <a:gd name="connsiteY21" fmla="*/ 0 h 1562100"/>
                <a:gd name="connsiteX22" fmla="*/ 977163 w 2085975"/>
                <a:gd name="connsiteY22" fmla="*/ 18281 h 1562100"/>
                <a:gd name="connsiteX23" fmla="*/ 1042987 w 2085975"/>
                <a:gd name="connsiteY23" fmla="*/ 61912 h 1562100"/>
                <a:gd name="connsiteX24" fmla="*/ 1108811 w 2085975"/>
                <a:gd name="connsiteY24" fmla="*/ 18281 h 1562100"/>
                <a:gd name="connsiteX25" fmla="*/ 1112502 w 2085975"/>
                <a:gd name="connsiteY25" fmla="*/ 0 h 1562100"/>
                <a:gd name="connsiteX26" fmla="*/ 1197309 w 2085975"/>
                <a:gd name="connsiteY26" fmla="*/ 0 h 1562100"/>
                <a:gd name="connsiteX27" fmla="*/ 1201000 w 2085975"/>
                <a:gd name="connsiteY27" fmla="*/ 18281 h 1562100"/>
                <a:gd name="connsiteX28" fmla="*/ 1266824 w 2085975"/>
                <a:gd name="connsiteY28" fmla="*/ 61912 h 1562100"/>
                <a:gd name="connsiteX29" fmla="*/ 1332648 w 2085975"/>
                <a:gd name="connsiteY29" fmla="*/ 18281 h 1562100"/>
                <a:gd name="connsiteX30" fmla="*/ 1336339 w 2085975"/>
                <a:gd name="connsiteY30" fmla="*/ 0 h 1562100"/>
                <a:gd name="connsiteX31" fmla="*/ 1421146 w 2085975"/>
                <a:gd name="connsiteY31" fmla="*/ 0 h 1562100"/>
                <a:gd name="connsiteX32" fmla="*/ 1424837 w 2085975"/>
                <a:gd name="connsiteY32" fmla="*/ 18281 h 1562100"/>
                <a:gd name="connsiteX33" fmla="*/ 1490661 w 2085975"/>
                <a:gd name="connsiteY33" fmla="*/ 61912 h 1562100"/>
                <a:gd name="connsiteX34" fmla="*/ 1556485 w 2085975"/>
                <a:gd name="connsiteY34" fmla="*/ 18281 h 1562100"/>
                <a:gd name="connsiteX35" fmla="*/ 1560176 w 2085975"/>
                <a:gd name="connsiteY35" fmla="*/ 0 h 1562100"/>
                <a:gd name="connsiteX36" fmla="*/ 1644983 w 2085975"/>
                <a:gd name="connsiteY36" fmla="*/ 0 h 1562100"/>
                <a:gd name="connsiteX37" fmla="*/ 1648674 w 2085975"/>
                <a:gd name="connsiteY37" fmla="*/ 18281 h 1562100"/>
                <a:gd name="connsiteX38" fmla="*/ 1714498 w 2085975"/>
                <a:gd name="connsiteY38" fmla="*/ 61912 h 1562100"/>
                <a:gd name="connsiteX39" fmla="*/ 1780322 w 2085975"/>
                <a:gd name="connsiteY39" fmla="*/ 18281 h 1562100"/>
                <a:gd name="connsiteX40" fmla="*/ 1784013 w 2085975"/>
                <a:gd name="connsiteY40" fmla="*/ 0 h 1562100"/>
                <a:gd name="connsiteX41" fmla="*/ 1868820 w 2085975"/>
                <a:gd name="connsiteY41" fmla="*/ 0 h 1562100"/>
                <a:gd name="connsiteX42" fmla="*/ 1872511 w 2085975"/>
                <a:gd name="connsiteY42" fmla="*/ 18281 h 1562100"/>
                <a:gd name="connsiteX43" fmla="*/ 1938335 w 2085975"/>
                <a:gd name="connsiteY43" fmla="*/ 61912 h 1562100"/>
                <a:gd name="connsiteX44" fmla="*/ 2004159 w 2085975"/>
                <a:gd name="connsiteY44" fmla="*/ 18281 h 1562100"/>
                <a:gd name="connsiteX45" fmla="*/ 2007850 w 2085975"/>
                <a:gd name="connsiteY45" fmla="*/ 0 h 1562100"/>
                <a:gd name="connsiteX46" fmla="*/ 2085975 w 2085975"/>
                <a:gd name="connsiteY46" fmla="*/ 0 h 1562100"/>
                <a:gd name="connsiteX47" fmla="*/ 2085975 w 2085975"/>
                <a:gd name="connsiteY47" fmla="*/ 1562100 h 1562100"/>
                <a:gd name="connsiteX48" fmla="*/ 0 w 2085975"/>
                <a:gd name="connsiteY48"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85975" h="1562100">
                  <a:moveTo>
                    <a:pt x="0" y="0"/>
                  </a:moveTo>
                  <a:lnTo>
                    <a:pt x="78125" y="0"/>
                  </a:lnTo>
                  <a:lnTo>
                    <a:pt x="81815" y="18281"/>
                  </a:lnTo>
                  <a:cubicBezTo>
                    <a:pt x="92660" y="43921"/>
                    <a:pt x="118049" y="61912"/>
                    <a:pt x="147639" y="61912"/>
                  </a:cubicBezTo>
                  <a:cubicBezTo>
                    <a:pt x="177230" y="61912"/>
                    <a:pt x="202618" y="43921"/>
                    <a:pt x="213463" y="18281"/>
                  </a:cubicBezTo>
                  <a:lnTo>
                    <a:pt x="217154" y="0"/>
                  </a:lnTo>
                  <a:lnTo>
                    <a:pt x="301961" y="0"/>
                  </a:lnTo>
                  <a:lnTo>
                    <a:pt x="305652" y="18281"/>
                  </a:lnTo>
                  <a:cubicBezTo>
                    <a:pt x="316497" y="43921"/>
                    <a:pt x="341886" y="61912"/>
                    <a:pt x="371476" y="61912"/>
                  </a:cubicBezTo>
                  <a:cubicBezTo>
                    <a:pt x="401067" y="61912"/>
                    <a:pt x="426455" y="43921"/>
                    <a:pt x="437300" y="18281"/>
                  </a:cubicBezTo>
                  <a:lnTo>
                    <a:pt x="440991" y="0"/>
                  </a:lnTo>
                  <a:lnTo>
                    <a:pt x="525798" y="0"/>
                  </a:lnTo>
                  <a:lnTo>
                    <a:pt x="529489" y="18281"/>
                  </a:lnTo>
                  <a:cubicBezTo>
                    <a:pt x="540334" y="43921"/>
                    <a:pt x="565723" y="61912"/>
                    <a:pt x="595313" y="61912"/>
                  </a:cubicBezTo>
                  <a:cubicBezTo>
                    <a:pt x="624904" y="61912"/>
                    <a:pt x="650292" y="43921"/>
                    <a:pt x="661137" y="18281"/>
                  </a:cubicBezTo>
                  <a:lnTo>
                    <a:pt x="664828" y="0"/>
                  </a:lnTo>
                  <a:lnTo>
                    <a:pt x="749635" y="0"/>
                  </a:lnTo>
                  <a:lnTo>
                    <a:pt x="753326" y="18281"/>
                  </a:lnTo>
                  <a:cubicBezTo>
                    <a:pt x="764171" y="43921"/>
                    <a:pt x="789560" y="61912"/>
                    <a:pt x="819150" y="61912"/>
                  </a:cubicBezTo>
                  <a:cubicBezTo>
                    <a:pt x="848741" y="61912"/>
                    <a:pt x="874129" y="43921"/>
                    <a:pt x="884974" y="18281"/>
                  </a:cubicBezTo>
                  <a:lnTo>
                    <a:pt x="888665" y="0"/>
                  </a:lnTo>
                  <a:lnTo>
                    <a:pt x="973472" y="0"/>
                  </a:lnTo>
                  <a:lnTo>
                    <a:pt x="977163" y="18281"/>
                  </a:lnTo>
                  <a:cubicBezTo>
                    <a:pt x="988008" y="43921"/>
                    <a:pt x="1013397" y="61912"/>
                    <a:pt x="1042987" y="61912"/>
                  </a:cubicBezTo>
                  <a:cubicBezTo>
                    <a:pt x="1072578" y="61912"/>
                    <a:pt x="1097966" y="43921"/>
                    <a:pt x="1108811" y="18281"/>
                  </a:cubicBezTo>
                  <a:lnTo>
                    <a:pt x="1112502" y="0"/>
                  </a:lnTo>
                  <a:lnTo>
                    <a:pt x="1197309" y="0"/>
                  </a:lnTo>
                  <a:lnTo>
                    <a:pt x="1201000" y="18281"/>
                  </a:lnTo>
                  <a:cubicBezTo>
                    <a:pt x="1211845" y="43921"/>
                    <a:pt x="1237234" y="61912"/>
                    <a:pt x="1266824" y="61912"/>
                  </a:cubicBezTo>
                  <a:cubicBezTo>
                    <a:pt x="1296414" y="61912"/>
                    <a:pt x="1321803" y="43921"/>
                    <a:pt x="1332648" y="18281"/>
                  </a:cubicBezTo>
                  <a:lnTo>
                    <a:pt x="1336339" y="0"/>
                  </a:lnTo>
                  <a:lnTo>
                    <a:pt x="1421146" y="0"/>
                  </a:lnTo>
                  <a:lnTo>
                    <a:pt x="1424837" y="18281"/>
                  </a:lnTo>
                  <a:cubicBezTo>
                    <a:pt x="1435682" y="43921"/>
                    <a:pt x="1461070" y="61912"/>
                    <a:pt x="1490661" y="61912"/>
                  </a:cubicBezTo>
                  <a:cubicBezTo>
                    <a:pt x="1520252" y="61912"/>
                    <a:pt x="1545640" y="43921"/>
                    <a:pt x="1556485" y="18281"/>
                  </a:cubicBezTo>
                  <a:lnTo>
                    <a:pt x="1560176" y="0"/>
                  </a:lnTo>
                  <a:lnTo>
                    <a:pt x="1644983" y="0"/>
                  </a:lnTo>
                  <a:lnTo>
                    <a:pt x="1648674" y="18281"/>
                  </a:lnTo>
                  <a:cubicBezTo>
                    <a:pt x="1659519" y="43921"/>
                    <a:pt x="1684907" y="61912"/>
                    <a:pt x="1714498" y="61912"/>
                  </a:cubicBezTo>
                  <a:cubicBezTo>
                    <a:pt x="1744088" y="61912"/>
                    <a:pt x="1769477" y="43921"/>
                    <a:pt x="1780322" y="18281"/>
                  </a:cubicBezTo>
                  <a:lnTo>
                    <a:pt x="1784013" y="0"/>
                  </a:lnTo>
                  <a:lnTo>
                    <a:pt x="1868820" y="0"/>
                  </a:lnTo>
                  <a:lnTo>
                    <a:pt x="1872511" y="18281"/>
                  </a:lnTo>
                  <a:cubicBezTo>
                    <a:pt x="1883356" y="43921"/>
                    <a:pt x="1908745" y="61912"/>
                    <a:pt x="1938335" y="61912"/>
                  </a:cubicBezTo>
                  <a:cubicBezTo>
                    <a:pt x="1967925" y="61912"/>
                    <a:pt x="1993314" y="43921"/>
                    <a:pt x="2004159" y="18281"/>
                  </a:cubicBezTo>
                  <a:lnTo>
                    <a:pt x="2007850" y="0"/>
                  </a:lnTo>
                  <a:lnTo>
                    <a:pt x="2085975" y="0"/>
                  </a:lnTo>
                  <a:lnTo>
                    <a:pt x="2085975" y="1562100"/>
                  </a:lnTo>
                  <a:lnTo>
                    <a:pt x="0" y="1562100"/>
                  </a:lnTo>
                  <a:close/>
                </a:path>
              </a:pathLst>
            </a:cu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216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岗位培训不到位</a:t>
              </a:r>
            </a:p>
          </p:txBody>
        </p:sp>
        <p:sp>
          <p:nvSpPr>
            <p:cNvPr id="61" name="椭圆 60"/>
            <p:cNvSpPr/>
            <p:nvPr>
              <p:custDataLst>
                <p:tags r:id="rId6"/>
              </p:custDataLst>
            </p:nvPr>
          </p:nvSpPr>
          <p:spPr>
            <a:xfrm>
              <a:off x="1345" y="3684"/>
              <a:ext cx="639" cy="639"/>
            </a:xfrm>
            <a:prstGeom prst="ellipse">
              <a:avLst/>
            </a:prstGeom>
            <a:solidFill>
              <a:schemeClr val="bg1"/>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思源宋体 CN" panose="02020400000000000000" pitchFamily="18" charset="-122"/>
                  <a:ea typeface="思源宋体 CN" panose="02020400000000000000" pitchFamily="18" charset="-122"/>
                </a:rPr>
                <a:t>A</a:t>
              </a:r>
            </a:p>
          </p:txBody>
        </p:sp>
        <p:sp>
          <p:nvSpPr>
            <p:cNvPr id="12" name="等腰三角形 11"/>
            <p:cNvSpPr/>
            <p:nvPr>
              <p:custDataLst>
                <p:tags r:id="rId7"/>
              </p:custDataLst>
            </p:nvPr>
          </p:nvSpPr>
          <p:spPr>
            <a:xfrm>
              <a:off x="4068"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13" name="等腰三角形 12"/>
            <p:cNvSpPr/>
            <p:nvPr>
              <p:custDataLst>
                <p:tags r:id="rId8"/>
              </p:custDataLst>
            </p:nvPr>
          </p:nvSpPr>
          <p:spPr>
            <a:xfrm flipH="1">
              <a:off x="6713"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14" name="任意多边形 13"/>
            <p:cNvSpPr/>
            <p:nvPr>
              <p:custDataLst>
                <p:tags r:id="rId9"/>
              </p:custDataLst>
            </p:nvPr>
          </p:nvSpPr>
          <p:spPr>
            <a:xfrm>
              <a:off x="4068" y="5325"/>
              <a:ext cx="3054" cy="399"/>
            </a:xfrm>
            <a:custGeom>
              <a:avLst/>
              <a:gdLst>
                <a:gd name="connsiteX0" fmla="*/ 0 w 2843209"/>
                <a:gd name="connsiteY0" fmla="*/ 0 h 371475"/>
                <a:gd name="connsiteX1" fmla="*/ 2843209 w 2843209"/>
                <a:gd name="connsiteY1" fmla="*/ 0 h 371475"/>
                <a:gd name="connsiteX2" fmla="*/ 2449542 w 2843209"/>
                <a:gd name="connsiteY2" fmla="*/ 371475 h 371475"/>
                <a:gd name="connsiteX3" fmla="*/ 393667 w 2843209"/>
                <a:gd name="connsiteY3" fmla="*/ 371475 h 371475"/>
              </a:gdLst>
              <a:ahLst/>
              <a:cxnLst>
                <a:cxn ang="0">
                  <a:pos x="connsiteX0" y="connsiteY0"/>
                </a:cxn>
                <a:cxn ang="0">
                  <a:pos x="connsiteX1" y="connsiteY1"/>
                </a:cxn>
                <a:cxn ang="0">
                  <a:pos x="connsiteX2" y="connsiteY2"/>
                </a:cxn>
                <a:cxn ang="0">
                  <a:pos x="connsiteX3" y="connsiteY3"/>
                </a:cxn>
              </a:cxnLst>
              <a:rect l="l" t="t" r="r" b="b"/>
              <a:pathLst>
                <a:path w="2843209" h="371475">
                  <a:moveTo>
                    <a:pt x="0" y="0"/>
                  </a:moveTo>
                  <a:lnTo>
                    <a:pt x="2843209" y="0"/>
                  </a:lnTo>
                  <a:lnTo>
                    <a:pt x="2449542" y="371475"/>
                  </a:lnTo>
                  <a:lnTo>
                    <a:pt x="393667" y="371475"/>
                  </a:lnTo>
                  <a:close/>
                </a:path>
              </a:pathLst>
            </a:custGeom>
            <a:solidFill>
              <a:schemeClr val="bg1">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20000"/>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15" name="任意多边形 14"/>
            <p:cNvSpPr/>
            <p:nvPr>
              <p:custDataLst>
                <p:tags r:id="rId10"/>
              </p:custDataLst>
            </p:nvPr>
          </p:nvSpPr>
          <p:spPr>
            <a:xfrm>
              <a:off x="4475" y="4046"/>
              <a:ext cx="2241" cy="1678"/>
            </a:xfrm>
            <a:custGeom>
              <a:avLst/>
              <a:gdLst>
                <a:gd name="connsiteX0" fmla="*/ 0 w 2085975"/>
                <a:gd name="connsiteY0" fmla="*/ 0 h 1562100"/>
                <a:gd name="connsiteX1" fmla="*/ 78125 w 2085975"/>
                <a:gd name="connsiteY1" fmla="*/ 0 h 1562100"/>
                <a:gd name="connsiteX2" fmla="*/ 81815 w 2085975"/>
                <a:gd name="connsiteY2" fmla="*/ 18281 h 1562100"/>
                <a:gd name="connsiteX3" fmla="*/ 147639 w 2085975"/>
                <a:gd name="connsiteY3" fmla="*/ 61912 h 1562100"/>
                <a:gd name="connsiteX4" fmla="*/ 213463 w 2085975"/>
                <a:gd name="connsiteY4" fmla="*/ 18281 h 1562100"/>
                <a:gd name="connsiteX5" fmla="*/ 217154 w 2085975"/>
                <a:gd name="connsiteY5" fmla="*/ 0 h 1562100"/>
                <a:gd name="connsiteX6" fmla="*/ 301961 w 2085975"/>
                <a:gd name="connsiteY6" fmla="*/ 0 h 1562100"/>
                <a:gd name="connsiteX7" fmla="*/ 305652 w 2085975"/>
                <a:gd name="connsiteY7" fmla="*/ 18281 h 1562100"/>
                <a:gd name="connsiteX8" fmla="*/ 371476 w 2085975"/>
                <a:gd name="connsiteY8" fmla="*/ 61912 h 1562100"/>
                <a:gd name="connsiteX9" fmla="*/ 437300 w 2085975"/>
                <a:gd name="connsiteY9" fmla="*/ 18281 h 1562100"/>
                <a:gd name="connsiteX10" fmla="*/ 440991 w 2085975"/>
                <a:gd name="connsiteY10" fmla="*/ 0 h 1562100"/>
                <a:gd name="connsiteX11" fmla="*/ 525798 w 2085975"/>
                <a:gd name="connsiteY11" fmla="*/ 0 h 1562100"/>
                <a:gd name="connsiteX12" fmla="*/ 529489 w 2085975"/>
                <a:gd name="connsiteY12" fmla="*/ 18281 h 1562100"/>
                <a:gd name="connsiteX13" fmla="*/ 595313 w 2085975"/>
                <a:gd name="connsiteY13" fmla="*/ 61912 h 1562100"/>
                <a:gd name="connsiteX14" fmla="*/ 661137 w 2085975"/>
                <a:gd name="connsiteY14" fmla="*/ 18281 h 1562100"/>
                <a:gd name="connsiteX15" fmla="*/ 664828 w 2085975"/>
                <a:gd name="connsiteY15" fmla="*/ 0 h 1562100"/>
                <a:gd name="connsiteX16" fmla="*/ 749635 w 2085975"/>
                <a:gd name="connsiteY16" fmla="*/ 0 h 1562100"/>
                <a:gd name="connsiteX17" fmla="*/ 753326 w 2085975"/>
                <a:gd name="connsiteY17" fmla="*/ 18281 h 1562100"/>
                <a:gd name="connsiteX18" fmla="*/ 819150 w 2085975"/>
                <a:gd name="connsiteY18" fmla="*/ 61912 h 1562100"/>
                <a:gd name="connsiteX19" fmla="*/ 884974 w 2085975"/>
                <a:gd name="connsiteY19" fmla="*/ 18281 h 1562100"/>
                <a:gd name="connsiteX20" fmla="*/ 888665 w 2085975"/>
                <a:gd name="connsiteY20" fmla="*/ 0 h 1562100"/>
                <a:gd name="connsiteX21" fmla="*/ 973472 w 2085975"/>
                <a:gd name="connsiteY21" fmla="*/ 0 h 1562100"/>
                <a:gd name="connsiteX22" fmla="*/ 977163 w 2085975"/>
                <a:gd name="connsiteY22" fmla="*/ 18281 h 1562100"/>
                <a:gd name="connsiteX23" fmla="*/ 1042987 w 2085975"/>
                <a:gd name="connsiteY23" fmla="*/ 61912 h 1562100"/>
                <a:gd name="connsiteX24" fmla="*/ 1108811 w 2085975"/>
                <a:gd name="connsiteY24" fmla="*/ 18281 h 1562100"/>
                <a:gd name="connsiteX25" fmla="*/ 1112502 w 2085975"/>
                <a:gd name="connsiteY25" fmla="*/ 0 h 1562100"/>
                <a:gd name="connsiteX26" fmla="*/ 1197309 w 2085975"/>
                <a:gd name="connsiteY26" fmla="*/ 0 h 1562100"/>
                <a:gd name="connsiteX27" fmla="*/ 1201000 w 2085975"/>
                <a:gd name="connsiteY27" fmla="*/ 18281 h 1562100"/>
                <a:gd name="connsiteX28" fmla="*/ 1266824 w 2085975"/>
                <a:gd name="connsiteY28" fmla="*/ 61912 h 1562100"/>
                <a:gd name="connsiteX29" fmla="*/ 1332648 w 2085975"/>
                <a:gd name="connsiteY29" fmla="*/ 18281 h 1562100"/>
                <a:gd name="connsiteX30" fmla="*/ 1336339 w 2085975"/>
                <a:gd name="connsiteY30" fmla="*/ 0 h 1562100"/>
                <a:gd name="connsiteX31" fmla="*/ 1421146 w 2085975"/>
                <a:gd name="connsiteY31" fmla="*/ 0 h 1562100"/>
                <a:gd name="connsiteX32" fmla="*/ 1424837 w 2085975"/>
                <a:gd name="connsiteY32" fmla="*/ 18281 h 1562100"/>
                <a:gd name="connsiteX33" fmla="*/ 1490661 w 2085975"/>
                <a:gd name="connsiteY33" fmla="*/ 61912 h 1562100"/>
                <a:gd name="connsiteX34" fmla="*/ 1556485 w 2085975"/>
                <a:gd name="connsiteY34" fmla="*/ 18281 h 1562100"/>
                <a:gd name="connsiteX35" fmla="*/ 1560176 w 2085975"/>
                <a:gd name="connsiteY35" fmla="*/ 0 h 1562100"/>
                <a:gd name="connsiteX36" fmla="*/ 1644983 w 2085975"/>
                <a:gd name="connsiteY36" fmla="*/ 0 h 1562100"/>
                <a:gd name="connsiteX37" fmla="*/ 1648674 w 2085975"/>
                <a:gd name="connsiteY37" fmla="*/ 18281 h 1562100"/>
                <a:gd name="connsiteX38" fmla="*/ 1714498 w 2085975"/>
                <a:gd name="connsiteY38" fmla="*/ 61912 h 1562100"/>
                <a:gd name="connsiteX39" fmla="*/ 1780322 w 2085975"/>
                <a:gd name="connsiteY39" fmla="*/ 18281 h 1562100"/>
                <a:gd name="connsiteX40" fmla="*/ 1784013 w 2085975"/>
                <a:gd name="connsiteY40" fmla="*/ 0 h 1562100"/>
                <a:gd name="connsiteX41" fmla="*/ 1868820 w 2085975"/>
                <a:gd name="connsiteY41" fmla="*/ 0 h 1562100"/>
                <a:gd name="connsiteX42" fmla="*/ 1872511 w 2085975"/>
                <a:gd name="connsiteY42" fmla="*/ 18281 h 1562100"/>
                <a:gd name="connsiteX43" fmla="*/ 1938335 w 2085975"/>
                <a:gd name="connsiteY43" fmla="*/ 61912 h 1562100"/>
                <a:gd name="connsiteX44" fmla="*/ 2004159 w 2085975"/>
                <a:gd name="connsiteY44" fmla="*/ 18281 h 1562100"/>
                <a:gd name="connsiteX45" fmla="*/ 2007850 w 2085975"/>
                <a:gd name="connsiteY45" fmla="*/ 0 h 1562100"/>
                <a:gd name="connsiteX46" fmla="*/ 2085975 w 2085975"/>
                <a:gd name="connsiteY46" fmla="*/ 0 h 1562100"/>
                <a:gd name="connsiteX47" fmla="*/ 2085975 w 2085975"/>
                <a:gd name="connsiteY47" fmla="*/ 1562100 h 1562100"/>
                <a:gd name="connsiteX48" fmla="*/ 0 w 2085975"/>
                <a:gd name="connsiteY48"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85975" h="1562100">
                  <a:moveTo>
                    <a:pt x="0" y="0"/>
                  </a:moveTo>
                  <a:lnTo>
                    <a:pt x="78125" y="0"/>
                  </a:lnTo>
                  <a:lnTo>
                    <a:pt x="81815" y="18281"/>
                  </a:lnTo>
                  <a:cubicBezTo>
                    <a:pt x="92660" y="43921"/>
                    <a:pt x="118049" y="61912"/>
                    <a:pt x="147639" y="61912"/>
                  </a:cubicBezTo>
                  <a:cubicBezTo>
                    <a:pt x="177230" y="61912"/>
                    <a:pt x="202618" y="43921"/>
                    <a:pt x="213463" y="18281"/>
                  </a:cubicBezTo>
                  <a:lnTo>
                    <a:pt x="217154" y="0"/>
                  </a:lnTo>
                  <a:lnTo>
                    <a:pt x="301961" y="0"/>
                  </a:lnTo>
                  <a:lnTo>
                    <a:pt x="305652" y="18281"/>
                  </a:lnTo>
                  <a:cubicBezTo>
                    <a:pt x="316497" y="43921"/>
                    <a:pt x="341886" y="61912"/>
                    <a:pt x="371476" y="61912"/>
                  </a:cubicBezTo>
                  <a:cubicBezTo>
                    <a:pt x="401067" y="61912"/>
                    <a:pt x="426455" y="43921"/>
                    <a:pt x="437300" y="18281"/>
                  </a:cubicBezTo>
                  <a:lnTo>
                    <a:pt x="440991" y="0"/>
                  </a:lnTo>
                  <a:lnTo>
                    <a:pt x="525798" y="0"/>
                  </a:lnTo>
                  <a:lnTo>
                    <a:pt x="529489" y="18281"/>
                  </a:lnTo>
                  <a:cubicBezTo>
                    <a:pt x="540334" y="43921"/>
                    <a:pt x="565723" y="61912"/>
                    <a:pt x="595313" y="61912"/>
                  </a:cubicBezTo>
                  <a:cubicBezTo>
                    <a:pt x="624904" y="61912"/>
                    <a:pt x="650292" y="43921"/>
                    <a:pt x="661137" y="18281"/>
                  </a:cubicBezTo>
                  <a:lnTo>
                    <a:pt x="664828" y="0"/>
                  </a:lnTo>
                  <a:lnTo>
                    <a:pt x="749635" y="0"/>
                  </a:lnTo>
                  <a:lnTo>
                    <a:pt x="753326" y="18281"/>
                  </a:lnTo>
                  <a:cubicBezTo>
                    <a:pt x="764171" y="43921"/>
                    <a:pt x="789560" y="61912"/>
                    <a:pt x="819150" y="61912"/>
                  </a:cubicBezTo>
                  <a:cubicBezTo>
                    <a:pt x="848741" y="61912"/>
                    <a:pt x="874129" y="43921"/>
                    <a:pt x="884974" y="18281"/>
                  </a:cubicBezTo>
                  <a:lnTo>
                    <a:pt x="888665" y="0"/>
                  </a:lnTo>
                  <a:lnTo>
                    <a:pt x="973472" y="0"/>
                  </a:lnTo>
                  <a:lnTo>
                    <a:pt x="977163" y="18281"/>
                  </a:lnTo>
                  <a:cubicBezTo>
                    <a:pt x="988008" y="43921"/>
                    <a:pt x="1013397" y="61912"/>
                    <a:pt x="1042987" y="61912"/>
                  </a:cubicBezTo>
                  <a:cubicBezTo>
                    <a:pt x="1072578" y="61912"/>
                    <a:pt x="1097966" y="43921"/>
                    <a:pt x="1108811" y="18281"/>
                  </a:cubicBezTo>
                  <a:lnTo>
                    <a:pt x="1112502" y="0"/>
                  </a:lnTo>
                  <a:lnTo>
                    <a:pt x="1197309" y="0"/>
                  </a:lnTo>
                  <a:lnTo>
                    <a:pt x="1201000" y="18281"/>
                  </a:lnTo>
                  <a:cubicBezTo>
                    <a:pt x="1211845" y="43921"/>
                    <a:pt x="1237234" y="61912"/>
                    <a:pt x="1266824" y="61912"/>
                  </a:cubicBezTo>
                  <a:cubicBezTo>
                    <a:pt x="1296414" y="61912"/>
                    <a:pt x="1321803" y="43921"/>
                    <a:pt x="1332648" y="18281"/>
                  </a:cubicBezTo>
                  <a:lnTo>
                    <a:pt x="1336339" y="0"/>
                  </a:lnTo>
                  <a:lnTo>
                    <a:pt x="1421146" y="0"/>
                  </a:lnTo>
                  <a:lnTo>
                    <a:pt x="1424837" y="18281"/>
                  </a:lnTo>
                  <a:cubicBezTo>
                    <a:pt x="1435682" y="43921"/>
                    <a:pt x="1461070" y="61912"/>
                    <a:pt x="1490661" y="61912"/>
                  </a:cubicBezTo>
                  <a:cubicBezTo>
                    <a:pt x="1520252" y="61912"/>
                    <a:pt x="1545640" y="43921"/>
                    <a:pt x="1556485" y="18281"/>
                  </a:cubicBezTo>
                  <a:lnTo>
                    <a:pt x="1560176" y="0"/>
                  </a:lnTo>
                  <a:lnTo>
                    <a:pt x="1644983" y="0"/>
                  </a:lnTo>
                  <a:lnTo>
                    <a:pt x="1648674" y="18281"/>
                  </a:lnTo>
                  <a:cubicBezTo>
                    <a:pt x="1659519" y="43921"/>
                    <a:pt x="1684907" y="61912"/>
                    <a:pt x="1714498" y="61912"/>
                  </a:cubicBezTo>
                  <a:cubicBezTo>
                    <a:pt x="1744088" y="61912"/>
                    <a:pt x="1769477" y="43921"/>
                    <a:pt x="1780322" y="18281"/>
                  </a:cubicBezTo>
                  <a:lnTo>
                    <a:pt x="1784013" y="0"/>
                  </a:lnTo>
                  <a:lnTo>
                    <a:pt x="1868820" y="0"/>
                  </a:lnTo>
                  <a:lnTo>
                    <a:pt x="1872511" y="18281"/>
                  </a:lnTo>
                  <a:cubicBezTo>
                    <a:pt x="1883356" y="43921"/>
                    <a:pt x="1908745" y="61912"/>
                    <a:pt x="1938335" y="61912"/>
                  </a:cubicBezTo>
                  <a:cubicBezTo>
                    <a:pt x="1967925" y="61912"/>
                    <a:pt x="1993314" y="43921"/>
                    <a:pt x="2004159" y="18281"/>
                  </a:cubicBezTo>
                  <a:lnTo>
                    <a:pt x="2007850" y="0"/>
                  </a:lnTo>
                  <a:lnTo>
                    <a:pt x="2085975" y="0"/>
                  </a:lnTo>
                  <a:lnTo>
                    <a:pt x="2085975" y="1562100"/>
                  </a:lnTo>
                  <a:lnTo>
                    <a:pt x="0" y="1562100"/>
                  </a:lnTo>
                  <a:close/>
                </a:path>
              </a:pathLst>
            </a:cu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216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作业环境不安全</a:t>
              </a:r>
            </a:p>
          </p:txBody>
        </p:sp>
        <p:sp>
          <p:nvSpPr>
            <p:cNvPr id="16" name="椭圆 15"/>
            <p:cNvSpPr/>
            <p:nvPr>
              <p:custDataLst>
                <p:tags r:id="rId11"/>
              </p:custDataLst>
            </p:nvPr>
          </p:nvSpPr>
          <p:spPr>
            <a:xfrm>
              <a:off x="4554" y="3684"/>
              <a:ext cx="639" cy="639"/>
            </a:xfrm>
            <a:prstGeom prst="ellipse">
              <a:avLst/>
            </a:prstGeom>
            <a:solidFill>
              <a:schemeClr val="bg1"/>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思源宋体 CN" panose="02020400000000000000" pitchFamily="18" charset="-122"/>
                  <a:ea typeface="思源宋体 CN" panose="02020400000000000000" pitchFamily="18" charset="-122"/>
                </a:rPr>
                <a:t>B</a:t>
              </a:r>
            </a:p>
          </p:txBody>
        </p:sp>
        <p:sp>
          <p:nvSpPr>
            <p:cNvPr id="18" name="等腰三角形 17"/>
            <p:cNvSpPr/>
            <p:nvPr>
              <p:custDataLst>
                <p:tags r:id="rId12"/>
              </p:custDataLst>
            </p:nvPr>
          </p:nvSpPr>
          <p:spPr>
            <a:xfrm>
              <a:off x="7278"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19" name="等腰三角形 18"/>
            <p:cNvSpPr/>
            <p:nvPr>
              <p:custDataLst>
                <p:tags r:id="rId13"/>
              </p:custDataLst>
            </p:nvPr>
          </p:nvSpPr>
          <p:spPr>
            <a:xfrm flipH="1">
              <a:off x="9923"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0" name="任意多边形 19"/>
            <p:cNvSpPr/>
            <p:nvPr>
              <p:custDataLst>
                <p:tags r:id="rId14"/>
              </p:custDataLst>
            </p:nvPr>
          </p:nvSpPr>
          <p:spPr>
            <a:xfrm>
              <a:off x="7278" y="5325"/>
              <a:ext cx="3054" cy="399"/>
            </a:xfrm>
            <a:custGeom>
              <a:avLst/>
              <a:gdLst>
                <a:gd name="connsiteX0" fmla="*/ 0 w 2843209"/>
                <a:gd name="connsiteY0" fmla="*/ 0 h 371475"/>
                <a:gd name="connsiteX1" fmla="*/ 2843209 w 2843209"/>
                <a:gd name="connsiteY1" fmla="*/ 0 h 371475"/>
                <a:gd name="connsiteX2" fmla="*/ 2449542 w 2843209"/>
                <a:gd name="connsiteY2" fmla="*/ 371475 h 371475"/>
                <a:gd name="connsiteX3" fmla="*/ 393667 w 2843209"/>
                <a:gd name="connsiteY3" fmla="*/ 371475 h 371475"/>
              </a:gdLst>
              <a:ahLst/>
              <a:cxnLst>
                <a:cxn ang="0">
                  <a:pos x="connsiteX0" y="connsiteY0"/>
                </a:cxn>
                <a:cxn ang="0">
                  <a:pos x="connsiteX1" y="connsiteY1"/>
                </a:cxn>
                <a:cxn ang="0">
                  <a:pos x="connsiteX2" y="connsiteY2"/>
                </a:cxn>
                <a:cxn ang="0">
                  <a:pos x="connsiteX3" y="connsiteY3"/>
                </a:cxn>
              </a:cxnLst>
              <a:rect l="l" t="t" r="r" b="b"/>
              <a:pathLst>
                <a:path w="2843209" h="371475">
                  <a:moveTo>
                    <a:pt x="0" y="0"/>
                  </a:moveTo>
                  <a:lnTo>
                    <a:pt x="2843209" y="0"/>
                  </a:lnTo>
                  <a:lnTo>
                    <a:pt x="2449542" y="371475"/>
                  </a:lnTo>
                  <a:lnTo>
                    <a:pt x="393667" y="371475"/>
                  </a:lnTo>
                  <a:close/>
                </a:path>
              </a:pathLst>
            </a:custGeom>
            <a:solidFill>
              <a:schemeClr val="bg1">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20000"/>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1" name="任意多边形 20"/>
            <p:cNvSpPr/>
            <p:nvPr>
              <p:custDataLst>
                <p:tags r:id="rId15"/>
              </p:custDataLst>
            </p:nvPr>
          </p:nvSpPr>
          <p:spPr>
            <a:xfrm>
              <a:off x="7685" y="4046"/>
              <a:ext cx="2241" cy="1678"/>
            </a:xfrm>
            <a:custGeom>
              <a:avLst/>
              <a:gdLst>
                <a:gd name="connsiteX0" fmla="*/ 0 w 2085975"/>
                <a:gd name="connsiteY0" fmla="*/ 0 h 1562100"/>
                <a:gd name="connsiteX1" fmla="*/ 78125 w 2085975"/>
                <a:gd name="connsiteY1" fmla="*/ 0 h 1562100"/>
                <a:gd name="connsiteX2" fmla="*/ 81815 w 2085975"/>
                <a:gd name="connsiteY2" fmla="*/ 18281 h 1562100"/>
                <a:gd name="connsiteX3" fmla="*/ 147639 w 2085975"/>
                <a:gd name="connsiteY3" fmla="*/ 61912 h 1562100"/>
                <a:gd name="connsiteX4" fmla="*/ 213463 w 2085975"/>
                <a:gd name="connsiteY4" fmla="*/ 18281 h 1562100"/>
                <a:gd name="connsiteX5" fmla="*/ 217154 w 2085975"/>
                <a:gd name="connsiteY5" fmla="*/ 0 h 1562100"/>
                <a:gd name="connsiteX6" fmla="*/ 301961 w 2085975"/>
                <a:gd name="connsiteY6" fmla="*/ 0 h 1562100"/>
                <a:gd name="connsiteX7" fmla="*/ 305652 w 2085975"/>
                <a:gd name="connsiteY7" fmla="*/ 18281 h 1562100"/>
                <a:gd name="connsiteX8" fmla="*/ 371476 w 2085975"/>
                <a:gd name="connsiteY8" fmla="*/ 61912 h 1562100"/>
                <a:gd name="connsiteX9" fmla="*/ 437300 w 2085975"/>
                <a:gd name="connsiteY9" fmla="*/ 18281 h 1562100"/>
                <a:gd name="connsiteX10" fmla="*/ 440991 w 2085975"/>
                <a:gd name="connsiteY10" fmla="*/ 0 h 1562100"/>
                <a:gd name="connsiteX11" fmla="*/ 525798 w 2085975"/>
                <a:gd name="connsiteY11" fmla="*/ 0 h 1562100"/>
                <a:gd name="connsiteX12" fmla="*/ 529489 w 2085975"/>
                <a:gd name="connsiteY12" fmla="*/ 18281 h 1562100"/>
                <a:gd name="connsiteX13" fmla="*/ 595313 w 2085975"/>
                <a:gd name="connsiteY13" fmla="*/ 61912 h 1562100"/>
                <a:gd name="connsiteX14" fmla="*/ 661137 w 2085975"/>
                <a:gd name="connsiteY14" fmla="*/ 18281 h 1562100"/>
                <a:gd name="connsiteX15" fmla="*/ 664828 w 2085975"/>
                <a:gd name="connsiteY15" fmla="*/ 0 h 1562100"/>
                <a:gd name="connsiteX16" fmla="*/ 749635 w 2085975"/>
                <a:gd name="connsiteY16" fmla="*/ 0 h 1562100"/>
                <a:gd name="connsiteX17" fmla="*/ 753326 w 2085975"/>
                <a:gd name="connsiteY17" fmla="*/ 18281 h 1562100"/>
                <a:gd name="connsiteX18" fmla="*/ 819150 w 2085975"/>
                <a:gd name="connsiteY18" fmla="*/ 61912 h 1562100"/>
                <a:gd name="connsiteX19" fmla="*/ 884974 w 2085975"/>
                <a:gd name="connsiteY19" fmla="*/ 18281 h 1562100"/>
                <a:gd name="connsiteX20" fmla="*/ 888665 w 2085975"/>
                <a:gd name="connsiteY20" fmla="*/ 0 h 1562100"/>
                <a:gd name="connsiteX21" fmla="*/ 973472 w 2085975"/>
                <a:gd name="connsiteY21" fmla="*/ 0 h 1562100"/>
                <a:gd name="connsiteX22" fmla="*/ 977163 w 2085975"/>
                <a:gd name="connsiteY22" fmla="*/ 18281 h 1562100"/>
                <a:gd name="connsiteX23" fmla="*/ 1042987 w 2085975"/>
                <a:gd name="connsiteY23" fmla="*/ 61912 h 1562100"/>
                <a:gd name="connsiteX24" fmla="*/ 1108811 w 2085975"/>
                <a:gd name="connsiteY24" fmla="*/ 18281 h 1562100"/>
                <a:gd name="connsiteX25" fmla="*/ 1112502 w 2085975"/>
                <a:gd name="connsiteY25" fmla="*/ 0 h 1562100"/>
                <a:gd name="connsiteX26" fmla="*/ 1197309 w 2085975"/>
                <a:gd name="connsiteY26" fmla="*/ 0 h 1562100"/>
                <a:gd name="connsiteX27" fmla="*/ 1201000 w 2085975"/>
                <a:gd name="connsiteY27" fmla="*/ 18281 h 1562100"/>
                <a:gd name="connsiteX28" fmla="*/ 1266824 w 2085975"/>
                <a:gd name="connsiteY28" fmla="*/ 61912 h 1562100"/>
                <a:gd name="connsiteX29" fmla="*/ 1332648 w 2085975"/>
                <a:gd name="connsiteY29" fmla="*/ 18281 h 1562100"/>
                <a:gd name="connsiteX30" fmla="*/ 1336339 w 2085975"/>
                <a:gd name="connsiteY30" fmla="*/ 0 h 1562100"/>
                <a:gd name="connsiteX31" fmla="*/ 1421146 w 2085975"/>
                <a:gd name="connsiteY31" fmla="*/ 0 h 1562100"/>
                <a:gd name="connsiteX32" fmla="*/ 1424837 w 2085975"/>
                <a:gd name="connsiteY32" fmla="*/ 18281 h 1562100"/>
                <a:gd name="connsiteX33" fmla="*/ 1490661 w 2085975"/>
                <a:gd name="connsiteY33" fmla="*/ 61912 h 1562100"/>
                <a:gd name="connsiteX34" fmla="*/ 1556485 w 2085975"/>
                <a:gd name="connsiteY34" fmla="*/ 18281 h 1562100"/>
                <a:gd name="connsiteX35" fmla="*/ 1560176 w 2085975"/>
                <a:gd name="connsiteY35" fmla="*/ 0 h 1562100"/>
                <a:gd name="connsiteX36" fmla="*/ 1644983 w 2085975"/>
                <a:gd name="connsiteY36" fmla="*/ 0 h 1562100"/>
                <a:gd name="connsiteX37" fmla="*/ 1648674 w 2085975"/>
                <a:gd name="connsiteY37" fmla="*/ 18281 h 1562100"/>
                <a:gd name="connsiteX38" fmla="*/ 1714498 w 2085975"/>
                <a:gd name="connsiteY38" fmla="*/ 61912 h 1562100"/>
                <a:gd name="connsiteX39" fmla="*/ 1780322 w 2085975"/>
                <a:gd name="connsiteY39" fmla="*/ 18281 h 1562100"/>
                <a:gd name="connsiteX40" fmla="*/ 1784013 w 2085975"/>
                <a:gd name="connsiteY40" fmla="*/ 0 h 1562100"/>
                <a:gd name="connsiteX41" fmla="*/ 1868820 w 2085975"/>
                <a:gd name="connsiteY41" fmla="*/ 0 h 1562100"/>
                <a:gd name="connsiteX42" fmla="*/ 1872511 w 2085975"/>
                <a:gd name="connsiteY42" fmla="*/ 18281 h 1562100"/>
                <a:gd name="connsiteX43" fmla="*/ 1938335 w 2085975"/>
                <a:gd name="connsiteY43" fmla="*/ 61912 h 1562100"/>
                <a:gd name="connsiteX44" fmla="*/ 2004159 w 2085975"/>
                <a:gd name="connsiteY44" fmla="*/ 18281 h 1562100"/>
                <a:gd name="connsiteX45" fmla="*/ 2007850 w 2085975"/>
                <a:gd name="connsiteY45" fmla="*/ 0 h 1562100"/>
                <a:gd name="connsiteX46" fmla="*/ 2085975 w 2085975"/>
                <a:gd name="connsiteY46" fmla="*/ 0 h 1562100"/>
                <a:gd name="connsiteX47" fmla="*/ 2085975 w 2085975"/>
                <a:gd name="connsiteY47" fmla="*/ 1562100 h 1562100"/>
                <a:gd name="connsiteX48" fmla="*/ 0 w 2085975"/>
                <a:gd name="connsiteY48"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85975" h="1562100">
                  <a:moveTo>
                    <a:pt x="0" y="0"/>
                  </a:moveTo>
                  <a:lnTo>
                    <a:pt x="78125" y="0"/>
                  </a:lnTo>
                  <a:lnTo>
                    <a:pt x="81815" y="18281"/>
                  </a:lnTo>
                  <a:cubicBezTo>
                    <a:pt x="92660" y="43921"/>
                    <a:pt x="118049" y="61912"/>
                    <a:pt x="147639" y="61912"/>
                  </a:cubicBezTo>
                  <a:cubicBezTo>
                    <a:pt x="177230" y="61912"/>
                    <a:pt x="202618" y="43921"/>
                    <a:pt x="213463" y="18281"/>
                  </a:cubicBezTo>
                  <a:lnTo>
                    <a:pt x="217154" y="0"/>
                  </a:lnTo>
                  <a:lnTo>
                    <a:pt x="301961" y="0"/>
                  </a:lnTo>
                  <a:lnTo>
                    <a:pt x="305652" y="18281"/>
                  </a:lnTo>
                  <a:cubicBezTo>
                    <a:pt x="316497" y="43921"/>
                    <a:pt x="341886" y="61912"/>
                    <a:pt x="371476" y="61912"/>
                  </a:cubicBezTo>
                  <a:cubicBezTo>
                    <a:pt x="401067" y="61912"/>
                    <a:pt x="426455" y="43921"/>
                    <a:pt x="437300" y="18281"/>
                  </a:cubicBezTo>
                  <a:lnTo>
                    <a:pt x="440991" y="0"/>
                  </a:lnTo>
                  <a:lnTo>
                    <a:pt x="525798" y="0"/>
                  </a:lnTo>
                  <a:lnTo>
                    <a:pt x="529489" y="18281"/>
                  </a:lnTo>
                  <a:cubicBezTo>
                    <a:pt x="540334" y="43921"/>
                    <a:pt x="565723" y="61912"/>
                    <a:pt x="595313" y="61912"/>
                  </a:cubicBezTo>
                  <a:cubicBezTo>
                    <a:pt x="624904" y="61912"/>
                    <a:pt x="650292" y="43921"/>
                    <a:pt x="661137" y="18281"/>
                  </a:cubicBezTo>
                  <a:lnTo>
                    <a:pt x="664828" y="0"/>
                  </a:lnTo>
                  <a:lnTo>
                    <a:pt x="749635" y="0"/>
                  </a:lnTo>
                  <a:lnTo>
                    <a:pt x="753326" y="18281"/>
                  </a:lnTo>
                  <a:cubicBezTo>
                    <a:pt x="764171" y="43921"/>
                    <a:pt x="789560" y="61912"/>
                    <a:pt x="819150" y="61912"/>
                  </a:cubicBezTo>
                  <a:cubicBezTo>
                    <a:pt x="848741" y="61912"/>
                    <a:pt x="874129" y="43921"/>
                    <a:pt x="884974" y="18281"/>
                  </a:cubicBezTo>
                  <a:lnTo>
                    <a:pt x="888665" y="0"/>
                  </a:lnTo>
                  <a:lnTo>
                    <a:pt x="973472" y="0"/>
                  </a:lnTo>
                  <a:lnTo>
                    <a:pt x="977163" y="18281"/>
                  </a:lnTo>
                  <a:cubicBezTo>
                    <a:pt x="988008" y="43921"/>
                    <a:pt x="1013397" y="61912"/>
                    <a:pt x="1042987" y="61912"/>
                  </a:cubicBezTo>
                  <a:cubicBezTo>
                    <a:pt x="1072578" y="61912"/>
                    <a:pt x="1097966" y="43921"/>
                    <a:pt x="1108811" y="18281"/>
                  </a:cubicBezTo>
                  <a:lnTo>
                    <a:pt x="1112502" y="0"/>
                  </a:lnTo>
                  <a:lnTo>
                    <a:pt x="1197309" y="0"/>
                  </a:lnTo>
                  <a:lnTo>
                    <a:pt x="1201000" y="18281"/>
                  </a:lnTo>
                  <a:cubicBezTo>
                    <a:pt x="1211845" y="43921"/>
                    <a:pt x="1237234" y="61912"/>
                    <a:pt x="1266824" y="61912"/>
                  </a:cubicBezTo>
                  <a:cubicBezTo>
                    <a:pt x="1296414" y="61912"/>
                    <a:pt x="1321803" y="43921"/>
                    <a:pt x="1332648" y="18281"/>
                  </a:cubicBezTo>
                  <a:lnTo>
                    <a:pt x="1336339" y="0"/>
                  </a:lnTo>
                  <a:lnTo>
                    <a:pt x="1421146" y="0"/>
                  </a:lnTo>
                  <a:lnTo>
                    <a:pt x="1424837" y="18281"/>
                  </a:lnTo>
                  <a:cubicBezTo>
                    <a:pt x="1435682" y="43921"/>
                    <a:pt x="1461070" y="61912"/>
                    <a:pt x="1490661" y="61912"/>
                  </a:cubicBezTo>
                  <a:cubicBezTo>
                    <a:pt x="1520252" y="61912"/>
                    <a:pt x="1545640" y="43921"/>
                    <a:pt x="1556485" y="18281"/>
                  </a:cubicBezTo>
                  <a:lnTo>
                    <a:pt x="1560176" y="0"/>
                  </a:lnTo>
                  <a:lnTo>
                    <a:pt x="1644983" y="0"/>
                  </a:lnTo>
                  <a:lnTo>
                    <a:pt x="1648674" y="18281"/>
                  </a:lnTo>
                  <a:cubicBezTo>
                    <a:pt x="1659519" y="43921"/>
                    <a:pt x="1684907" y="61912"/>
                    <a:pt x="1714498" y="61912"/>
                  </a:cubicBezTo>
                  <a:cubicBezTo>
                    <a:pt x="1744088" y="61912"/>
                    <a:pt x="1769477" y="43921"/>
                    <a:pt x="1780322" y="18281"/>
                  </a:cubicBezTo>
                  <a:lnTo>
                    <a:pt x="1784013" y="0"/>
                  </a:lnTo>
                  <a:lnTo>
                    <a:pt x="1868820" y="0"/>
                  </a:lnTo>
                  <a:lnTo>
                    <a:pt x="1872511" y="18281"/>
                  </a:lnTo>
                  <a:cubicBezTo>
                    <a:pt x="1883356" y="43921"/>
                    <a:pt x="1908745" y="61912"/>
                    <a:pt x="1938335" y="61912"/>
                  </a:cubicBezTo>
                  <a:cubicBezTo>
                    <a:pt x="1967925" y="61912"/>
                    <a:pt x="1993314" y="43921"/>
                    <a:pt x="2004159" y="18281"/>
                  </a:cubicBezTo>
                  <a:lnTo>
                    <a:pt x="2007850" y="0"/>
                  </a:lnTo>
                  <a:lnTo>
                    <a:pt x="2085975" y="0"/>
                  </a:lnTo>
                  <a:lnTo>
                    <a:pt x="2085975" y="1562100"/>
                  </a:lnTo>
                  <a:lnTo>
                    <a:pt x="0" y="1562100"/>
                  </a:lnTo>
                  <a:close/>
                </a:path>
              </a:pathLst>
            </a:cu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216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社会环境不理想</a:t>
              </a:r>
            </a:p>
          </p:txBody>
        </p:sp>
        <p:sp>
          <p:nvSpPr>
            <p:cNvPr id="74" name="椭圆 73"/>
            <p:cNvSpPr/>
            <p:nvPr>
              <p:custDataLst>
                <p:tags r:id="rId16"/>
              </p:custDataLst>
            </p:nvPr>
          </p:nvSpPr>
          <p:spPr>
            <a:xfrm>
              <a:off x="7764" y="3684"/>
              <a:ext cx="639" cy="639"/>
            </a:xfrm>
            <a:prstGeom prst="ellipse">
              <a:avLst/>
            </a:prstGeom>
            <a:solidFill>
              <a:schemeClr val="bg1"/>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思源宋体 CN" panose="02020400000000000000" pitchFamily="18" charset="-122"/>
                  <a:ea typeface="思源宋体 CN" panose="02020400000000000000" pitchFamily="18" charset="-122"/>
                </a:rPr>
                <a:t>C</a:t>
              </a:r>
            </a:p>
          </p:txBody>
        </p:sp>
        <p:sp>
          <p:nvSpPr>
            <p:cNvPr id="23" name="等腰三角形 22"/>
            <p:cNvSpPr/>
            <p:nvPr>
              <p:custDataLst>
                <p:tags r:id="rId17"/>
              </p:custDataLst>
            </p:nvPr>
          </p:nvSpPr>
          <p:spPr>
            <a:xfrm>
              <a:off x="10487"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4" name="等腰三角形 23"/>
            <p:cNvSpPr/>
            <p:nvPr>
              <p:custDataLst>
                <p:tags r:id="rId18"/>
              </p:custDataLst>
            </p:nvPr>
          </p:nvSpPr>
          <p:spPr>
            <a:xfrm flipH="1">
              <a:off x="13132" y="4046"/>
              <a:ext cx="409" cy="1279"/>
            </a:xfrm>
            <a:prstGeom prst="triangle">
              <a:avLst>
                <a:gd name="adj" fmla="val 100000"/>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5" name="任意多边形 24"/>
            <p:cNvSpPr/>
            <p:nvPr>
              <p:custDataLst>
                <p:tags r:id="rId19"/>
              </p:custDataLst>
            </p:nvPr>
          </p:nvSpPr>
          <p:spPr>
            <a:xfrm>
              <a:off x="10487" y="5325"/>
              <a:ext cx="3054" cy="399"/>
            </a:xfrm>
            <a:custGeom>
              <a:avLst/>
              <a:gdLst>
                <a:gd name="connsiteX0" fmla="*/ 0 w 2843209"/>
                <a:gd name="connsiteY0" fmla="*/ 0 h 371475"/>
                <a:gd name="connsiteX1" fmla="*/ 2843209 w 2843209"/>
                <a:gd name="connsiteY1" fmla="*/ 0 h 371475"/>
                <a:gd name="connsiteX2" fmla="*/ 2449542 w 2843209"/>
                <a:gd name="connsiteY2" fmla="*/ 371475 h 371475"/>
                <a:gd name="connsiteX3" fmla="*/ 393667 w 2843209"/>
                <a:gd name="connsiteY3" fmla="*/ 371475 h 371475"/>
              </a:gdLst>
              <a:ahLst/>
              <a:cxnLst>
                <a:cxn ang="0">
                  <a:pos x="connsiteX0" y="connsiteY0"/>
                </a:cxn>
                <a:cxn ang="0">
                  <a:pos x="connsiteX1" y="connsiteY1"/>
                </a:cxn>
                <a:cxn ang="0">
                  <a:pos x="connsiteX2" y="connsiteY2"/>
                </a:cxn>
                <a:cxn ang="0">
                  <a:pos x="connsiteX3" y="connsiteY3"/>
                </a:cxn>
              </a:cxnLst>
              <a:rect l="l" t="t" r="r" b="b"/>
              <a:pathLst>
                <a:path w="2843209" h="371475">
                  <a:moveTo>
                    <a:pt x="0" y="0"/>
                  </a:moveTo>
                  <a:lnTo>
                    <a:pt x="2843209" y="0"/>
                  </a:lnTo>
                  <a:lnTo>
                    <a:pt x="2449542" y="371475"/>
                  </a:lnTo>
                  <a:lnTo>
                    <a:pt x="393667" y="371475"/>
                  </a:lnTo>
                  <a:close/>
                </a:path>
              </a:pathLst>
            </a:custGeom>
            <a:solidFill>
              <a:schemeClr val="bg1">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87500" lnSpcReduction="20000"/>
            </a:bodyPr>
            <a:lstStyle/>
            <a:p>
              <a:pPr algn="ctr"/>
              <a:endParaRPr lang="zh-CN" altLang="en-US" sz="1350" b="1" dirty="0">
                <a:latin typeface="思源宋体 CN" panose="02020400000000000000" pitchFamily="18" charset="-122"/>
                <a:ea typeface="思源宋体 CN" panose="02020400000000000000" pitchFamily="18" charset="-122"/>
              </a:endParaRPr>
            </a:p>
          </p:txBody>
        </p:sp>
        <p:sp>
          <p:nvSpPr>
            <p:cNvPr id="26" name="任意多边形 25"/>
            <p:cNvSpPr/>
            <p:nvPr>
              <p:custDataLst>
                <p:tags r:id="rId20"/>
              </p:custDataLst>
            </p:nvPr>
          </p:nvSpPr>
          <p:spPr>
            <a:xfrm>
              <a:off x="10894" y="4046"/>
              <a:ext cx="2241" cy="1678"/>
            </a:xfrm>
            <a:custGeom>
              <a:avLst/>
              <a:gdLst>
                <a:gd name="connsiteX0" fmla="*/ 0 w 2085975"/>
                <a:gd name="connsiteY0" fmla="*/ 0 h 1562100"/>
                <a:gd name="connsiteX1" fmla="*/ 78125 w 2085975"/>
                <a:gd name="connsiteY1" fmla="*/ 0 h 1562100"/>
                <a:gd name="connsiteX2" fmla="*/ 81815 w 2085975"/>
                <a:gd name="connsiteY2" fmla="*/ 18281 h 1562100"/>
                <a:gd name="connsiteX3" fmla="*/ 147639 w 2085975"/>
                <a:gd name="connsiteY3" fmla="*/ 61912 h 1562100"/>
                <a:gd name="connsiteX4" fmla="*/ 213463 w 2085975"/>
                <a:gd name="connsiteY4" fmla="*/ 18281 h 1562100"/>
                <a:gd name="connsiteX5" fmla="*/ 217154 w 2085975"/>
                <a:gd name="connsiteY5" fmla="*/ 0 h 1562100"/>
                <a:gd name="connsiteX6" fmla="*/ 301961 w 2085975"/>
                <a:gd name="connsiteY6" fmla="*/ 0 h 1562100"/>
                <a:gd name="connsiteX7" fmla="*/ 305652 w 2085975"/>
                <a:gd name="connsiteY7" fmla="*/ 18281 h 1562100"/>
                <a:gd name="connsiteX8" fmla="*/ 371476 w 2085975"/>
                <a:gd name="connsiteY8" fmla="*/ 61912 h 1562100"/>
                <a:gd name="connsiteX9" fmla="*/ 437300 w 2085975"/>
                <a:gd name="connsiteY9" fmla="*/ 18281 h 1562100"/>
                <a:gd name="connsiteX10" fmla="*/ 440991 w 2085975"/>
                <a:gd name="connsiteY10" fmla="*/ 0 h 1562100"/>
                <a:gd name="connsiteX11" fmla="*/ 525798 w 2085975"/>
                <a:gd name="connsiteY11" fmla="*/ 0 h 1562100"/>
                <a:gd name="connsiteX12" fmla="*/ 529489 w 2085975"/>
                <a:gd name="connsiteY12" fmla="*/ 18281 h 1562100"/>
                <a:gd name="connsiteX13" fmla="*/ 595313 w 2085975"/>
                <a:gd name="connsiteY13" fmla="*/ 61912 h 1562100"/>
                <a:gd name="connsiteX14" fmla="*/ 661137 w 2085975"/>
                <a:gd name="connsiteY14" fmla="*/ 18281 h 1562100"/>
                <a:gd name="connsiteX15" fmla="*/ 664828 w 2085975"/>
                <a:gd name="connsiteY15" fmla="*/ 0 h 1562100"/>
                <a:gd name="connsiteX16" fmla="*/ 749635 w 2085975"/>
                <a:gd name="connsiteY16" fmla="*/ 0 h 1562100"/>
                <a:gd name="connsiteX17" fmla="*/ 753326 w 2085975"/>
                <a:gd name="connsiteY17" fmla="*/ 18281 h 1562100"/>
                <a:gd name="connsiteX18" fmla="*/ 819150 w 2085975"/>
                <a:gd name="connsiteY18" fmla="*/ 61912 h 1562100"/>
                <a:gd name="connsiteX19" fmla="*/ 884974 w 2085975"/>
                <a:gd name="connsiteY19" fmla="*/ 18281 h 1562100"/>
                <a:gd name="connsiteX20" fmla="*/ 888665 w 2085975"/>
                <a:gd name="connsiteY20" fmla="*/ 0 h 1562100"/>
                <a:gd name="connsiteX21" fmla="*/ 973472 w 2085975"/>
                <a:gd name="connsiteY21" fmla="*/ 0 h 1562100"/>
                <a:gd name="connsiteX22" fmla="*/ 977163 w 2085975"/>
                <a:gd name="connsiteY22" fmla="*/ 18281 h 1562100"/>
                <a:gd name="connsiteX23" fmla="*/ 1042987 w 2085975"/>
                <a:gd name="connsiteY23" fmla="*/ 61912 h 1562100"/>
                <a:gd name="connsiteX24" fmla="*/ 1108811 w 2085975"/>
                <a:gd name="connsiteY24" fmla="*/ 18281 h 1562100"/>
                <a:gd name="connsiteX25" fmla="*/ 1112502 w 2085975"/>
                <a:gd name="connsiteY25" fmla="*/ 0 h 1562100"/>
                <a:gd name="connsiteX26" fmla="*/ 1197309 w 2085975"/>
                <a:gd name="connsiteY26" fmla="*/ 0 h 1562100"/>
                <a:gd name="connsiteX27" fmla="*/ 1201000 w 2085975"/>
                <a:gd name="connsiteY27" fmla="*/ 18281 h 1562100"/>
                <a:gd name="connsiteX28" fmla="*/ 1266824 w 2085975"/>
                <a:gd name="connsiteY28" fmla="*/ 61912 h 1562100"/>
                <a:gd name="connsiteX29" fmla="*/ 1332648 w 2085975"/>
                <a:gd name="connsiteY29" fmla="*/ 18281 h 1562100"/>
                <a:gd name="connsiteX30" fmla="*/ 1336339 w 2085975"/>
                <a:gd name="connsiteY30" fmla="*/ 0 h 1562100"/>
                <a:gd name="connsiteX31" fmla="*/ 1421146 w 2085975"/>
                <a:gd name="connsiteY31" fmla="*/ 0 h 1562100"/>
                <a:gd name="connsiteX32" fmla="*/ 1424837 w 2085975"/>
                <a:gd name="connsiteY32" fmla="*/ 18281 h 1562100"/>
                <a:gd name="connsiteX33" fmla="*/ 1490661 w 2085975"/>
                <a:gd name="connsiteY33" fmla="*/ 61912 h 1562100"/>
                <a:gd name="connsiteX34" fmla="*/ 1556485 w 2085975"/>
                <a:gd name="connsiteY34" fmla="*/ 18281 h 1562100"/>
                <a:gd name="connsiteX35" fmla="*/ 1560176 w 2085975"/>
                <a:gd name="connsiteY35" fmla="*/ 0 h 1562100"/>
                <a:gd name="connsiteX36" fmla="*/ 1644983 w 2085975"/>
                <a:gd name="connsiteY36" fmla="*/ 0 h 1562100"/>
                <a:gd name="connsiteX37" fmla="*/ 1648674 w 2085975"/>
                <a:gd name="connsiteY37" fmla="*/ 18281 h 1562100"/>
                <a:gd name="connsiteX38" fmla="*/ 1714498 w 2085975"/>
                <a:gd name="connsiteY38" fmla="*/ 61912 h 1562100"/>
                <a:gd name="connsiteX39" fmla="*/ 1780322 w 2085975"/>
                <a:gd name="connsiteY39" fmla="*/ 18281 h 1562100"/>
                <a:gd name="connsiteX40" fmla="*/ 1784013 w 2085975"/>
                <a:gd name="connsiteY40" fmla="*/ 0 h 1562100"/>
                <a:gd name="connsiteX41" fmla="*/ 1868820 w 2085975"/>
                <a:gd name="connsiteY41" fmla="*/ 0 h 1562100"/>
                <a:gd name="connsiteX42" fmla="*/ 1872511 w 2085975"/>
                <a:gd name="connsiteY42" fmla="*/ 18281 h 1562100"/>
                <a:gd name="connsiteX43" fmla="*/ 1938335 w 2085975"/>
                <a:gd name="connsiteY43" fmla="*/ 61912 h 1562100"/>
                <a:gd name="connsiteX44" fmla="*/ 2004159 w 2085975"/>
                <a:gd name="connsiteY44" fmla="*/ 18281 h 1562100"/>
                <a:gd name="connsiteX45" fmla="*/ 2007850 w 2085975"/>
                <a:gd name="connsiteY45" fmla="*/ 0 h 1562100"/>
                <a:gd name="connsiteX46" fmla="*/ 2085975 w 2085975"/>
                <a:gd name="connsiteY46" fmla="*/ 0 h 1562100"/>
                <a:gd name="connsiteX47" fmla="*/ 2085975 w 2085975"/>
                <a:gd name="connsiteY47" fmla="*/ 1562100 h 1562100"/>
                <a:gd name="connsiteX48" fmla="*/ 0 w 2085975"/>
                <a:gd name="connsiteY48"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085975" h="1562100">
                  <a:moveTo>
                    <a:pt x="0" y="0"/>
                  </a:moveTo>
                  <a:lnTo>
                    <a:pt x="78125" y="0"/>
                  </a:lnTo>
                  <a:lnTo>
                    <a:pt x="81815" y="18281"/>
                  </a:lnTo>
                  <a:cubicBezTo>
                    <a:pt x="92660" y="43921"/>
                    <a:pt x="118049" y="61912"/>
                    <a:pt x="147639" y="61912"/>
                  </a:cubicBezTo>
                  <a:cubicBezTo>
                    <a:pt x="177230" y="61912"/>
                    <a:pt x="202618" y="43921"/>
                    <a:pt x="213463" y="18281"/>
                  </a:cubicBezTo>
                  <a:lnTo>
                    <a:pt x="217154" y="0"/>
                  </a:lnTo>
                  <a:lnTo>
                    <a:pt x="301961" y="0"/>
                  </a:lnTo>
                  <a:lnTo>
                    <a:pt x="305652" y="18281"/>
                  </a:lnTo>
                  <a:cubicBezTo>
                    <a:pt x="316497" y="43921"/>
                    <a:pt x="341886" y="61912"/>
                    <a:pt x="371476" y="61912"/>
                  </a:cubicBezTo>
                  <a:cubicBezTo>
                    <a:pt x="401067" y="61912"/>
                    <a:pt x="426455" y="43921"/>
                    <a:pt x="437300" y="18281"/>
                  </a:cubicBezTo>
                  <a:lnTo>
                    <a:pt x="440991" y="0"/>
                  </a:lnTo>
                  <a:lnTo>
                    <a:pt x="525798" y="0"/>
                  </a:lnTo>
                  <a:lnTo>
                    <a:pt x="529489" y="18281"/>
                  </a:lnTo>
                  <a:cubicBezTo>
                    <a:pt x="540334" y="43921"/>
                    <a:pt x="565723" y="61912"/>
                    <a:pt x="595313" y="61912"/>
                  </a:cubicBezTo>
                  <a:cubicBezTo>
                    <a:pt x="624904" y="61912"/>
                    <a:pt x="650292" y="43921"/>
                    <a:pt x="661137" y="18281"/>
                  </a:cubicBezTo>
                  <a:lnTo>
                    <a:pt x="664828" y="0"/>
                  </a:lnTo>
                  <a:lnTo>
                    <a:pt x="749635" y="0"/>
                  </a:lnTo>
                  <a:lnTo>
                    <a:pt x="753326" y="18281"/>
                  </a:lnTo>
                  <a:cubicBezTo>
                    <a:pt x="764171" y="43921"/>
                    <a:pt x="789560" y="61912"/>
                    <a:pt x="819150" y="61912"/>
                  </a:cubicBezTo>
                  <a:cubicBezTo>
                    <a:pt x="848741" y="61912"/>
                    <a:pt x="874129" y="43921"/>
                    <a:pt x="884974" y="18281"/>
                  </a:cubicBezTo>
                  <a:lnTo>
                    <a:pt x="888665" y="0"/>
                  </a:lnTo>
                  <a:lnTo>
                    <a:pt x="973472" y="0"/>
                  </a:lnTo>
                  <a:lnTo>
                    <a:pt x="977163" y="18281"/>
                  </a:lnTo>
                  <a:cubicBezTo>
                    <a:pt x="988008" y="43921"/>
                    <a:pt x="1013397" y="61912"/>
                    <a:pt x="1042987" y="61912"/>
                  </a:cubicBezTo>
                  <a:cubicBezTo>
                    <a:pt x="1072578" y="61912"/>
                    <a:pt x="1097966" y="43921"/>
                    <a:pt x="1108811" y="18281"/>
                  </a:cubicBezTo>
                  <a:lnTo>
                    <a:pt x="1112502" y="0"/>
                  </a:lnTo>
                  <a:lnTo>
                    <a:pt x="1197309" y="0"/>
                  </a:lnTo>
                  <a:lnTo>
                    <a:pt x="1201000" y="18281"/>
                  </a:lnTo>
                  <a:cubicBezTo>
                    <a:pt x="1211845" y="43921"/>
                    <a:pt x="1237234" y="61912"/>
                    <a:pt x="1266824" y="61912"/>
                  </a:cubicBezTo>
                  <a:cubicBezTo>
                    <a:pt x="1296414" y="61912"/>
                    <a:pt x="1321803" y="43921"/>
                    <a:pt x="1332648" y="18281"/>
                  </a:cubicBezTo>
                  <a:lnTo>
                    <a:pt x="1336339" y="0"/>
                  </a:lnTo>
                  <a:lnTo>
                    <a:pt x="1421146" y="0"/>
                  </a:lnTo>
                  <a:lnTo>
                    <a:pt x="1424837" y="18281"/>
                  </a:lnTo>
                  <a:cubicBezTo>
                    <a:pt x="1435682" y="43921"/>
                    <a:pt x="1461070" y="61912"/>
                    <a:pt x="1490661" y="61912"/>
                  </a:cubicBezTo>
                  <a:cubicBezTo>
                    <a:pt x="1520252" y="61912"/>
                    <a:pt x="1545640" y="43921"/>
                    <a:pt x="1556485" y="18281"/>
                  </a:cubicBezTo>
                  <a:lnTo>
                    <a:pt x="1560176" y="0"/>
                  </a:lnTo>
                  <a:lnTo>
                    <a:pt x="1644983" y="0"/>
                  </a:lnTo>
                  <a:lnTo>
                    <a:pt x="1648674" y="18281"/>
                  </a:lnTo>
                  <a:cubicBezTo>
                    <a:pt x="1659519" y="43921"/>
                    <a:pt x="1684907" y="61912"/>
                    <a:pt x="1714498" y="61912"/>
                  </a:cubicBezTo>
                  <a:cubicBezTo>
                    <a:pt x="1744088" y="61912"/>
                    <a:pt x="1769477" y="43921"/>
                    <a:pt x="1780322" y="18281"/>
                  </a:cubicBezTo>
                  <a:lnTo>
                    <a:pt x="1784013" y="0"/>
                  </a:lnTo>
                  <a:lnTo>
                    <a:pt x="1868820" y="0"/>
                  </a:lnTo>
                  <a:lnTo>
                    <a:pt x="1872511" y="18281"/>
                  </a:lnTo>
                  <a:cubicBezTo>
                    <a:pt x="1883356" y="43921"/>
                    <a:pt x="1908745" y="61912"/>
                    <a:pt x="1938335" y="61912"/>
                  </a:cubicBezTo>
                  <a:cubicBezTo>
                    <a:pt x="1967925" y="61912"/>
                    <a:pt x="1993314" y="43921"/>
                    <a:pt x="2004159" y="18281"/>
                  </a:cubicBezTo>
                  <a:lnTo>
                    <a:pt x="2007850" y="0"/>
                  </a:lnTo>
                  <a:lnTo>
                    <a:pt x="2085975" y="0"/>
                  </a:lnTo>
                  <a:lnTo>
                    <a:pt x="2085975" y="1562100"/>
                  </a:lnTo>
                  <a:lnTo>
                    <a:pt x="0" y="1562100"/>
                  </a:lnTo>
                  <a:close/>
                </a:path>
              </a:pathLst>
            </a:custGeom>
            <a:solidFill>
              <a:srgbClr val="FFAE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216000" rtlCol="0" anchor="ctr">
              <a:normAutofit/>
            </a:bodyPr>
            <a:lstStyle/>
            <a:p>
              <a:pPr marL="0" lvl="0" indent="0" algn="ctr">
                <a:lnSpc>
                  <a:spcPct val="150000"/>
                </a:lnSpc>
                <a:spcBef>
                  <a:spcPts val="0"/>
                </a:spcBef>
                <a:spcAft>
                  <a:spcPts val="0"/>
                </a:spcAft>
                <a:buSzPct val="100000"/>
              </a:pPr>
              <a:r>
                <a:rPr lang="zh-CN" altLang="en-US" sz="1350" b="1" dirty="0">
                  <a:solidFill>
                    <a:schemeClr val="bg1"/>
                  </a:solidFill>
                  <a:latin typeface="思源宋体 CN" panose="02020400000000000000" pitchFamily="18" charset="-122"/>
                  <a:ea typeface="思源宋体 CN" panose="02020400000000000000" pitchFamily="18" charset="-122"/>
                </a:rPr>
                <a:t>管理制度不完善</a:t>
              </a:r>
            </a:p>
          </p:txBody>
        </p:sp>
        <p:sp>
          <p:nvSpPr>
            <p:cNvPr id="27" name="椭圆 26"/>
            <p:cNvSpPr/>
            <p:nvPr>
              <p:custDataLst>
                <p:tags r:id="rId21"/>
              </p:custDataLst>
            </p:nvPr>
          </p:nvSpPr>
          <p:spPr>
            <a:xfrm>
              <a:off x="10973" y="3684"/>
              <a:ext cx="639" cy="639"/>
            </a:xfrm>
            <a:prstGeom prst="ellipse">
              <a:avLst/>
            </a:prstGeom>
            <a:solidFill>
              <a:schemeClr val="bg1"/>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accent1"/>
                  </a:solidFill>
                  <a:latin typeface="思源宋体 CN" panose="02020400000000000000" pitchFamily="18" charset="-122"/>
                  <a:ea typeface="思源宋体 CN" panose="02020400000000000000" pitchFamily="18" charset="-122"/>
                </a:rPr>
                <a:t>D</a:t>
              </a:r>
            </a:p>
          </p:txBody>
        </p:sp>
      </p:gr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反三违</a:t>
            </a:r>
          </a:p>
        </p:txBody>
      </p:sp>
      <p:sp>
        <p:nvSpPr>
          <p:cNvPr id="3" name="文本框 2"/>
          <p:cNvSpPr txBox="1"/>
          <p:nvPr/>
        </p:nvSpPr>
        <p:spPr>
          <a:xfrm>
            <a:off x="720725" y="1054100"/>
            <a:ext cx="2540000"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如何反习惯性违章</a:t>
            </a:r>
          </a:p>
        </p:txBody>
      </p:sp>
      <p:sp>
        <p:nvSpPr>
          <p:cNvPr id="4" name="文本框 3"/>
          <p:cNvSpPr txBox="1"/>
          <p:nvPr/>
        </p:nvSpPr>
        <p:spPr>
          <a:xfrm>
            <a:off x="2978150" y="1543050"/>
            <a:ext cx="5758815" cy="3107690"/>
          </a:xfrm>
          <a:prstGeom prst="rect">
            <a:avLst/>
          </a:prstGeom>
          <a:noFill/>
        </p:spPr>
        <p:txBody>
          <a:bodyPr wrap="square" rtlCol="0" anchor="t">
            <a:spAutoFit/>
          </a:bodyPr>
          <a:lstStyle/>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与安全标准化作业相结合</a:t>
            </a: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：引起重视，接受教育，有章可循</a:t>
            </a: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与安全培训教育相结合</a:t>
            </a: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：事故案例教育、班前5分钟讲安全、各类活动</a:t>
            </a: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与安全生产监督考核相结合</a:t>
            </a: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：违章纠查队、发现违章行为及时制止</a:t>
            </a: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开展分析“吓一跳”活动</a:t>
            </a: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加强法制教育</a:t>
            </a: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心理咨询、亲情教育</a:t>
            </a:r>
            <a:endPar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endParaRPr>
          </a:p>
          <a:p>
            <a:pPr>
              <a:lnSpc>
                <a:spcPct val="200000"/>
              </a:lnSpc>
            </a:pPr>
            <a:r>
              <a:rPr lang="zh-CN" altLang="en-US" sz="1400" b="1" dirty="0">
                <a:solidFill>
                  <a:schemeClr val="tx1">
                    <a:lumMod val="75000"/>
                    <a:lumOff val="25000"/>
                  </a:schemeClr>
                </a:solidFill>
                <a:latin typeface="思源宋体 CN" panose="02020400000000000000" pitchFamily="18" charset="-122"/>
                <a:ea typeface="思源宋体 CN" panose="02020400000000000000" pitchFamily="18" charset="-122"/>
              </a:rPr>
              <a:t>把执行安全规程纳入考核范围</a:t>
            </a: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：与工资、晋升、荣誉、机会挂钩</a:t>
            </a:r>
          </a:p>
        </p:txBody>
      </p:sp>
      <p:grpSp>
        <p:nvGrpSpPr>
          <p:cNvPr id="9" name="íṡḻíḓê"/>
          <p:cNvGrpSpPr/>
          <p:nvPr/>
        </p:nvGrpSpPr>
        <p:grpSpPr>
          <a:xfrm>
            <a:off x="92075" y="1654810"/>
            <a:ext cx="2700655" cy="3289300"/>
            <a:chOff x="8093000" y="1688629"/>
            <a:chExt cx="3506786" cy="4271689"/>
          </a:xfrm>
        </p:grpSpPr>
        <p:sp>
          <p:nvSpPr>
            <p:cNvPr id="32" name="iś1îdê"/>
            <p:cNvSpPr/>
            <p:nvPr/>
          </p:nvSpPr>
          <p:spPr bwMode="auto">
            <a:xfrm>
              <a:off x="9993238" y="2958357"/>
              <a:ext cx="1066800" cy="895349"/>
            </a:xfrm>
            <a:custGeom>
              <a:avLst/>
              <a:gdLst>
                <a:gd name="T0" fmla="*/ 189 w 672"/>
                <a:gd name="T1" fmla="*/ 564 h 564"/>
                <a:gd name="T2" fmla="*/ 189 w 672"/>
                <a:gd name="T3" fmla="*/ 564 h 564"/>
                <a:gd name="T4" fmla="*/ 0 w 672"/>
                <a:gd name="T5" fmla="*/ 564 h 564"/>
                <a:gd name="T6" fmla="*/ 0 w 672"/>
                <a:gd name="T7" fmla="*/ 415 h 564"/>
                <a:gd name="T8" fmla="*/ 0 w 672"/>
                <a:gd name="T9" fmla="*/ 415 h 564"/>
                <a:gd name="T10" fmla="*/ 250 w 672"/>
                <a:gd name="T11" fmla="*/ 415 h 564"/>
                <a:gd name="T12" fmla="*/ 250 w 672"/>
                <a:gd name="T13" fmla="*/ 415 h 564"/>
                <a:gd name="T14" fmla="*/ 256 w 672"/>
                <a:gd name="T15" fmla="*/ 410 h 564"/>
                <a:gd name="T16" fmla="*/ 266 w 672"/>
                <a:gd name="T17" fmla="*/ 401 h 564"/>
                <a:gd name="T18" fmla="*/ 281 w 672"/>
                <a:gd name="T19" fmla="*/ 388 h 564"/>
                <a:gd name="T20" fmla="*/ 299 w 672"/>
                <a:gd name="T21" fmla="*/ 367 h 564"/>
                <a:gd name="T22" fmla="*/ 322 w 672"/>
                <a:gd name="T23" fmla="*/ 340 h 564"/>
                <a:gd name="T24" fmla="*/ 349 w 672"/>
                <a:gd name="T25" fmla="*/ 304 h 564"/>
                <a:gd name="T26" fmla="*/ 382 w 672"/>
                <a:gd name="T27" fmla="*/ 259 h 564"/>
                <a:gd name="T28" fmla="*/ 419 w 672"/>
                <a:gd name="T29" fmla="*/ 202 h 564"/>
                <a:gd name="T30" fmla="*/ 419 w 672"/>
                <a:gd name="T31" fmla="*/ 202 h 564"/>
                <a:gd name="T32" fmla="*/ 466 w 672"/>
                <a:gd name="T33" fmla="*/ 128 h 564"/>
                <a:gd name="T34" fmla="*/ 505 w 672"/>
                <a:gd name="T35" fmla="*/ 63 h 564"/>
                <a:gd name="T36" fmla="*/ 541 w 672"/>
                <a:gd name="T37" fmla="*/ 0 h 564"/>
                <a:gd name="T38" fmla="*/ 672 w 672"/>
                <a:gd name="T39" fmla="*/ 72 h 564"/>
                <a:gd name="T40" fmla="*/ 672 w 672"/>
                <a:gd name="T41" fmla="*/ 72 h 564"/>
                <a:gd name="T42" fmla="*/ 660 w 672"/>
                <a:gd name="T43" fmla="*/ 95 h 564"/>
                <a:gd name="T44" fmla="*/ 629 w 672"/>
                <a:gd name="T45" fmla="*/ 147 h 564"/>
                <a:gd name="T46" fmla="*/ 584 w 672"/>
                <a:gd name="T47" fmla="*/ 220 h 564"/>
                <a:gd name="T48" fmla="*/ 558 w 672"/>
                <a:gd name="T49" fmla="*/ 261 h 564"/>
                <a:gd name="T50" fmla="*/ 531 w 672"/>
                <a:gd name="T51" fmla="*/ 304 h 564"/>
                <a:gd name="T52" fmla="*/ 531 w 672"/>
                <a:gd name="T53" fmla="*/ 304 h 564"/>
                <a:gd name="T54" fmla="*/ 505 w 672"/>
                <a:gd name="T55" fmla="*/ 343 h 564"/>
                <a:gd name="T56" fmla="*/ 481 w 672"/>
                <a:gd name="T57" fmla="*/ 378 h 564"/>
                <a:gd name="T58" fmla="*/ 457 w 672"/>
                <a:gd name="T59" fmla="*/ 408 h 564"/>
                <a:gd name="T60" fmla="*/ 437 w 672"/>
                <a:gd name="T61" fmla="*/ 435 h 564"/>
                <a:gd name="T62" fmla="*/ 417 w 672"/>
                <a:gd name="T63" fmla="*/ 460 h 564"/>
                <a:gd name="T64" fmla="*/ 397 w 672"/>
                <a:gd name="T65" fmla="*/ 482 h 564"/>
                <a:gd name="T66" fmla="*/ 380 w 672"/>
                <a:gd name="T67" fmla="*/ 500 h 564"/>
                <a:gd name="T68" fmla="*/ 363 w 672"/>
                <a:gd name="T69" fmla="*/ 515 h 564"/>
                <a:gd name="T70" fmla="*/ 349 w 672"/>
                <a:gd name="T71" fmla="*/ 528 h 564"/>
                <a:gd name="T72" fmla="*/ 334 w 672"/>
                <a:gd name="T73" fmla="*/ 538 h 564"/>
                <a:gd name="T74" fmla="*/ 319 w 672"/>
                <a:gd name="T75" fmla="*/ 547 h 564"/>
                <a:gd name="T76" fmla="*/ 307 w 672"/>
                <a:gd name="T77" fmla="*/ 554 h 564"/>
                <a:gd name="T78" fmla="*/ 294 w 672"/>
                <a:gd name="T79" fmla="*/ 559 h 564"/>
                <a:gd name="T80" fmla="*/ 282 w 672"/>
                <a:gd name="T81" fmla="*/ 562 h 564"/>
                <a:gd name="T82" fmla="*/ 271 w 672"/>
                <a:gd name="T83" fmla="*/ 563 h 564"/>
                <a:gd name="T84" fmla="*/ 258 w 672"/>
                <a:gd name="T85" fmla="*/ 564 h 564"/>
                <a:gd name="T86" fmla="*/ 258 w 672"/>
                <a:gd name="T87" fmla="*/ 564 h 564"/>
                <a:gd name="T88" fmla="*/ 189 w 672"/>
                <a:gd name="T89" fmla="*/ 564 h 564"/>
                <a:gd name="T90" fmla="*/ 189 w 672"/>
                <a:gd name="T91" fmla="*/ 56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2" h="564">
                  <a:moveTo>
                    <a:pt x="189" y="564"/>
                  </a:moveTo>
                  <a:lnTo>
                    <a:pt x="189" y="564"/>
                  </a:lnTo>
                  <a:lnTo>
                    <a:pt x="0" y="564"/>
                  </a:lnTo>
                  <a:lnTo>
                    <a:pt x="0" y="415"/>
                  </a:lnTo>
                  <a:lnTo>
                    <a:pt x="0" y="415"/>
                  </a:lnTo>
                  <a:lnTo>
                    <a:pt x="250" y="415"/>
                  </a:lnTo>
                  <a:lnTo>
                    <a:pt x="250" y="415"/>
                  </a:lnTo>
                  <a:lnTo>
                    <a:pt x="256" y="410"/>
                  </a:lnTo>
                  <a:lnTo>
                    <a:pt x="266" y="401"/>
                  </a:lnTo>
                  <a:lnTo>
                    <a:pt x="281" y="388"/>
                  </a:lnTo>
                  <a:lnTo>
                    <a:pt x="299" y="367"/>
                  </a:lnTo>
                  <a:lnTo>
                    <a:pt x="322" y="340"/>
                  </a:lnTo>
                  <a:lnTo>
                    <a:pt x="349" y="304"/>
                  </a:lnTo>
                  <a:lnTo>
                    <a:pt x="382" y="259"/>
                  </a:lnTo>
                  <a:lnTo>
                    <a:pt x="419" y="202"/>
                  </a:lnTo>
                  <a:lnTo>
                    <a:pt x="419" y="202"/>
                  </a:lnTo>
                  <a:lnTo>
                    <a:pt x="466" y="128"/>
                  </a:lnTo>
                  <a:lnTo>
                    <a:pt x="505" y="63"/>
                  </a:lnTo>
                  <a:lnTo>
                    <a:pt x="541" y="0"/>
                  </a:lnTo>
                  <a:lnTo>
                    <a:pt x="672" y="72"/>
                  </a:lnTo>
                  <a:lnTo>
                    <a:pt x="672" y="72"/>
                  </a:lnTo>
                  <a:lnTo>
                    <a:pt x="660" y="95"/>
                  </a:lnTo>
                  <a:lnTo>
                    <a:pt x="629" y="147"/>
                  </a:lnTo>
                  <a:lnTo>
                    <a:pt x="584" y="220"/>
                  </a:lnTo>
                  <a:lnTo>
                    <a:pt x="558" y="261"/>
                  </a:lnTo>
                  <a:lnTo>
                    <a:pt x="531" y="304"/>
                  </a:lnTo>
                  <a:lnTo>
                    <a:pt x="531" y="304"/>
                  </a:lnTo>
                  <a:lnTo>
                    <a:pt x="505" y="343"/>
                  </a:lnTo>
                  <a:lnTo>
                    <a:pt x="481" y="378"/>
                  </a:lnTo>
                  <a:lnTo>
                    <a:pt x="457" y="408"/>
                  </a:lnTo>
                  <a:lnTo>
                    <a:pt x="437" y="435"/>
                  </a:lnTo>
                  <a:lnTo>
                    <a:pt x="417" y="460"/>
                  </a:lnTo>
                  <a:lnTo>
                    <a:pt x="397" y="482"/>
                  </a:lnTo>
                  <a:lnTo>
                    <a:pt x="380" y="500"/>
                  </a:lnTo>
                  <a:lnTo>
                    <a:pt x="363" y="515"/>
                  </a:lnTo>
                  <a:lnTo>
                    <a:pt x="349" y="528"/>
                  </a:lnTo>
                  <a:lnTo>
                    <a:pt x="334" y="538"/>
                  </a:lnTo>
                  <a:lnTo>
                    <a:pt x="319" y="547"/>
                  </a:lnTo>
                  <a:lnTo>
                    <a:pt x="307" y="554"/>
                  </a:lnTo>
                  <a:lnTo>
                    <a:pt x="294" y="559"/>
                  </a:lnTo>
                  <a:lnTo>
                    <a:pt x="282" y="562"/>
                  </a:lnTo>
                  <a:lnTo>
                    <a:pt x="271" y="563"/>
                  </a:lnTo>
                  <a:lnTo>
                    <a:pt x="258" y="564"/>
                  </a:lnTo>
                  <a:lnTo>
                    <a:pt x="258" y="564"/>
                  </a:lnTo>
                  <a:lnTo>
                    <a:pt x="189" y="564"/>
                  </a:lnTo>
                  <a:lnTo>
                    <a:pt x="189" y="564"/>
                  </a:lnTo>
                  <a:close/>
                </a:path>
              </a:pathLst>
            </a:custGeom>
            <a:solidFill>
              <a:srgbClr val="E8B182"/>
            </a:solidFill>
            <a:ln>
              <a:noFill/>
            </a:ln>
          </p:spPr>
          <p:txBody>
            <a:bodyPr vert="horz" wrap="square" lIns="91440" tIns="45720" rIns="91440" bIns="45720" numCol="1" anchor="t" anchorCtr="0" compatLnSpc="1">
              <a:normAutofit/>
            </a:bodyPr>
            <a:lstStyle/>
            <a:p>
              <a:endParaRPr lang="en-US" dirty="0"/>
            </a:p>
          </p:txBody>
        </p:sp>
        <p:sp>
          <p:nvSpPr>
            <p:cNvPr id="33" name="ïśḷïdé"/>
            <p:cNvSpPr/>
            <p:nvPr/>
          </p:nvSpPr>
          <p:spPr bwMode="auto">
            <a:xfrm>
              <a:off x="8093000" y="5487243"/>
              <a:ext cx="3275013" cy="473075"/>
            </a:xfrm>
            <a:custGeom>
              <a:avLst/>
              <a:gdLst>
                <a:gd name="T0" fmla="*/ 2063 w 2063"/>
                <a:gd name="T1" fmla="*/ 149 h 298"/>
                <a:gd name="T2" fmla="*/ 2058 w 2063"/>
                <a:gd name="T3" fmla="*/ 165 h 298"/>
                <a:gd name="T4" fmla="*/ 2043 w 2063"/>
                <a:gd name="T5" fmla="*/ 180 h 298"/>
                <a:gd name="T6" fmla="*/ 2017 w 2063"/>
                <a:gd name="T7" fmla="*/ 193 h 298"/>
                <a:gd name="T8" fmla="*/ 1983 w 2063"/>
                <a:gd name="T9" fmla="*/ 207 h 298"/>
                <a:gd name="T10" fmla="*/ 1938 w 2063"/>
                <a:gd name="T11" fmla="*/ 220 h 298"/>
                <a:gd name="T12" fmla="*/ 1828 w 2063"/>
                <a:gd name="T13" fmla="*/ 244 h 298"/>
                <a:gd name="T14" fmla="*/ 1688 w 2063"/>
                <a:gd name="T15" fmla="*/ 264 h 298"/>
                <a:gd name="T16" fmla="*/ 1523 w 2063"/>
                <a:gd name="T17" fmla="*/ 280 h 298"/>
                <a:gd name="T18" fmla="*/ 1339 w 2063"/>
                <a:gd name="T19" fmla="*/ 292 h 298"/>
                <a:gd name="T20" fmla="*/ 1137 w 2063"/>
                <a:gd name="T21" fmla="*/ 298 h 298"/>
                <a:gd name="T22" fmla="*/ 1032 w 2063"/>
                <a:gd name="T23" fmla="*/ 298 h 298"/>
                <a:gd name="T24" fmla="*/ 824 w 2063"/>
                <a:gd name="T25" fmla="*/ 296 h 298"/>
                <a:gd name="T26" fmla="*/ 630 w 2063"/>
                <a:gd name="T27" fmla="*/ 287 h 298"/>
                <a:gd name="T28" fmla="*/ 455 w 2063"/>
                <a:gd name="T29" fmla="*/ 273 h 298"/>
                <a:gd name="T30" fmla="*/ 302 w 2063"/>
                <a:gd name="T31" fmla="*/ 255 h 298"/>
                <a:gd name="T32" fmla="*/ 177 w 2063"/>
                <a:gd name="T33" fmla="*/ 233 h 298"/>
                <a:gd name="T34" fmla="*/ 102 w 2063"/>
                <a:gd name="T35" fmla="*/ 213 h 298"/>
                <a:gd name="T36" fmla="*/ 63 w 2063"/>
                <a:gd name="T37" fmla="*/ 200 h 298"/>
                <a:gd name="T38" fmla="*/ 33 w 2063"/>
                <a:gd name="T39" fmla="*/ 186 h 298"/>
                <a:gd name="T40" fmla="*/ 12 w 2063"/>
                <a:gd name="T41" fmla="*/ 172 h 298"/>
                <a:gd name="T42" fmla="*/ 1 w 2063"/>
                <a:gd name="T43" fmla="*/ 157 h 298"/>
                <a:gd name="T44" fmla="*/ 0 w 2063"/>
                <a:gd name="T45" fmla="*/ 149 h 298"/>
                <a:gd name="T46" fmla="*/ 6 w 2063"/>
                <a:gd name="T47" fmla="*/ 133 h 298"/>
                <a:gd name="T48" fmla="*/ 22 w 2063"/>
                <a:gd name="T49" fmla="*/ 118 h 298"/>
                <a:gd name="T50" fmla="*/ 46 w 2063"/>
                <a:gd name="T51" fmla="*/ 105 h 298"/>
                <a:gd name="T52" fmla="*/ 82 w 2063"/>
                <a:gd name="T53" fmla="*/ 90 h 298"/>
                <a:gd name="T54" fmla="*/ 125 w 2063"/>
                <a:gd name="T55" fmla="*/ 78 h 298"/>
                <a:gd name="T56" fmla="*/ 235 w 2063"/>
                <a:gd name="T57" fmla="*/ 54 h 298"/>
                <a:gd name="T58" fmla="*/ 376 w 2063"/>
                <a:gd name="T59" fmla="*/ 34 h 298"/>
                <a:gd name="T60" fmla="*/ 540 w 2063"/>
                <a:gd name="T61" fmla="*/ 18 h 298"/>
                <a:gd name="T62" fmla="*/ 725 w 2063"/>
                <a:gd name="T63" fmla="*/ 6 h 298"/>
                <a:gd name="T64" fmla="*/ 927 w 2063"/>
                <a:gd name="T65" fmla="*/ 0 h 298"/>
                <a:gd name="T66" fmla="*/ 1032 w 2063"/>
                <a:gd name="T67" fmla="*/ 0 h 298"/>
                <a:gd name="T68" fmla="*/ 1239 w 2063"/>
                <a:gd name="T69" fmla="*/ 2 h 298"/>
                <a:gd name="T70" fmla="*/ 1434 w 2063"/>
                <a:gd name="T71" fmla="*/ 11 h 298"/>
                <a:gd name="T72" fmla="*/ 1608 w 2063"/>
                <a:gd name="T73" fmla="*/ 25 h 298"/>
                <a:gd name="T74" fmla="*/ 1761 w 2063"/>
                <a:gd name="T75" fmla="*/ 43 h 298"/>
                <a:gd name="T76" fmla="*/ 1888 w 2063"/>
                <a:gd name="T77" fmla="*/ 65 h 298"/>
                <a:gd name="T78" fmla="*/ 1961 w 2063"/>
                <a:gd name="T79" fmla="*/ 85 h 298"/>
                <a:gd name="T80" fmla="*/ 2001 w 2063"/>
                <a:gd name="T81" fmla="*/ 97 h 298"/>
                <a:gd name="T82" fmla="*/ 2031 w 2063"/>
                <a:gd name="T83" fmla="*/ 112 h 298"/>
                <a:gd name="T84" fmla="*/ 2052 w 2063"/>
                <a:gd name="T85" fmla="*/ 126 h 298"/>
                <a:gd name="T86" fmla="*/ 2062 w 2063"/>
                <a:gd name="T87" fmla="*/ 141 h 298"/>
                <a:gd name="T88" fmla="*/ 2063 w 2063"/>
                <a:gd name="T89" fmla="*/ 149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63" h="298">
                  <a:moveTo>
                    <a:pt x="2063" y="149"/>
                  </a:moveTo>
                  <a:lnTo>
                    <a:pt x="2063" y="149"/>
                  </a:lnTo>
                  <a:lnTo>
                    <a:pt x="2062" y="157"/>
                  </a:lnTo>
                  <a:lnTo>
                    <a:pt x="2058" y="165"/>
                  </a:lnTo>
                  <a:lnTo>
                    <a:pt x="2052" y="172"/>
                  </a:lnTo>
                  <a:lnTo>
                    <a:pt x="2043" y="180"/>
                  </a:lnTo>
                  <a:lnTo>
                    <a:pt x="2031" y="186"/>
                  </a:lnTo>
                  <a:lnTo>
                    <a:pt x="2017" y="193"/>
                  </a:lnTo>
                  <a:lnTo>
                    <a:pt x="2001" y="200"/>
                  </a:lnTo>
                  <a:lnTo>
                    <a:pt x="1983" y="207"/>
                  </a:lnTo>
                  <a:lnTo>
                    <a:pt x="1961" y="213"/>
                  </a:lnTo>
                  <a:lnTo>
                    <a:pt x="1938" y="220"/>
                  </a:lnTo>
                  <a:lnTo>
                    <a:pt x="1888" y="233"/>
                  </a:lnTo>
                  <a:lnTo>
                    <a:pt x="1828" y="244"/>
                  </a:lnTo>
                  <a:lnTo>
                    <a:pt x="1761" y="255"/>
                  </a:lnTo>
                  <a:lnTo>
                    <a:pt x="1688" y="264"/>
                  </a:lnTo>
                  <a:lnTo>
                    <a:pt x="1608" y="273"/>
                  </a:lnTo>
                  <a:lnTo>
                    <a:pt x="1523" y="280"/>
                  </a:lnTo>
                  <a:lnTo>
                    <a:pt x="1434" y="287"/>
                  </a:lnTo>
                  <a:lnTo>
                    <a:pt x="1339" y="292"/>
                  </a:lnTo>
                  <a:lnTo>
                    <a:pt x="1239" y="296"/>
                  </a:lnTo>
                  <a:lnTo>
                    <a:pt x="1137" y="298"/>
                  </a:lnTo>
                  <a:lnTo>
                    <a:pt x="1032" y="298"/>
                  </a:lnTo>
                  <a:lnTo>
                    <a:pt x="1032" y="298"/>
                  </a:lnTo>
                  <a:lnTo>
                    <a:pt x="927" y="298"/>
                  </a:lnTo>
                  <a:lnTo>
                    <a:pt x="824" y="296"/>
                  </a:lnTo>
                  <a:lnTo>
                    <a:pt x="725" y="292"/>
                  </a:lnTo>
                  <a:lnTo>
                    <a:pt x="630" y="287"/>
                  </a:lnTo>
                  <a:lnTo>
                    <a:pt x="540" y="280"/>
                  </a:lnTo>
                  <a:lnTo>
                    <a:pt x="455" y="273"/>
                  </a:lnTo>
                  <a:lnTo>
                    <a:pt x="376" y="264"/>
                  </a:lnTo>
                  <a:lnTo>
                    <a:pt x="302" y="255"/>
                  </a:lnTo>
                  <a:lnTo>
                    <a:pt x="235" y="244"/>
                  </a:lnTo>
                  <a:lnTo>
                    <a:pt x="177" y="233"/>
                  </a:lnTo>
                  <a:lnTo>
                    <a:pt x="125" y="220"/>
                  </a:lnTo>
                  <a:lnTo>
                    <a:pt x="102" y="213"/>
                  </a:lnTo>
                  <a:lnTo>
                    <a:pt x="82" y="207"/>
                  </a:lnTo>
                  <a:lnTo>
                    <a:pt x="63" y="200"/>
                  </a:lnTo>
                  <a:lnTo>
                    <a:pt x="46" y="193"/>
                  </a:lnTo>
                  <a:lnTo>
                    <a:pt x="33" y="186"/>
                  </a:lnTo>
                  <a:lnTo>
                    <a:pt x="22" y="180"/>
                  </a:lnTo>
                  <a:lnTo>
                    <a:pt x="12" y="172"/>
                  </a:lnTo>
                  <a:lnTo>
                    <a:pt x="6" y="165"/>
                  </a:lnTo>
                  <a:lnTo>
                    <a:pt x="1" y="157"/>
                  </a:lnTo>
                  <a:lnTo>
                    <a:pt x="0" y="149"/>
                  </a:lnTo>
                  <a:lnTo>
                    <a:pt x="0" y="149"/>
                  </a:lnTo>
                  <a:lnTo>
                    <a:pt x="1" y="141"/>
                  </a:lnTo>
                  <a:lnTo>
                    <a:pt x="6" y="133"/>
                  </a:lnTo>
                  <a:lnTo>
                    <a:pt x="12" y="126"/>
                  </a:lnTo>
                  <a:lnTo>
                    <a:pt x="22" y="118"/>
                  </a:lnTo>
                  <a:lnTo>
                    <a:pt x="33" y="112"/>
                  </a:lnTo>
                  <a:lnTo>
                    <a:pt x="46" y="105"/>
                  </a:lnTo>
                  <a:lnTo>
                    <a:pt x="63" y="97"/>
                  </a:lnTo>
                  <a:lnTo>
                    <a:pt x="82" y="90"/>
                  </a:lnTo>
                  <a:lnTo>
                    <a:pt x="102" y="85"/>
                  </a:lnTo>
                  <a:lnTo>
                    <a:pt x="125" y="78"/>
                  </a:lnTo>
                  <a:lnTo>
                    <a:pt x="177" y="65"/>
                  </a:lnTo>
                  <a:lnTo>
                    <a:pt x="235" y="54"/>
                  </a:lnTo>
                  <a:lnTo>
                    <a:pt x="302" y="43"/>
                  </a:lnTo>
                  <a:lnTo>
                    <a:pt x="376" y="34"/>
                  </a:lnTo>
                  <a:lnTo>
                    <a:pt x="455" y="25"/>
                  </a:lnTo>
                  <a:lnTo>
                    <a:pt x="540" y="18"/>
                  </a:lnTo>
                  <a:lnTo>
                    <a:pt x="630" y="11"/>
                  </a:lnTo>
                  <a:lnTo>
                    <a:pt x="725" y="6"/>
                  </a:lnTo>
                  <a:lnTo>
                    <a:pt x="824" y="2"/>
                  </a:lnTo>
                  <a:lnTo>
                    <a:pt x="927" y="0"/>
                  </a:lnTo>
                  <a:lnTo>
                    <a:pt x="1032" y="0"/>
                  </a:lnTo>
                  <a:lnTo>
                    <a:pt x="1032" y="0"/>
                  </a:lnTo>
                  <a:lnTo>
                    <a:pt x="1137" y="0"/>
                  </a:lnTo>
                  <a:lnTo>
                    <a:pt x="1239" y="2"/>
                  </a:lnTo>
                  <a:lnTo>
                    <a:pt x="1339" y="6"/>
                  </a:lnTo>
                  <a:lnTo>
                    <a:pt x="1434" y="11"/>
                  </a:lnTo>
                  <a:lnTo>
                    <a:pt x="1523" y="18"/>
                  </a:lnTo>
                  <a:lnTo>
                    <a:pt x="1608" y="25"/>
                  </a:lnTo>
                  <a:lnTo>
                    <a:pt x="1688" y="34"/>
                  </a:lnTo>
                  <a:lnTo>
                    <a:pt x="1761" y="43"/>
                  </a:lnTo>
                  <a:lnTo>
                    <a:pt x="1828" y="54"/>
                  </a:lnTo>
                  <a:lnTo>
                    <a:pt x="1888" y="65"/>
                  </a:lnTo>
                  <a:lnTo>
                    <a:pt x="1938" y="78"/>
                  </a:lnTo>
                  <a:lnTo>
                    <a:pt x="1961" y="85"/>
                  </a:lnTo>
                  <a:lnTo>
                    <a:pt x="1983" y="90"/>
                  </a:lnTo>
                  <a:lnTo>
                    <a:pt x="2001" y="97"/>
                  </a:lnTo>
                  <a:lnTo>
                    <a:pt x="2017" y="105"/>
                  </a:lnTo>
                  <a:lnTo>
                    <a:pt x="2031" y="112"/>
                  </a:lnTo>
                  <a:lnTo>
                    <a:pt x="2043" y="118"/>
                  </a:lnTo>
                  <a:lnTo>
                    <a:pt x="2052" y="126"/>
                  </a:lnTo>
                  <a:lnTo>
                    <a:pt x="2058" y="133"/>
                  </a:lnTo>
                  <a:lnTo>
                    <a:pt x="2062" y="141"/>
                  </a:lnTo>
                  <a:lnTo>
                    <a:pt x="2063" y="149"/>
                  </a:lnTo>
                  <a:lnTo>
                    <a:pt x="2063" y="149"/>
                  </a:lnTo>
                  <a:close/>
                </a:path>
              </a:pathLst>
            </a:custGeom>
            <a:solidFill>
              <a:schemeClr val="tx2">
                <a:lumMod val="20000"/>
                <a:lumOff val="80000"/>
              </a:schemeClr>
            </a:solidFill>
            <a:ln>
              <a:noFill/>
            </a:ln>
          </p:spPr>
          <p:txBody>
            <a:bodyPr vert="horz" wrap="square" lIns="91440" tIns="45720" rIns="91440" bIns="45720" numCol="1" anchor="t" anchorCtr="0" compatLnSpc="1">
              <a:normAutofit lnSpcReduction="10000"/>
            </a:bodyPr>
            <a:lstStyle/>
            <a:p>
              <a:endParaRPr lang="en-US" dirty="0"/>
            </a:p>
          </p:txBody>
        </p:sp>
        <p:sp>
          <p:nvSpPr>
            <p:cNvPr id="34" name="îşlíḑe"/>
            <p:cNvSpPr/>
            <p:nvPr/>
          </p:nvSpPr>
          <p:spPr bwMode="auto">
            <a:xfrm>
              <a:off x="9812263" y="5428506"/>
              <a:ext cx="912813" cy="269875"/>
            </a:xfrm>
            <a:custGeom>
              <a:avLst/>
              <a:gdLst>
                <a:gd name="T0" fmla="*/ 551 w 575"/>
                <a:gd name="T1" fmla="*/ 0 h 170"/>
                <a:gd name="T2" fmla="*/ 575 w 575"/>
                <a:gd name="T3" fmla="*/ 79 h 170"/>
                <a:gd name="T4" fmla="*/ 575 w 575"/>
                <a:gd name="T5" fmla="*/ 79 h 170"/>
                <a:gd name="T6" fmla="*/ 575 w 575"/>
                <a:gd name="T7" fmla="*/ 90 h 170"/>
                <a:gd name="T8" fmla="*/ 574 w 575"/>
                <a:gd name="T9" fmla="*/ 102 h 170"/>
                <a:gd name="T10" fmla="*/ 571 w 575"/>
                <a:gd name="T11" fmla="*/ 116 h 170"/>
                <a:gd name="T12" fmla="*/ 568 w 575"/>
                <a:gd name="T13" fmla="*/ 131 h 170"/>
                <a:gd name="T14" fmla="*/ 565 w 575"/>
                <a:gd name="T15" fmla="*/ 138 h 170"/>
                <a:gd name="T16" fmla="*/ 561 w 575"/>
                <a:gd name="T17" fmla="*/ 145 h 170"/>
                <a:gd name="T18" fmla="*/ 557 w 575"/>
                <a:gd name="T19" fmla="*/ 151 h 170"/>
                <a:gd name="T20" fmla="*/ 551 w 575"/>
                <a:gd name="T21" fmla="*/ 157 h 170"/>
                <a:gd name="T22" fmla="*/ 544 w 575"/>
                <a:gd name="T23" fmla="*/ 161 h 170"/>
                <a:gd name="T24" fmla="*/ 537 w 575"/>
                <a:gd name="T25" fmla="*/ 165 h 170"/>
                <a:gd name="T26" fmla="*/ 537 w 575"/>
                <a:gd name="T27" fmla="*/ 165 h 170"/>
                <a:gd name="T28" fmla="*/ 525 w 575"/>
                <a:gd name="T29" fmla="*/ 167 h 170"/>
                <a:gd name="T30" fmla="*/ 504 w 575"/>
                <a:gd name="T31" fmla="*/ 168 h 170"/>
                <a:gd name="T32" fmla="*/ 474 w 575"/>
                <a:gd name="T33" fmla="*/ 169 h 170"/>
                <a:gd name="T34" fmla="*/ 440 w 575"/>
                <a:gd name="T35" fmla="*/ 170 h 170"/>
                <a:gd name="T36" fmla="*/ 358 w 575"/>
                <a:gd name="T37" fmla="*/ 170 h 170"/>
                <a:gd name="T38" fmla="*/ 266 w 575"/>
                <a:gd name="T39" fmla="*/ 169 h 170"/>
                <a:gd name="T40" fmla="*/ 101 w 575"/>
                <a:gd name="T41" fmla="*/ 165 h 170"/>
                <a:gd name="T42" fmla="*/ 27 w 575"/>
                <a:gd name="T43" fmla="*/ 162 h 170"/>
                <a:gd name="T44" fmla="*/ 0 w 575"/>
                <a:gd name="T45" fmla="*/ 24 h 170"/>
                <a:gd name="T46" fmla="*/ 551 w 575"/>
                <a:gd name="T4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5" h="170">
                  <a:moveTo>
                    <a:pt x="551" y="0"/>
                  </a:moveTo>
                  <a:lnTo>
                    <a:pt x="575" y="79"/>
                  </a:lnTo>
                  <a:lnTo>
                    <a:pt x="575" y="79"/>
                  </a:lnTo>
                  <a:lnTo>
                    <a:pt x="575" y="90"/>
                  </a:lnTo>
                  <a:lnTo>
                    <a:pt x="574" y="102"/>
                  </a:lnTo>
                  <a:lnTo>
                    <a:pt x="571" y="116"/>
                  </a:lnTo>
                  <a:lnTo>
                    <a:pt x="568" y="131"/>
                  </a:lnTo>
                  <a:lnTo>
                    <a:pt x="565" y="138"/>
                  </a:lnTo>
                  <a:lnTo>
                    <a:pt x="561" y="145"/>
                  </a:lnTo>
                  <a:lnTo>
                    <a:pt x="557" y="151"/>
                  </a:lnTo>
                  <a:lnTo>
                    <a:pt x="551" y="157"/>
                  </a:lnTo>
                  <a:lnTo>
                    <a:pt x="544" y="161"/>
                  </a:lnTo>
                  <a:lnTo>
                    <a:pt x="537" y="165"/>
                  </a:lnTo>
                  <a:lnTo>
                    <a:pt x="537" y="165"/>
                  </a:lnTo>
                  <a:lnTo>
                    <a:pt x="525" y="167"/>
                  </a:lnTo>
                  <a:lnTo>
                    <a:pt x="504" y="168"/>
                  </a:lnTo>
                  <a:lnTo>
                    <a:pt x="474" y="169"/>
                  </a:lnTo>
                  <a:lnTo>
                    <a:pt x="440" y="170"/>
                  </a:lnTo>
                  <a:lnTo>
                    <a:pt x="358" y="170"/>
                  </a:lnTo>
                  <a:lnTo>
                    <a:pt x="266" y="169"/>
                  </a:lnTo>
                  <a:lnTo>
                    <a:pt x="101" y="165"/>
                  </a:lnTo>
                  <a:lnTo>
                    <a:pt x="27" y="162"/>
                  </a:lnTo>
                  <a:lnTo>
                    <a:pt x="0" y="24"/>
                  </a:lnTo>
                  <a:lnTo>
                    <a:pt x="551" y="0"/>
                  </a:lnTo>
                  <a:close/>
                </a:path>
              </a:pathLst>
            </a:custGeom>
            <a:solidFill>
              <a:schemeClr val="bg1">
                <a:lumMod val="50000"/>
              </a:schemeClr>
            </a:solidFill>
            <a:ln>
              <a:noFill/>
            </a:ln>
          </p:spPr>
          <p:txBody>
            <a:bodyPr vert="horz" wrap="square" lIns="91440" tIns="45720" rIns="91440" bIns="45720" numCol="1" anchor="t" anchorCtr="0" compatLnSpc="1">
              <a:normAutofit fontScale="47500" lnSpcReduction="20000"/>
            </a:bodyPr>
            <a:lstStyle/>
            <a:p>
              <a:endParaRPr lang="en-US" dirty="0"/>
            </a:p>
          </p:txBody>
        </p:sp>
        <p:sp>
          <p:nvSpPr>
            <p:cNvPr id="35" name="ïṡliḋê"/>
            <p:cNvSpPr/>
            <p:nvPr/>
          </p:nvSpPr>
          <p:spPr bwMode="auto">
            <a:xfrm>
              <a:off x="9774162" y="5198319"/>
              <a:ext cx="954088" cy="498474"/>
            </a:xfrm>
            <a:custGeom>
              <a:avLst/>
              <a:gdLst>
                <a:gd name="T0" fmla="*/ 24 w 601"/>
                <a:gd name="T1" fmla="*/ 286 h 314"/>
                <a:gd name="T2" fmla="*/ 13 w 601"/>
                <a:gd name="T3" fmla="*/ 263 h 314"/>
                <a:gd name="T4" fmla="*/ 5 w 601"/>
                <a:gd name="T5" fmla="*/ 242 h 314"/>
                <a:gd name="T6" fmla="*/ 1 w 601"/>
                <a:gd name="T7" fmla="*/ 222 h 314"/>
                <a:gd name="T8" fmla="*/ 0 w 601"/>
                <a:gd name="T9" fmla="*/ 204 h 314"/>
                <a:gd name="T10" fmla="*/ 2 w 601"/>
                <a:gd name="T11" fmla="*/ 187 h 314"/>
                <a:gd name="T12" fmla="*/ 7 w 601"/>
                <a:gd name="T13" fmla="*/ 171 h 314"/>
                <a:gd name="T14" fmla="*/ 24 w 601"/>
                <a:gd name="T15" fmla="*/ 145 h 314"/>
                <a:gd name="T16" fmla="*/ 47 w 601"/>
                <a:gd name="T17" fmla="*/ 123 h 314"/>
                <a:gd name="T18" fmla="*/ 74 w 601"/>
                <a:gd name="T19" fmla="*/ 105 h 314"/>
                <a:gd name="T20" fmla="*/ 102 w 601"/>
                <a:gd name="T21" fmla="*/ 90 h 314"/>
                <a:gd name="T22" fmla="*/ 130 w 601"/>
                <a:gd name="T23" fmla="*/ 78 h 314"/>
                <a:gd name="T24" fmla="*/ 160 w 601"/>
                <a:gd name="T25" fmla="*/ 69 h 314"/>
                <a:gd name="T26" fmla="*/ 204 w 601"/>
                <a:gd name="T27" fmla="*/ 62 h 314"/>
                <a:gd name="T28" fmla="*/ 229 w 601"/>
                <a:gd name="T29" fmla="*/ 55 h 314"/>
                <a:gd name="T30" fmla="*/ 239 w 601"/>
                <a:gd name="T31" fmla="*/ 50 h 314"/>
                <a:gd name="T32" fmla="*/ 288 w 601"/>
                <a:gd name="T33" fmla="*/ 23 h 314"/>
                <a:gd name="T34" fmla="*/ 325 w 601"/>
                <a:gd name="T35" fmla="*/ 7 h 314"/>
                <a:gd name="T36" fmla="*/ 360 w 601"/>
                <a:gd name="T37" fmla="*/ 1 h 314"/>
                <a:gd name="T38" fmla="*/ 399 w 601"/>
                <a:gd name="T39" fmla="*/ 0 h 314"/>
                <a:gd name="T40" fmla="*/ 422 w 601"/>
                <a:gd name="T41" fmla="*/ 1 h 314"/>
                <a:gd name="T42" fmla="*/ 460 w 601"/>
                <a:gd name="T43" fmla="*/ 6 h 314"/>
                <a:gd name="T44" fmla="*/ 486 w 601"/>
                <a:gd name="T45" fmla="*/ 13 h 314"/>
                <a:gd name="T46" fmla="*/ 512 w 601"/>
                <a:gd name="T47" fmla="*/ 24 h 314"/>
                <a:gd name="T48" fmla="*/ 535 w 601"/>
                <a:gd name="T49" fmla="*/ 40 h 314"/>
                <a:gd name="T50" fmla="*/ 556 w 601"/>
                <a:gd name="T51" fmla="*/ 62 h 314"/>
                <a:gd name="T52" fmla="*/ 573 w 601"/>
                <a:gd name="T53" fmla="*/ 88 h 314"/>
                <a:gd name="T54" fmla="*/ 580 w 601"/>
                <a:gd name="T55" fmla="*/ 104 h 314"/>
                <a:gd name="T56" fmla="*/ 593 w 601"/>
                <a:gd name="T57" fmla="*/ 153 h 314"/>
                <a:gd name="T58" fmla="*/ 599 w 601"/>
                <a:gd name="T59" fmla="*/ 185 h 314"/>
                <a:gd name="T60" fmla="*/ 601 w 601"/>
                <a:gd name="T61" fmla="*/ 213 h 314"/>
                <a:gd name="T62" fmla="*/ 598 w 601"/>
                <a:gd name="T63" fmla="*/ 241 h 314"/>
                <a:gd name="T64" fmla="*/ 591 w 601"/>
                <a:gd name="T65" fmla="*/ 263 h 314"/>
                <a:gd name="T66" fmla="*/ 577 w 601"/>
                <a:gd name="T67" fmla="*/ 282 h 314"/>
                <a:gd name="T68" fmla="*/ 557 w 601"/>
                <a:gd name="T69" fmla="*/ 296 h 314"/>
                <a:gd name="T70" fmla="*/ 544 w 601"/>
                <a:gd name="T71" fmla="*/ 300 h 314"/>
                <a:gd name="T72" fmla="*/ 515 w 601"/>
                <a:gd name="T73" fmla="*/ 308 h 314"/>
                <a:gd name="T74" fmla="*/ 487 w 601"/>
                <a:gd name="T75" fmla="*/ 313 h 314"/>
                <a:gd name="T76" fmla="*/ 460 w 601"/>
                <a:gd name="T77" fmla="*/ 314 h 314"/>
                <a:gd name="T78" fmla="*/ 409 w 601"/>
                <a:gd name="T79" fmla="*/ 310 h 314"/>
                <a:gd name="T80" fmla="*/ 361 w 601"/>
                <a:gd name="T81" fmla="*/ 297 h 314"/>
                <a:gd name="T82" fmla="*/ 294 w 601"/>
                <a:gd name="T83" fmla="*/ 273 h 314"/>
                <a:gd name="T84" fmla="*/ 251 w 601"/>
                <a:gd name="T85" fmla="*/ 257 h 314"/>
                <a:gd name="T86" fmla="*/ 207 w 601"/>
                <a:gd name="T87" fmla="*/ 245 h 314"/>
                <a:gd name="T88" fmla="*/ 162 w 601"/>
                <a:gd name="T89" fmla="*/ 241 h 314"/>
                <a:gd name="T90" fmla="*/ 154 w 601"/>
                <a:gd name="T91" fmla="*/ 242 h 314"/>
                <a:gd name="T92" fmla="*/ 136 w 601"/>
                <a:gd name="T93" fmla="*/ 250 h 314"/>
                <a:gd name="T94" fmla="*/ 108 w 601"/>
                <a:gd name="T95" fmla="*/ 270 h 314"/>
                <a:gd name="T96" fmla="*/ 81 w 601"/>
                <a:gd name="T97" fmla="*/ 291 h 314"/>
                <a:gd name="T98" fmla="*/ 62 w 601"/>
                <a:gd name="T99" fmla="*/ 302 h 314"/>
                <a:gd name="T100" fmla="*/ 45 w 601"/>
                <a:gd name="T101" fmla="*/ 304 h 314"/>
                <a:gd name="T102" fmla="*/ 38 w 601"/>
                <a:gd name="T103" fmla="*/ 300 h 314"/>
                <a:gd name="T104" fmla="*/ 31 w 601"/>
                <a:gd name="T105" fmla="*/ 295 h 314"/>
                <a:gd name="T106" fmla="*/ 24 w 601"/>
                <a:gd name="T107" fmla="*/ 28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314">
                  <a:moveTo>
                    <a:pt x="24" y="286"/>
                  </a:moveTo>
                  <a:lnTo>
                    <a:pt x="24" y="286"/>
                  </a:lnTo>
                  <a:lnTo>
                    <a:pt x="18" y="274"/>
                  </a:lnTo>
                  <a:lnTo>
                    <a:pt x="13" y="263"/>
                  </a:lnTo>
                  <a:lnTo>
                    <a:pt x="8" y="252"/>
                  </a:lnTo>
                  <a:lnTo>
                    <a:pt x="5" y="242"/>
                  </a:lnTo>
                  <a:lnTo>
                    <a:pt x="2" y="231"/>
                  </a:lnTo>
                  <a:lnTo>
                    <a:pt x="1" y="222"/>
                  </a:lnTo>
                  <a:lnTo>
                    <a:pt x="0" y="213"/>
                  </a:lnTo>
                  <a:lnTo>
                    <a:pt x="0" y="204"/>
                  </a:lnTo>
                  <a:lnTo>
                    <a:pt x="1" y="195"/>
                  </a:lnTo>
                  <a:lnTo>
                    <a:pt x="2" y="187"/>
                  </a:lnTo>
                  <a:lnTo>
                    <a:pt x="5" y="179"/>
                  </a:lnTo>
                  <a:lnTo>
                    <a:pt x="7" y="171"/>
                  </a:lnTo>
                  <a:lnTo>
                    <a:pt x="15" y="158"/>
                  </a:lnTo>
                  <a:lnTo>
                    <a:pt x="24" y="145"/>
                  </a:lnTo>
                  <a:lnTo>
                    <a:pt x="34" y="133"/>
                  </a:lnTo>
                  <a:lnTo>
                    <a:pt x="47" y="123"/>
                  </a:lnTo>
                  <a:lnTo>
                    <a:pt x="60" y="113"/>
                  </a:lnTo>
                  <a:lnTo>
                    <a:pt x="74" y="105"/>
                  </a:lnTo>
                  <a:lnTo>
                    <a:pt x="88" y="97"/>
                  </a:lnTo>
                  <a:lnTo>
                    <a:pt x="102" y="90"/>
                  </a:lnTo>
                  <a:lnTo>
                    <a:pt x="130" y="78"/>
                  </a:lnTo>
                  <a:lnTo>
                    <a:pt x="130" y="78"/>
                  </a:lnTo>
                  <a:lnTo>
                    <a:pt x="144" y="72"/>
                  </a:lnTo>
                  <a:lnTo>
                    <a:pt x="160" y="69"/>
                  </a:lnTo>
                  <a:lnTo>
                    <a:pt x="189" y="63"/>
                  </a:lnTo>
                  <a:lnTo>
                    <a:pt x="204" y="62"/>
                  </a:lnTo>
                  <a:lnTo>
                    <a:pt x="216" y="58"/>
                  </a:lnTo>
                  <a:lnTo>
                    <a:pt x="229" y="55"/>
                  </a:lnTo>
                  <a:lnTo>
                    <a:pt x="239" y="50"/>
                  </a:lnTo>
                  <a:lnTo>
                    <a:pt x="239" y="50"/>
                  </a:lnTo>
                  <a:lnTo>
                    <a:pt x="265" y="36"/>
                  </a:lnTo>
                  <a:lnTo>
                    <a:pt x="288" y="23"/>
                  </a:lnTo>
                  <a:lnTo>
                    <a:pt x="307" y="14"/>
                  </a:lnTo>
                  <a:lnTo>
                    <a:pt x="325" y="7"/>
                  </a:lnTo>
                  <a:lnTo>
                    <a:pt x="343" y="3"/>
                  </a:lnTo>
                  <a:lnTo>
                    <a:pt x="360" y="1"/>
                  </a:lnTo>
                  <a:lnTo>
                    <a:pt x="379" y="0"/>
                  </a:lnTo>
                  <a:lnTo>
                    <a:pt x="399" y="0"/>
                  </a:lnTo>
                  <a:lnTo>
                    <a:pt x="399" y="0"/>
                  </a:lnTo>
                  <a:lnTo>
                    <a:pt x="422" y="1"/>
                  </a:lnTo>
                  <a:lnTo>
                    <a:pt x="447" y="3"/>
                  </a:lnTo>
                  <a:lnTo>
                    <a:pt x="460" y="6"/>
                  </a:lnTo>
                  <a:lnTo>
                    <a:pt x="473" y="10"/>
                  </a:lnTo>
                  <a:lnTo>
                    <a:pt x="486" y="13"/>
                  </a:lnTo>
                  <a:lnTo>
                    <a:pt x="499" y="19"/>
                  </a:lnTo>
                  <a:lnTo>
                    <a:pt x="512" y="24"/>
                  </a:lnTo>
                  <a:lnTo>
                    <a:pt x="524" y="32"/>
                  </a:lnTo>
                  <a:lnTo>
                    <a:pt x="535" y="40"/>
                  </a:lnTo>
                  <a:lnTo>
                    <a:pt x="546" y="50"/>
                  </a:lnTo>
                  <a:lnTo>
                    <a:pt x="556" y="62"/>
                  </a:lnTo>
                  <a:lnTo>
                    <a:pt x="565" y="74"/>
                  </a:lnTo>
                  <a:lnTo>
                    <a:pt x="573" y="88"/>
                  </a:lnTo>
                  <a:lnTo>
                    <a:pt x="580" y="104"/>
                  </a:lnTo>
                  <a:lnTo>
                    <a:pt x="580" y="104"/>
                  </a:lnTo>
                  <a:lnTo>
                    <a:pt x="590" y="138"/>
                  </a:lnTo>
                  <a:lnTo>
                    <a:pt x="593" y="153"/>
                  </a:lnTo>
                  <a:lnTo>
                    <a:pt x="597" y="169"/>
                  </a:lnTo>
                  <a:lnTo>
                    <a:pt x="599" y="185"/>
                  </a:lnTo>
                  <a:lnTo>
                    <a:pt x="601" y="200"/>
                  </a:lnTo>
                  <a:lnTo>
                    <a:pt x="601" y="213"/>
                  </a:lnTo>
                  <a:lnTo>
                    <a:pt x="600" y="227"/>
                  </a:lnTo>
                  <a:lnTo>
                    <a:pt x="598" y="241"/>
                  </a:lnTo>
                  <a:lnTo>
                    <a:pt x="595" y="252"/>
                  </a:lnTo>
                  <a:lnTo>
                    <a:pt x="591" y="263"/>
                  </a:lnTo>
                  <a:lnTo>
                    <a:pt x="584" y="273"/>
                  </a:lnTo>
                  <a:lnTo>
                    <a:pt x="577" y="282"/>
                  </a:lnTo>
                  <a:lnTo>
                    <a:pt x="568" y="289"/>
                  </a:lnTo>
                  <a:lnTo>
                    <a:pt x="557" y="296"/>
                  </a:lnTo>
                  <a:lnTo>
                    <a:pt x="544" y="300"/>
                  </a:lnTo>
                  <a:lnTo>
                    <a:pt x="544" y="300"/>
                  </a:lnTo>
                  <a:lnTo>
                    <a:pt x="530" y="305"/>
                  </a:lnTo>
                  <a:lnTo>
                    <a:pt x="515" y="308"/>
                  </a:lnTo>
                  <a:lnTo>
                    <a:pt x="500" y="311"/>
                  </a:lnTo>
                  <a:lnTo>
                    <a:pt x="487" y="313"/>
                  </a:lnTo>
                  <a:lnTo>
                    <a:pt x="473" y="314"/>
                  </a:lnTo>
                  <a:lnTo>
                    <a:pt x="460" y="314"/>
                  </a:lnTo>
                  <a:lnTo>
                    <a:pt x="434" y="313"/>
                  </a:lnTo>
                  <a:lnTo>
                    <a:pt x="409" y="310"/>
                  </a:lnTo>
                  <a:lnTo>
                    <a:pt x="385" y="304"/>
                  </a:lnTo>
                  <a:lnTo>
                    <a:pt x="361" y="297"/>
                  </a:lnTo>
                  <a:lnTo>
                    <a:pt x="339" y="290"/>
                  </a:lnTo>
                  <a:lnTo>
                    <a:pt x="294" y="273"/>
                  </a:lnTo>
                  <a:lnTo>
                    <a:pt x="273" y="264"/>
                  </a:lnTo>
                  <a:lnTo>
                    <a:pt x="251" y="257"/>
                  </a:lnTo>
                  <a:lnTo>
                    <a:pt x="230" y="251"/>
                  </a:lnTo>
                  <a:lnTo>
                    <a:pt x="207" y="245"/>
                  </a:lnTo>
                  <a:lnTo>
                    <a:pt x="186" y="242"/>
                  </a:lnTo>
                  <a:lnTo>
                    <a:pt x="162" y="241"/>
                  </a:lnTo>
                  <a:lnTo>
                    <a:pt x="162" y="241"/>
                  </a:lnTo>
                  <a:lnTo>
                    <a:pt x="154" y="242"/>
                  </a:lnTo>
                  <a:lnTo>
                    <a:pt x="145" y="245"/>
                  </a:lnTo>
                  <a:lnTo>
                    <a:pt x="136" y="250"/>
                  </a:lnTo>
                  <a:lnTo>
                    <a:pt x="127" y="256"/>
                  </a:lnTo>
                  <a:lnTo>
                    <a:pt x="108" y="270"/>
                  </a:lnTo>
                  <a:lnTo>
                    <a:pt x="90" y="286"/>
                  </a:lnTo>
                  <a:lnTo>
                    <a:pt x="81" y="291"/>
                  </a:lnTo>
                  <a:lnTo>
                    <a:pt x="71" y="297"/>
                  </a:lnTo>
                  <a:lnTo>
                    <a:pt x="62" y="302"/>
                  </a:lnTo>
                  <a:lnTo>
                    <a:pt x="53" y="304"/>
                  </a:lnTo>
                  <a:lnTo>
                    <a:pt x="45" y="304"/>
                  </a:lnTo>
                  <a:lnTo>
                    <a:pt x="42" y="303"/>
                  </a:lnTo>
                  <a:lnTo>
                    <a:pt x="38" y="300"/>
                  </a:lnTo>
                  <a:lnTo>
                    <a:pt x="34" y="298"/>
                  </a:lnTo>
                  <a:lnTo>
                    <a:pt x="31" y="295"/>
                  </a:lnTo>
                  <a:lnTo>
                    <a:pt x="24" y="286"/>
                  </a:lnTo>
                  <a:lnTo>
                    <a:pt x="24" y="286"/>
                  </a:lnTo>
                  <a:close/>
                </a:path>
              </a:pathLst>
            </a:custGeom>
            <a:solidFill>
              <a:schemeClr val="bg1">
                <a:lumMod val="65000"/>
              </a:schemeClr>
            </a:solidFill>
            <a:ln>
              <a:noFill/>
            </a:ln>
          </p:spPr>
          <p:txBody>
            <a:bodyPr vert="horz" wrap="square" lIns="91440" tIns="45720" rIns="91440" bIns="45720" numCol="1" anchor="t" anchorCtr="0" compatLnSpc="1">
              <a:normAutofit/>
            </a:bodyPr>
            <a:lstStyle/>
            <a:p>
              <a:endParaRPr lang="en-US" dirty="0"/>
            </a:p>
          </p:txBody>
        </p:sp>
        <p:sp>
          <p:nvSpPr>
            <p:cNvPr id="36" name="íŝḷiḑe"/>
            <p:cNvSpPr/>
            <p:nvPr/>
          </p:nvSpPr>
          <p:spPr bwMode="auto">
            <a:xfrm>
              <a:off x="8789913" y="3520332"/>
              <a:ext cx="1416050" cy="1135062"/>
            </a:xfrm>
            <a:custGeom>
              <a:avLst/>
              <a:gdLst>
                <a:gd name="T0" fmla="*/ 777 w 892"/>
                <a:gd name="T1" fmla="*/ 680 h 715"/>
                <a:gd name="T2" fmla="*/ 780 w 892"/>
                <a:gd name="T3" fmla="*/ 469 h 715"/>
                <a:gd name="T4" fmla="*/ 785 w 892"/>
                <a:gd name="T5" fmla="*/ 321 h 715"/>
                <a:gd name="T6" fmla="*/ 789 w 892"/>
                <a:gd name="T7" fmla="*/ 269 h 715"/>
                <a:gd name="T8" fmla="*/ 793 w 892"/>
                <a:gd name="T9" fmla="*/ 247 h 715"/>
                <a:gd name="T10" fmla="*/ 794 w 892"/>
                <a:gd name="T11" fmla="*/ 244 h 715"/>
                <a:gd name="T12" fmla="*/ 801 w 892"/>
                <a:gd name="T13" fmla="*/ 237 h 715"/>
                <a:gd name="T14" fmla="*/ 809 w 892"/>
                <a:gd name="T15" fmla="*/ 234 h 715"/>
                <a:gd name="T16" fmla="*/ 828 w 892"/>
                <a:gd name="T17" fmla="*/ 233 h 715"/>
                <a:gd name="T18" fmla="*/ 860 w 892"/>
                <a:gd name="T19" fmla="*/ 234 h 715"/>
                <a:gd name="T20" fmla="*/ 870 w 892"/>
                <a:gd name="T21" fmla="*/ 232 h 715"/>
                <a:gd name="T22" fmla="*/ 876 w 892"/>
                <a:gd name="T23" fmla="*/ 224 h 715"/>
                <a:gd name="T24" fmla="*/ 880 w 892"/>
                <a:gd name="T25" fmla="*/ 207 h 715"/>
                <a:gd name="T26" fmla="*/ 890 w 892"/>
                <a:gd name="T27" fmla="*/ 154 h 715"/>
                <a:gd name="T28" fmla="*/ 892 w 892"/>
                <a:gd name="T29" fmla="*/ 96 h 715"/>
                <a:gd name="T30" fmla="*/ 890 w 892"/>
                <a:gd name="T31" fmla="*/ 71 h 715"/>
                <a:gd name="T32" fmla="*/ 886 w 892"/>
                <a:gd name="T33" fmla="*/ 53 h 715"/>
                <a:gd name="T34" fmla="*/ 882 w 892"/>
                <a:gd name="T35" fmla="*/ 47 h 715"/>
                <a:gd name="T36" fmla="*/ 870 w 892"/>
                <a:gd name="T37" fmla="*/ 36 h 715"/>
                <a:gd name="T38" fmla="*/ 852 w 892"/>
                <a:gd name="T39" fmla="*/ 28 h 715"/>
                <a:gd name="T40" fmla="*/ 828 w 892"/>
                <a:gd name="T41" fmla="*/ 23 h 715"/>
                <a:gd name="T42" fmla="*/ 782 w 892"/>
                <a:gd name="T43" fmla="*/ 16 h 715"/>
                <a:gd name="T44" fmla="*/ 652 w 892"/>
                <a:gd name="T45" fmla="*/ 8 h 715"/>
                <a:gd name="T46" fmla="*/ 634 w 892"/>
                <a:gd name="T47" fmla="*/ 9 h 715"/>
                <a:gd name="T48" fmla="*/ 565 w 892"/>
                <a:gd name="T49" fmla="*/ 20 h 715"/>
                <a:gd name="T50" fmla="*/ 512 w 892"/>
                <a:gd name="T51" fmla="*/ 29 h 715"/>
                <a:gd name="T52" fmla="*/ 456 w 892"/>
                <a:gd name="T53" fmla="*/ 33 h 715"/>
                <a:gd name="T54" fmla="*/ 422 w 892"/>
                <a:gd name="T55" fmla="*/ 32 h 715"/>
                <a:gd name="T56" fmla="*/ 345 w 892"/>
                <a:gd name="T57" fmla="*/ 25 h 715"/>
                <a:gd name="T58" fmla="*/ 240 w 892"/>
                <a:gd name="T59" fmla="*/ 10 h 715"/>
                <a:gd name="T60" fmla="*/ 199 w 892"/>
                <a:gd name="T61" fmla="*/ 6 h 715"/>
                <a:gd name="T62" fmla="*/ 154 w 892"/>
                <a:gd name="T63" fmla="*/ 4 h 715"/>
                <a:gd name="T64" fmla="*/ 73 w 892"/>
                <a:gd name="T65" fmla="*/ 1 h 715"/>
                <a:gd name="T66" fmla="*/ 45 w 892"/>
                <a:gd name="T67" fmla="*/ 1 h 715"/>
                <a:gd name="T68" fmla="*/ 28 w 892"/>
                <a:gd name="T69" fmla="*/ 6 h 715"/>
                <a:gd name="T70" fmla="*/ 24 w 892"/>
                <a:gd name="T71" fmla="*/ 9 h 715"/>
                <a:gd name="T72" fmla="*/ 16 w 892"/>
                <a:gd name="T73" fmla="*/ 18 h 715"/>
                <a:gd name="T74" fmla="*/ 8 w 892"/>
                <a:gd name="T75" fmla="*/ 32 h 715"/>
                <a:gd name="T76" fmla="*/ 3 w 892"/>
                <a:gd name="T77" fmla="*/ 50 h 715"/>
                <a:gd name="T78" fmla="*/ 0 w 892"/>
                <a:gd name="T79" fmla="*/ 75 h 715"/>
                <a:gd name="T80" fmla="*/ 1 w 892"/>
                <a:gd name="T81" fmla="*/ 104 h 715"/>
                <a:gd name="T82" fmla="*/ 7 w 892"/>
                <a:gd name="T83" fmla="*/ 140 h 715"/>
                <a:gd name="T84" fmla="*/ 17 w 892"/>
                <a:gd name="T85" fmla="*/ 184 h 715"/>
                <a:gd name="T86" fmla="*/ 24 w 892"/>
                <a:gd name="T87" fmla="*/ 208 h 715"/>
                <a:gd name="T88" fmla="*/ 48 w 892"/>
                <a:gd name="T89" fmla="*/ 295 h 715"/>
                <a:gd name="T90" fmla="*/ 65 w 892"/>
                <a:gd name="T91" fmla="*/ 380 h 715"/>
                <a:gd name="T92" fmla="*/ 76 w 892"/>
                <a:gd name="T93" fmla="*/ 461 h 715"/>
                <a:gd name="T94" fmla="*/ 83 w 892"/>
                <a:gd name="T95" fmla="*/ 535 h 715"/>
                <a:gd name="T96" fmla="*/ 86 w 892"/>
                <a:gd name="T97" fmla="*/ 646 h 715"/>
                <a:gd name="T98" fmla="*/ 86 w 892"/>
                <a:gd name="T99" fmla="*/ 689 h 715"/>
                <a:gd name="T100" fmla="*/ 777 w 892"/>
                <a:gd name="T101" fmla="*/ 680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2" h="715">
                  <a:moveTo>
                    <a:pt x="777" y="680"/>
                  </a:moveTo>
                  <a:lnTo>
                    <a:pt x="777" y="680"/>
                  </a:lnTo>
                  <a:lnTo>
                    <a:pt x="777" y="614"/>
                  </a:lnTo>
                  <a:lnTo>
                    <a:pt x="780" y="469"/>
                  </a:lnTo>
                  <a:lnTo>
                    <a:pt x="782" y="391"/>
                  </a:lnTo>
                  <a:lnTo>
                    <a:pt x="785" y="321"/>
                  </a:lnTo>
                  <a:lnTo>
                    <a:pt x="788" y="292"/>
                  </a:lnTo>
                  <a:lnTo>
                    <a:pt x="789" y="269"/>
                  </a:lnTo>
                  <a:lnTo>
                    <a:pt x="792" y="252"/>
                  </a:lnTo>
                  <a:lnTo>
                    <a:pt x="793" y="247"/>
                  </a:lnTo>
                  <a:lnTo>
                    <a:pt x="794" y="244"/>
                  </a:lnTo>
                  <a:lnTo>
                    <a:pt x="794" y="244"/>
                  </a:lnTo>
                  <a:lnTo>
                    <a:pt x="798" y="240"/>
                  </a:lnTo>
                  <a:lnTo>
                    <a:pt x="801" y="237"/>
                  </a:lnTo>
                  <a:lnTo>
                    <a:pt x="805" y="235"/>
                  </a:lnTo>
                  <a:lnTo>
                    <a:pt x="809" y="234"/>
                  </a:lnTo>
                  <a:lnTo>
                    <a:pt x="818" y="233"/>
                  </a:lnTo>
                  <a:lnTo>
                    <a:pt x="828" y="233"/>
                  </a:lnTo>
                  <a:lnTo>
                    <a:pt x="850" y="235"/>
                  </a:lnTo>
                  <a:lnTo>
                    <a:pt x="860" y="234"/>
                  </a:lnTo>
                  <a:lnTo>
                    <a:pt x="870" y="232"/>
                  </a:lnTo>
                  <a:lnTo>
                    <a:pt x="870" y="232"/>
                  </a:lnTo>
                  <a:lnTo>
                    <a:pt x="873" y="230"/>
                  </a:lnTo>
                  <a:lnTo>
                    <a:pt x="876" y="224"/>
                  </a:lnTo>
                  <a:lnTo>
                    <a:pt x="878" y="216"/>
                  </a:lnTo>
                  <a:lnTo>
                    <a:pt x="880" y="207"/>
                  </a:lnTo>
                  <a:lnTo>
                    <a:pt x="885" y="182"/>
                  </a:lnTo>
                  <a:lnTo>
                    <a:pt x="890" y="154"/>
                  </a:lnTo>
                  <a:lnTo>
                    <a:pt x="892" y="124"/>
                  </a:lnTo>
                  <a:lnTo>
                    <a:pt x="892" y="96"/>
                  </a:lnTo>
                  <a:lnTo>
                    <a:pt x="891" y="84"/>
                  </a:lnTo>
                  <a:lnTo>
                    <a:pt x="890" y="71"/>
                  </a:lnTo>
                  <a:lnTo>
                    <a:pt x="888" y="61"/>
                  </a:lnTo>
                  <a:lnTo>
                    <a:pt x="886" y="53"/>
                  </a:lnTo>
                  <a:lnTo>
                    <a:pt x="886" y="53"/>
                  </a:lnTo>
                  <a:lnTo>
                    <a:pt x="882" y="47"/>
                  </a:lnTo>
                  <a:lnTo>
                    <a:pt x="877" y="42"/>
                  </a:lnTo>
                  <a:lnTo>
                    <a:pt x="870" y="36"/>
                  </a:lnTo>
                  <a:lnTo>
                    <a:pt x="862" y="33"/>
                  </a:lnTo>
                  <a:lnTo>
                    <a:pt x="852" y="28"/>
                  </a:lnTo>
                  <a:lnTo>
                    <a:pt x="841" y="25"/>
                  </a:lnTo>
                  <a:lnTo>
                    <a:pt x="828" y="23"/>
                  </a:lnTo>
                  <a:lnTo>
                    <a:pt x="815" y="20"/>
                  </a:lnTo>
                  <a:lnTo>
                    <a:pt x="782" y="16"/>
                  </a:lnTo>
                  <a:lnTo>
                    <a:pt x="744" y="13"/>
                  </a:lnTo>
                  <a:lnTo>
                    <a:pt x="652" y="8"/>
                  </a:lnTo>
                  <a:lnTo>
                    <a:pt x="652" y="8"/>
                  </a:lnTo>
                  <a:lnTo>
                    <a:pt x="634" y="9"/>
                  </a:lnTo>
                  <a:lnTo>
                    <a:pt x="612" y="11"/>
                  </a:lnTo>
                  <a:lnTo>
                    <a:pt x="565" y="20"/>
                  </a:lnTo>
                  <a:lnTo>
                    <a:pt x="539" y="25"/>
                  </a:lnTo>
                  <a:lnTo>
                    <a:pt x="512" y="29"/>
                  </a:lnTo>
                  <a:lnTo>
                    <a:pt x="483" y="33"/>
                  </a:lnTo>
                  <a:lnTo>
                    <a:pt x="456" y="33"/>
                  </a:lnTo>
                  <a:lnTo>
                    <a:pt x="456" y="33"/>
                  </a:lnTo>
                  <a:lnTo>
                    <a:pt x="422" y="32"/>
                  </a:lnTo>
                  <a:lnTo>
                    <a:pt x="385" y="29"/>
                  </a:lnTo>
                  <a:lnTo>
                    <a:pt x="345" y="25"/>
                  </a:lnTo>
                  <a:lnTo>
                    <a:pt x="307" y="19"/>
                  </a:lnTo>
                  <a:lnTo>
                    <a:pt x="240" y="10"/>
                  </a:lnTo>
                  <a:lnTo>
                    <a:pt x="215" y="7"/>
                  </a:lnTo>
                  <a:lnTo>
                    <a:pt x="199" y="6"/>
                  </a:lnTo>
                  <a:lnTo>
                    <a:pt x="199" y="6"/>
                  </a:lnTo>
                  <a:lnTo>
                    <a:pt x="154" y="4"/>
                  </a:lnTo>
                  <a:lnTo>
                    <a:pt x="120" y="3"/>
                  </a:lnTo>
                  <a:lnTo>
                    <a:pt x="73" y="1"/>
                  </a:lnTo>
                  <a:lnTo>
                    <a:pt x="57" y="0"/>
                  </a:lnTo>
                  <a:lnTo>
                    <a:pt x="45" y="1"/>
                  </a:lnTo>
                  <a:lnTo>
                    <a:pt x="36" y="2"/>
                  </a:lnTo>
                  <a:lnTo>
                    <a:pt x="28" y="6"/>
                  </a:lnTo>
                  <a:lnTo>
                    <a:pt x="28" y="6"/>
                  </a:lnTo>
                  <a:lnTo>
                    <a:pt x="24" y="9"/>
                  </a:lnTo>
                  <a:lnTo>
                    <a:pt x="19" y="12"/>
                  </a:lnTo>
                  <a:lnTo>
                    <a:pt x="16" y="18"/>
                  </a:lnTo>
                  <a:lnTo>
                    <a:pt x="11" y="24"/>
                  </a:lnTo>
                  <a:lnTo>
                    <a:pt x="8" y="32"/>
                  </a:lnTo>
                  <a:lnTo>
                    <a:pt x="6" y="39"/>
                  </a:lnTo>
                  <a:lnTo>
                    <a:pt x="3" y="50"/>
                  </a:lnTo>
                  <a:lnTo>
                    <a:pt x="1" y="61"/>
                  </a:lnTo>
                  <a:lnTo>
                    <a:pt x="0" y="75"/>
                  </a:lnTo>
                  <a:lnTo>
                    <a:pt x="0" y="88"/>
                  </a:lnTo>
                  <a:lnTo>
                    <a:pt x="1" y="104"/>
                  </a:lnTo>
                  <a:lnTo>
                    <a:pt x="3" y="122"/>
                  </a:lnTo>
                  <a:lnTo>
                    <a:pt x="7" y="140"/>
                  </a:lnTo>
                  <a:lnTo>
                    <a:pt x="11" y="162"/>
                  </a:lnTo>
                  <a:lnTo>
                    <a:pt x="17" y="184"/>
                  </a:lnTo>
                  <a:lnTo>
                    <a:pt x="24" y="208"/>
                  </a:lnTo>
                  <a:lnTo>
                    <a:pt x="24" y="208"/>
                  </a:lnTo>
                  <a:lnTo>
                    <a:pt x="37" y="251"/>
                  </a:lnTo>
                  <a:lnTo>
                    <a:pt x="48" y="295"/>
                  </a:lnTo>
                  <a:lnTo>
                    <a:pt x="58" y="338"/>
                  </a:lnTo>
                  <a:lnTo>
                    <a:pt x="65" y="380"/>
                  </a:lnTo>
                  <a:lnTo>
                    <a:pt x="71" y="422"/>
                  </a:lnTo>
                  <a:lnTo>
                    <a:pt x="76" y="461"/>
                  </a:lnTo>
                  <a:lnTo>
                    <a:pt x="80" y="499"/>
                  </a:lnTo>
                  <a:lnTo>
                    <a:pt x="83" y="535"/>
                  </a:lnTo>
                  <a:lnTo>
                    <a:pt x="86" y="597"/>
                  </a:lnTo>
                  <a:lnTo>
                    <a:pt x="86" y="646"/>
                  </a:lnTo>
                  <a:lnTo>
                    <a:pt x="86" y="678"/>
                  </a:lnTo>
                  <a:lnTo>
                    <a:pt x="86" y="689"/>
                  </a:lnTo>
                  <a:lnTo>
                    <a:pt x="443" y="715"/>
                  </a:lnTo>
                  <a:lnTo>
                    <a:pt x="777" y="680"/>
                  </a:lnTo>
                  <a:close/>
                </a:path>
              </a:pathLst>
            </a:custGeom>
            <a:solidFill>
              <a:schemeClr val="bg1">
                <a:lumMod val="85000"/>
              </a:schemeClr>
            </a:solidFill>
            <a:ln>
              <a:noFill/>
            </a:ln>
          </p:spPr>
          <p:txBody>
            <a:bodyPr vert="horz" wrap="square" lIns="91440" tIns="45720" rIns="91440" bIns="45720" numCol="1" anchor="t" anchorCtr="0" compatLnSpc="1">
              <a:normAutofit/>
            </a:bodyPr>
            <a:lstStyle/>
            <a:p>
              <a:endParaRPr lang="en-US" dirty="0"/>
            </a:p>
          </p:txBody>
        </p:sp>
        <p:sp>
          <p:nvSpPr>
            <p:cNvPr id="37" name="íSļîdê"/>
            <p:cNvSpPr/>
            <p:nvPr/>
          </p:nvSpPr>
          <p:spPr bwMode="auto">
            <a:xfrm>
              <a:off x="9567788" y="3656857"/>
              <a:ext cx="23813" cy="973138"/>
            </a:xfrm>
            <a:custGeom>
              <a:avLst/>
              <a:gdLst>
                <a:gd name="T0" fmla="*/ 0 w 15"/>
                <a:gd name="T1" fmla="*/ 0 h 613"/>
                <a:gd name="T2" fmla="*/ 5 w 15"/>
                <a:gd name="T3" fmla="*/ 613 h 613"/>
                <a:gd name="T4" fmla="*/ 15 w 15"/>
                <a:gd name="T5" fmla="*/ 613 h 613"/>
                <a:gd name="T6" fmla="*/ 10 w 15"/>
                <a:gd name="T7" fmla="*/ 0 h 613"/>
                <a:gd name="T8" fmla="*/ 0 w 15"/>
                <a:gd name="T9" fmla="*/ 0 h 613"/>
              </a:gdLst>
              <a:ahLst/>
              <a:cxnLst>
                <a:cxn ang="0">
                  <a:pos x="T0" y="T1"/>
                </a:cxn>
                <a:cxn ang="0">
                  <a:pos x="T2" y="T3"/>
                </a:cxn>
                <a:cxn ang="0">
                  <a:pos x="T4" y="T5"/>
                </a:cxn>
                <a:cxn ang="0">
                  <a:pos x="T6" y="T7"/>
                </a:cxn>
                <a:cxn ang="0">
                  <a:pos x="T8" y="T9"/>
                </a:cxn>
              </a:cxnLst>
              <a:rect l="0" t="0" r="r" b="b"/>
              <a:pathLst>
                <a:path w="15" h="613">
                  <a:moveTo>
                    <a:pt x="0" y="0"/>
                  </a:moveTo>
                  <a:lnTo>
                    <a:pt x="5" y="613"/>
                  </a:lnTo>
                  <a:lnTo>
                    <a:pt x="15" y="613"/>
                  </a:lnTo>
                  <a:lnTo>
                    <a:pt x="10" y="0"/>
                  </a:lnTo>
                  <a:lnTo>
                    <a:pt x="0"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dirty="0"/>
            </a:p>
          </p:txBody>
        </p:sp>
        <p:sp>
          <p:nvSpPr>
            <p:cNvPr id="38" name="iṡľíďê"/>
            <p:cNvSpPr/>
            <p:nvPr/>
          </p:nvSpPr>
          <p:spPr bwMode="auto">
            <a:xfrm>
              <a:off x="9512225" y="3602882"/>
              <a:ext cx="219075" cy="133350"/>
            </a:xfrm>
            <a:custGeom>
              <a:avLst/>
              <a:gdLst>
                <a:gd name="T0" fmla="*/ 138 w 138"/>
                <a:gd name="T1" fmla="*/ 37 h 84"/>
                <a:gd name="T2" fmla="*/ 138 w 138"/>
                <a:gd name="T3" fmla="*/ 37 h 84"/>
                <a:gd name="T4" fmla="*/ 138 w 138"/>
                <a:gd name="T5" fmla="*/ 42 h 84"/>
                <a:gd name="T6" fmla="*/ 137 w 138"/>
                <a:gd name="T7" fmla="*/ 46 h 84"/>
                <a:gd name="T8" fmla="*/ 134 w 138"/>
                <a:gd name="T9" fmla="*/ 54 h 84"/>
                <a:gd name="T10" fmla="*/ 127 w 138"/>
                <a:gd name="T11" fmla="*/ 62 h 84"/>
                <a:gd name="T12" fmla="*/ 119 w 138"/>
                <a:gd name="T13" fmla="*/ 69 h 84"/>
                <a:gd name="T14" fmla="*/ 110 w 138"/>
                <a:gd name="T15" fmla="*/ 75 h 84"/>
                <a:gd name="T16" fmla="*/ 97 w 138"/>
                <a:gd name="T17" fmla="*/ 79 h 84"/>
                <a:gd name="T18" fmla="*/ 85 w 138"/>
                <a:gd name="T19" fmla="*/ 81 h 84"/>
                <a:gd name="T20" fmla="*/ 71 w 138"/>
                <a:gd name="T21" fmla="*/ 84 h 84"/>
                <a:gd name="T22" fmla="*/ 71 w 138"/>
                <a:gd name="T23" fmla="*/ 84 h 84"/>
                <a:gd name="T24" fmla="*/ 58 w 138"/>
                <a:gd name="T25" fmla="*/ 84 h 84"/>
                <a:gd name="T26" fmla="*/ 44 w 138"/>
                <a:gd name="T27" fmla="*/ 81 h 84"/>
                <a:gd name="T28" fmla="*/ 33 w 138"/>
                <a:gd name="T29" fmla="*/ 78 h 84"/>
                <a:gd name="T30" fmla="*/ 21 w 138"/>
                <a:gd name="T31" fmla="*/ 73 h 84"/>
                <a:gd name="T32" fmla="*/ 14 w 138"/>
                <a:gd name="T33" fmla="*/ 68 h 84"/>
                <a:gd name="T34" fmla="*/ 7 w 138"/>
                <a:gd name="T35" fmla="*/ 61 h 84"/>
                <a:gd name="T36" fmla="*/ 2 w 138"/>
                <a:gd name="T37" fmla="*/ 53 h 84"/>
                <a:gd name="T38" fmla="*/ 1 w 138"/>
                <a:gd name="T39" fmla="*/ 50 h 84"/>
                <a:gd name="T40" fmla="*/ 0 w 138"/>
                <a:gd name="T41" fmla="*/ 45 h 84"/>
                <a:gd name="T42" fmla="*/ 0 w 138"/>
                <a:gd name="T43" fmla="*/ 45 h 84"/>
                <a:gd name="T44" fmla="*/ 0 w 138"/>
                <a:gd name="T45" fmla="*/ 41 h 84"/>
                <a:gd name="T46" fmla="*/ 1 w 138"/>
                <a:gd name="T47" fmla="*/ 36 h 84"/>
                <a:gd name="T48" fmla="*/ 5 w 138"/>
                <a:gd name="T49" fmla="*/ 28 h 84"/>
                <a:gd name="T50" fmla="*/ 10 w 138"/>
                <a:gd name="T51" fmla="*/ 21 h 84"/>
                <a:gd name="T52" fmla="*/ 19 w 138"/>
                <a:gd name="T53" fmla="*/ 15 h 84"/>
                <a:gd name="T54" fmla="*/ 28 w 138"/>
                <a:gd name="T55" fmla="*/ 9 h 84"/>
                <a:gd name="T56" fmla="*/ 40 w 138"/>
                <a:gd name="T57" fmla="*/ 4 h 84"/>
                <a:gd name="T58" fmla="*/ 53 w 138"/>
                <a:gd name="T59" fmla="*/ 1 h 84"/>
                <a:gd name="T60" fmla="*/ 67 w 138"/>
                <a:gd name="T61" fmla="*/ 0 h 84"/>
                <a:gd name="T62" fmla="*/ 67 w 138"/>
                <a:gd name="T63" fmla="*/ 0 h 84"/>
                <a:gd name="T64" fmla="*/ 80 w 138"/>
                <a:gd name="T65" fmla="*/ 0 h 84"/>
                <a:gd name="T66" fmla="*/ 94 w 138"/>
                <a:gd name="T67" fmla="*/ 1 h 84"/>
                <a:gd name="T68" fmla="*/ 105 w 138"/>
                <a:gd name="T69" fmla="*/ 4 h 84"/>
                <a:gd name="T70" fmla="*/ 117 w 138"/>
                <a:gd name="T71" fmla="*/ 9 h 84"/>
                <a:gd name="T72" fmla="*/ 124 w 138"/>
                <a:gd name="T73" fmla="*/ 15 h 84"/>
                <a:gd name="T74" fmla="*/ 131 w 138"/>
                <a:gd name="T75" fmla="*/ 21 h 84"/>
                <a:gd name="T76" fmla="*/ 136 w 138"/>
                <a:gd name="T77" fmla="*/ 29 h 84"/>
                <a:gd name="T78" fmla="*/ 137 w 138"/>
                <a:gd name="T79" fmla="*/ 34 h 84"/>
                <a:gd name="T80" fmla="*/ 138 w 138"/>
                <a:gd name="T81" fmla="*/ 37 h 84"/>
                <a:gd name="T82" fmla="*/ 138 w 138"/>
                <a:gd name="T83" fmla="*/ 3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84">
                  <a:moveTo>
                    <a:pt x="138" y="37"/>
                  </a:moveTo>
                  <a:lnTo>
                    <a:pt x="138" y="37"/>
                  </a:lnTo>
                  <a:lnTo>
                    <a:pt x="138" y="42"/>
                  </a:lnTo>
                  <a:lnTo>
                    <a:pt x="137" y="46"/>
                  </a:lnTo>
                  <a:lnTo>
                    <a:pt x="134" y="54"/>
                  </a:lnTo>
                  <a:lnTo>
                    <a:pt x="127" y="62"/>
                  </a:lnTo>
                  <a:lnTo>
                    <a:pt x="119" y="69"/>
                  </a:lnTo>
                  <a:lnTo>
                    <a:pt x="110" y="75"/>
                  </a:lnTo>
                  <a:lnTo>
                    <a:pt x="97" y="79"/>
                  </a:lnTo>
                  <a:lnTo>
                    <a:pt x="85" y="81"/>
                  </a:lnTo>
                  <a:lnTo>
                    <a:pt x="71" y="84"/>
                  </a:lnTo>
                  <a:lnTo>
                    <a:pt x="71" y="84"/>
                  </a:lnTo>
                  <a:lnTo>
                    <a:pt x="58" y="84"/>
                  </a:lnTo>
                  <a:lnTo>
                    <a:pt x="44" y="81"/>
                  </a:lnTo>
                  <a:lnTo>
                    <a:pt x="33" y="78"/>
                  </a:lnTo>
                  <a:lnTo>
                    <a:pt x="21" y="73"/>
                  </a:lnTo>
                  <a:lnTo>
                    <a:pt x="14" y="68"/>
                  </a:lnTo>
                  <a:lnTo>
                    <a:pt x="7" y="61"/>
                  </a:lnTo>
                  <a:lnTo>
                    <a:pt x="2" y="53"/>
                  </a:lnTo>
                  <a:lnTo>
                    <a:pt x="1" y="50"/>
                  </a:lnTo>
                  <a:lnTo>
                    <a:pt x="0" y="45"/>
                  </a:lnTo>
                  <a:lnTo>
                    <a:pt x="0" y="45"/>
                  </a:lnTo>
                  <a:lnTo>
                    <a:pt x="0" y="41"/>
                  </a:lnTo>
                  <a:lnTo>
                    <a:pt x="1" y="36"/>
                  </a:lnTo>
                  <a:lnTo>
                    <a:pt x="5" y="28"/>
                  </a:lnTo>
                  <a:lnTo>
                    <a:pt x="10" y="21"/>
                  </a:lnTo>
                  <a:lnTo>
                    <a:pt x="19" y="15"/>
                  </a:lnTo>
                  <a:lnTo>
                    <a:pt x="28" y="9"/>
                  </a:lnTo>
                  <a:lnTo>
                    <a:pt x="40" y="4"/>
                  </a:lnTo>
                  <a:lnTo>
                    <a:pt x="53" y="1"/>
                  </a:lnTo>
                  <a:lnTo>
                    <a:pt x="67" y="0"/>
                  </a:lnTo>
                  <a:lnTo>
                    <a:pt x="67" y="0"/>
                  </a:lnTo>
                  <a:lnTo>
                    <a:pt x="80" y="0"/>
                  </a:lnTo>
                  <a:lnTo>
                    <a:pt x="94" y="1"/>
                  </a:lnTo>
                  <a:lnTo>
                    <a:pt x="105" y="4"/>
                  </a:lnTo>
                  <a:lnTo>
                    <a:pt x="117" y="9"/>
                  </a:lnTo>
                  <a:lnTo>
                    <a:pt x="124" y="15"/>
                  </a:lnTo>
                  <a:lnTo>
                    <a:pt x="131" y="21"/>
                  </a:lnTo>
                  <a:lnTo>
                    <a:pt x="136" y="29"/>
                  </a:lnTo>
                  <a:lnTo>
                    <a:pt x="137" y="34"/>
                  </a:lnTo>
                  <a:lnTo>
                    <a:pt x="138" y="37"/>
                  </a:lnTo>
                  <a:lnTo>
                    <a:pt x="138" y="37"/>
                  </a:lnTo>
                  <a:close/>
                </a:path>
              </a:pathLst>
            </a:custGeom>
            <a:solidFill>
              <a:schemeClr val="accent1"/>
            </a:solidFill>
            <a:ln>
              <a:noFill/>
            </a:ln>
          </p:spPr>
          <p:txBody>
            <a:bodyPr vert="horz" wrap="square" lIns="91440" tIns="45720" rIns="91440" bIns="45720" numCol="1" anchor="t" anchorCtr="0" compatLnSpc="1">
              <a:normAutofit fontScale="25000" lnSpcReduction="20000"/>
            </a:bodyPr>
            <a:lstStyle/>
            <a:p>
              <a:endParaRPr lang="en-US" dirty="0"/>
            </a:p>
          </p:txBody>
        </p:sp>
        <p:sp>
          <p:nvSpPr>
            <p:cNvPr id="39" name="ïş1îḋê"/>
            <p:cNvSpPr/>
            <p:nvPr/>
          </p:nvSpPr>
          <p:spPr bwMode="auto">
            <a:xfrm>
              <a:off x="9432850" y="3669557"/>
              <a:ext cx="230188" cy="806450"/>
            </a:xfrm>
            <a:custGeom>
              <a:avLst/>
              <a:gdLst>
                <a:gd name="T0" fmla="*/ 103 w 145"/>
                <a:gd name="T1" fmla="*/ 9 h 508"/>
                <a:gd name="T2" fmla="*/ 103 w 145"/>
                <a:gd name="T3" fmla="*/ 9 h 508"/>
                <a:gd name="T4" fmla="*/ 100 w 145"/>
                <a:gd name="T5" fmla="*/ 41 h 508"/>
                <a:gd name="T6" fmla="*/ 91 w 145"/>
                <a:gd name="T7" fmla="*/ 114 h 508"/>
                <a:gd name="T8" fmla="*/ 78 w 145"/>
                <a:gd name="T9" fmla="*/ 197 h 508"/>
                <a:gd name="T10" fmla="*/ 73 w 145"/>
                <a:gd name="T11" fmla="*/ 232 h 508"/>
                <a:gd name="T12" fmla="*/ 67 w 145"/>
                <a:gd name="T13" fmla="*/ 255 h 508"/>
                <a:gd name="T14" fmla="*/ 67 w 145"/>
                <a:gd name="T15" fmla="*/ 255 h 508"/>
                <a:gd name="T16" fmla="*/ 61 w 145"/>
                <a:gd name="T17" fmla="*/ 270 h 508"/>
                <a:gd name="T18" fmla="*/ 53 w 145"/>
                <a:gd name="T19" fmla="*/ 291 h 508"/>
                <a:gd name="T20" fmla="*/ 33 w 145"/>
                <a:gd name="T21" fmla="*/ 336 h 508"/>
                <a:gd name="T22" fmla="*/ 13 w 145"/>
                <a:gd name="T23" fmla="*/ 380 h 508"/>
                <a:gd name="T24" fmla="*/ 6 w 145"/>
                <a:gd name="T25" fmla="*/ 396 h 508"/>
                <a:gd name="T26" fmla="*/ 1 w 145"/>
                <a:gd name="T27" fmla="*/ 406 h 508"/>
                <a:gd name="T28" fmla="*/ 1 w 145"/>
                <a:gd name="T29" fmla="*/ 406 h 508"/>
                <a:gd name="T30" fmla="*/ 0 w 145"/>
                <a:gd name="T31" fmla="*/ 410 h 508"/>
                <a:gd name="T32" fmla="*/ 0 w 145"/>
                <a:gd name="T33" fmla="*/ 416 h 508"/>
                <a:gd name="T34" fmla="*/ 2 w 145"/>
                <a:gd name="T35" fmla="*/ 430 h 508"/>
                <a:gd name="T36" fmla="*/ 6 w 145"/>
                <a:gd name="T37" fmla="*/ 446 h 508"/>
                <a:gd name="T38" fmla="*/ 10 w 145"/>
                <a:gd name="T39" fmla="*/ 463 h 508"/>
                <a:gd name="T40" fmla="*/ 16 w 145"/>
                <a:gd name="T41" fmla="*/ 478 h 508"/>
                <a:gd name="T42" fmla="*/ 22 w 145"/>
                <a:gd name="T43" fmla="*/ 492 h 508"/>
                <a:gd name="T44" fmla="*/ 27 w 145"/>
                <a:gd name="T45" fmla="*/ 503 h 508"/>
                <a:gd name="T46" fmla="*/ 30 w 145"/>
                <a:gd name="T47" fmla="*/ 505 h 508"/>
                <a:gd name="T48" fmla="*/ 32 w 145"/>
                <a:gd name="T49" fmla="*/ 508 h 508"/>
                <a:gd name="T50" fmla="*/ 32 w 145"/>
                <a:gd name="T51" fmla="*/ 508 h 508"/>
                <a:gd name="T52" fmla="*/ 34 w 145"/>
                <a:gd name="T53" fmla="*/ 508 h 508"/>
                <a:gd name="T54" fmla="*/ 39 w 145"/>
                <a:gd name="T55" fmla="*/ 507 h 508"/>
                <a:gd name="T56" fmla="*/ 49 w 145"/>
                <a:gd name="T57" fmla="*/ 502 h 508"/>
                <a:gd name="T58" fmla="*/ 61 w 145"/>
                <a:gd name="T59" fmla="*/ 494 h 508"/>
                <a:gd name="T60" fmla="*/ 76 w 145"/>
                <a:gd name="T61" fmla="*/ 484 h 508"/>
                <a:gd name="T62" fmla="*/ 102 w 145"/>
                <a:gd name="T63" fmla="*/ 465 h 508"/>
                <a:gd name="T64" fmla="*/ 112 w 145"/>
                <a:gd name="T65" fmla="*/ 456 h 508"/>
                <a:gd name="T66" fmla="*/ 117 w 145"/>
                <a:gd name="T67" fmla="*/ 451 h 508"/>
                <a:gd name="T68" fmla="*/ 117 w 145"/>
                <a:gd name="T69" fmla="*/ 451 h 508"/>
                <a:gd name="T70" fmla="*/ 118 w 145"/>
                <a:gd name="T71" fmla="*/ 446 h 508"/>
                <a:gd name="T72" fmla="*/ 119 w 145"/>
                <a:gd name="T73" fmla="*/ 435 h 508"/>
                <a:gd name="T74" fmla="*/ 118 w 145"/>
                <a:gd name="T75" fmla="*/ 403 h 508"/>
                <a:gd name="T76" fmla="*/ 119 w 145"/>
                <a:gd name="T77" fmla="*/ 354 h 508"/>
                <a:gd name="T78" fmla="*/ 120 w 145"/>
                <a:gd name="T79" fmla="*/ 323 h 508"/>
                <a:gd name="T80" fmla="*/ 122 w 145"/>
                <a:gd name="T81" fmla="*/ 288 h 508"/>
                <a:gd name="T82" fmla="*/ 122 w 145"/>
                <a:gd name="T83" fmla="*/ 288 h 508"/>
                <a:gd name="T84" fmla="*/ 125 w 145"/>
                <a:gd name="T85" fmla="*/ 261 h 508"/>
                <a:gd name="T86" fmla="*/ 128 w 145"/>
                <a:gd name="T87" fmla="*/ 239 h 508"/>
                <a:gd name="T88" fmla="*/ 134 w 145"/>
                <a:gd name="T89" fmla="*/ 190 h 508"/>
                <a:gd name="T90" fmla="*/ 137 w 145"/>
                <a:gd name="T91" fmla="*/ 159 h 508"/>
                <a:gd name="T92" fmla="*/ 139 w 145"/>
                <a:gd name="T93" fmla="*/ 119 h 508"/>
                <a:gd name="T94" fmla="*/ 143 w 145"/>
                <a:gd name="T95" fmla="*/ 67 h 508"/>
                <a:gd name="T96" fmla="*/ 145 w 145"/>
                <a:gd name="T97" fmla="*/ 0 h 508"/>
                <a:gd name="T98" fmla="*/ 103 w 145"/>
                <a:gd name="T99" fmla="*/ 9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5" h="508">
                  <a:moveTo>
                    <a:pt x="103" y="9"/>
                  </a:moveTo>
                  <a:lnTo>
                    <a:pt x="103" y="9"/>
                  </a:lnTo>
                  <a:lnTo>
                    <a:pt x="100" y="41"/>
                  </a:lnTo>
                  <a:lnTo>
                    <a:pt x="91" y="114"/>
                  </a:lnTo>
                  <a:lnTo>
                    <a:pt x="78" y="197"/>
                  </a:lnTo>
                  <a:lnTo>
                    <a:pt x="73" y="232"/>
                  </a:lnTo>
                  <a:lnTo>
                    <a:pt x="67" y="255"/>
                  </a:lnTo>
                  <a:lnTo>
                    <a:pt x="67" y="255"/>
                  </a:lnTo>
                  <a:lnTo>
                    <a:pt x="61" y="270"/>
                  </a:lnTo>
                  <a:lnTo>
                    <a:pt x="53" y="291"/>
                  </a:lnTo>
                  <a:lnTo>
                    <a:pt x="33" y="336"/>
                  </a:lnTo>
                  <a:lnTo>
                    <a:pt x="13" y="380"/>
                  </a:lnTo>
                  <a:lnTo>
                    <a:pt x="6" y="396"/>
                  </a:lnTo>
                  <a:lnTo>
                    <a:pt x="1" y="406"/>
                  </a:lnTo>
                  <a:lnTo>
                    <a:pt x="1" y="406"/>
                  </a:lnTo>
                  <a:lnTo>
                    <a:pt x="0" y="410"/>
                  </a:lnTo>
                  <a:lnTo>
                    <a:pt x="0" y="416"/>
                  </a:lnTo>
                  <a:lnTo>
                    <a:pt x="2" y="430"/>
                  </a:lnTo>
                  <a:lnTo>
                    <a:pt x="6" y="446"/>
                  </a:lnTo>
                  <a:lnTo>
                    <a:pt x="10" y="463"/>
                  </a:lnTo>
                  <a:lnTo>
                    <a:pt x="16" y="478"/>
                  </a:lnTo>
                  <a:lnTo>
                    <a:pt x="22" y="492"/>
                  </a:lnTo>
                  <a:lnTo>
                    <a:pt x="27" y="503"/>
                  </a:lnTo>
                  <a:lnTo>
                    <a:pt x="30" y="505"/>
                  </a:lnTo>
                  <a:lnTo>
                    <a:pt x="32" y="508"/>
                  </a:lnTo>
                  <a:lnTo>
                    <a:pt x="32" y="508"/>
                  </a:lnTo>
                  <a:lnTo>
                    <a:pt x="34" y="508"/>
                  </a:lnTo>
                  <a:lnTo>
                    <a:pt x="39" y="507"/>
                  </a:lnTo>
                  <a:lnTo>
                    <a:pt x="49" y="502"/>
                  </a:lnTo>
                  <a:lnTo>
                    <a:pt x="61" y="494"/>
                  </a:lnTo>
                  <a:lnTo>
                    <a:pt x="76" y="484"/>
                  </a:lnTo>
                  <a:lnTo>
                    <a:pt x="102" y="465"/>
                  </a:lnTo>
                  <a:lnTo>
                    <a:pt x="112" y="456"/>
                  </a:lnTo>
                  <a:lnTo>
                    <a:pt x="117" y="451"/>
                  </a:lnTo>
                  <a:lnTo>
                    <a:pt x="117" y="451"/>
                  </a:lnTo>
                  <a:lnTo>
                    <a:pt x="118" y="446"/>
                  </a:lnTo>
                  <a:lnTo>
                    <a:pt x="119" y="435"/>
                  </a:lnTo>
                  <a:lnTo>
                    <a:pt x="118" y="403"/>
                  </a:lnTo>
                  <a:lnTo>
                    <a:pt x="119" y="354"/>
                  </a:lnTo>
                  <a:lnTo>
                    <a:pt x="120" y="323"/>
                  </a:lnTo>
                  <a:lnTo>
                    <a:pt x="122" y="288"/>
                  </a:lnTo>
                  <a:lnTo>
                    <a:pt x="122" y="288"/>
                  </a:lnTo>
                  <a:lnTo>
                    <a:pt x="125" y="261"/>
                  </a:lnTo>
                  <a:lnTo>
                    <a:pt x="128" y="239"/>
                  </a:lnTo>
                  <a:lnTo>
                    <a:pt x="134" y="190"/>
                  </a:lnTo>
                  <a:lnTo>
                    <a:pt x="137" y="159"/>
                  </a:lnTo>
                  <a:lnTo>
                    <a:pt x="139" y="119"/>
                  </a:lnTo>
                  <a:lnTo>
                    <a:pt x="143" y="67"/>
                  </a:lnTo>
                  <a:lnTo>
                    <a:pt x="145" y="0"/>
                  </a:lnTo>
                  <a:lnTo>
                    <a:pt x="103" y="9"/>
                  </a:lnTo>
                  <a:close/>
                </a:path>
              </a:pathLst>
            </a:custGeom>
            <a:solidFill>
              <a:schemeClr val="accent1"/>
            </a:solidFill>
            <a:ln>
              <a:noFill/>
            </a:ln>
          </p:spPr>
          <p:txBody>
            <a:bodyPr vert="horz" wrap="square" lIns="91440" tIns="45720" rIns="91440" bIns="45720" numCol="1" anchor="t" anchorCtr="0" compatLnSpc="1">
              <a:normAutofit/>
            </a:bodyPr>
            <a:lstStyle/>
            <a:p>
              <a:endParaRPr lang="en-US" dirty="0"/>
            </a:p>
          </p:txBody>
        </p:sp>
        <p:sp>
          <p:nvSpPr>
            <p:cNvPr id="40" name="ïşḷiḋe"/>
            <p:cNvSpPr/>
            <p:nvPr/>
          </p:nvSpPr>
          <p:spPr bwMode="auto">
            <a:xfrm>
              <a:off x="8788325" y="2158258"/>
              <a:ext cx="1346200" cy="1443038"/>
            </a:xfrm>
            <a:custGeom>
              <a:avLst/>
              <a:gdLst>
                <a:gd name="T0" fmla="*/ 104 w 848"/>
                <a:gd name="T1" fmla="*/ 848 h 909"/>
                <a:gd name="T2" fmla="*/ 114 w 848"/>
                <a:gd name="T3" fmla="*/ 859 h 909"/>
                <a:gd name="T4" fmla="*/ 130 w 848"/>
                <a:gd name="T5" fmla="*/ 869 h 909"/>
                <a:gd name="T6" fmla="*/ 149 w 848"/>
                <a:gd name="T7" fmla="*/ 877 h 909"/>
                <a:gd name="T8" fmla="*/ 200 w 848"/>
                <a:gd name="T9" fmla="*/ 891 h 909"/>
                <a:gd name="T10" fmla="*/ 264 w 848"/>
                <a:gd name="T11" fmla="*/ 900 h 909"/>
                <a:gd name="T12" fmla="*/ 335 w 848"/>
                <a:gd name="T13" fmla="*/ 905 h 909"/>
                <a:gd name="T14" fmla="*/ 453 w 848"/>
                <a:gd name="T15" fmla="*/ 909 h 909"/>
                <a:gd name="T16" fmla="*/ 610 w 848"/>
                <a:gd name="T17" fmla="*/ 909 h 909"/>
                <a:gd name="T18" fmla="*/ 631 w 848"/>
                <a:gd name="T19" fmla="*/ 908 h 909"/>
                <a:gd name="T20" fmla="*/ 671 w 848"/>
                <a:gd name="T21" fmla="*/ 903 h 909"/>
                <a:gd name="T22" fmla="*/ 705 w 848"/>
                <a:gd name="T23" fmla="*/ 893 h 909"/>
                <a:gd name="T24" fmla="*/ 735 w 848"/>
                <a:gd name="T25" fmla="*/ 879 h 909"/>
                <a:gd name="T26" fmla="*/ 760 w 848"/>
                <a:gd name="T27" fmla="*/ 862 h 909"/>
                <a:gd name="T28" fmla="*/ 782 w 848"/>
                <a:gd name="T29" fmla="*/ 843 h 909"/>
                <a:gd name="T30" fmla="*/ 799 w 848"/>
                <a:gd name="T31" fmla="*/ 821 h 909"/>
                <a:gd name="T32" fmla="*/ 814 w 848"/>
                <a:gd name="T33" fmla="*/ 797 h 909"/>
                <a:gd name="T34" fmla="*/ 824 w 848"/>
                <a:gd name="T35" fmla="*/ 772 h 909"/>
                <a:gd name="T36" fmla="*/ 836 w 848"/>
                <a:gd name="T37" fmla="*/ 732 h 909"/>
                <a:gd name="T38" fmla="*/ 844 w 848"/>
                <a:gd name="T39" fmla="*/ 680 h 909"/>
                <a:gd name="T40" fmla="*/ 848 w 848"/>
                <a:gd name="T41" fmla="*/ 632 h 909"/>
                <a:gd name="T42" fmla="*/ 848 w 848"/>
                <a:gd name="T43" fmla="*/ 592 h 909"/>
                <a:gd name="T44" fmla="*/ 846 w 848"/>
                <a:gd name="T45" fmla="*/ 530 h 909"/>
                <a:gd name="T46" fmla="*/ 837 w 848"/>
                <a:gd name="T47" fmla="*/ 421 h 909"/>
                <a:gd name="T48" fmla="*/ 820 w 848"/>
                <a:gd name="T49" fmla="*/ 331 h 909"/>
                <a:gd name="T50" fmla="*/ 797 w 848"/>
                <a:gd name="T51" fmla="*/ 256 h 909"/>
                <a:gd name="T52" fmla="*/ 771 w 848"/>
                <a:gd name="T53" fmla="*/ 195 h 909"/>
                <a:gd name="T54" fmla="*/ 742 w 848"/>
                <a:gd name="T55" fmla="*/ 144 h 909"/>
                <a:gd name="T56" fmla="*/ 700 w 848"/>
                <a:gd name="T57" fmla="*/ 81 h 909"/>
                <a:gd name="T58" fmla="*/ 677 w 848"/>
                <a:gd name="T59" fmla="*/ 44 h 909"/>
                <a:gd name="T60" fmla="*/ 670 w 848"/>
                <a:gd name="T61" fmla="*/ 35 h 909"/>
                <a:gd name="T62" fmla="*/ 652 w 848"/>
                <a:gd name="T63" fmla="*/ 22 h 909"/>
                <a:gd name="T64" fmla="*/ 628 w 848"/>
                <a:gd name="T65" fmla="*/ 12 h 909"/>
                <a:gd name="T66" fmla="*/ 597 w 848"/>
                <a:gd name="T67" fmla="*/ 5 h 909"/>
                <a:gd name="T68" fmla="*/ 563 w 848"/>
                <a:gd name="T69" fmla="*/ 0 h 909"/>
                <a:gd name="T70" fmla="*/ 525 w 848"/>
                <a:gd name="T71" fmla="*/ 0 h 909"/>
                <a:gd name="T72" fmla="*/ 464 w 848"/>
                <a:gd name="T73" fmla="*/ 4 h 909"/>
                <a:gd name="T74" fmla="*/ 378 w 848"/>
                <a:gd name="T75" fmla="*/ 18 h 909"/>
                <a:gd name="T76" fmla="*/ 295 w 848"/>
                <a:gd name="T77" fmla="*/ 40 h 909"/>
                <a:gd name="T78" fmla="*/ 239 w 848"/>
                <a:gd name="T79" fmla="*/ 61 h 909"/>
                <a:gd name="T80" fmla="*/ 206 w 848"/>
                <a:gd name="T81" fmla="*/ 77 h 909"/>
                <a:gd name="T82" fmla="*/ 179 w 848"/>
                <a:gd name="T83" fmla="*/ 94 h 909"/>
                <a:gd name="T84" fmla="*/ 157 w 848"/>
                <a:gd name="T85" fmla="*/ 112 h 909"/>
                <a:gd name="T86" fmla="*/ 148 w 848"/>
                <a:gd name="T87" fmla="*/ 121 h 909"/>
                <a:gd name="T88" fmla="*/ 121 w 848"/>
                <a:gd name="T89" fmla="*/ 160 h 909"/>
                <a:gd name="T90" fmla="*/ 95 w 848"/>
                <a:gd name="T91" fmla="*/ 198 h 909"/>
                <a:gd name="T92" fmla="*/ 74 w 848"/>
                <a:gd name="T93" fmla="*/ 238 h 909"/>
                <a:gd name="T94" fmla="*/ 54 w 848"/>
                <a:gd name="T95" fmla="*/ 280 h 909"/>
                <a:gd name="T96" fmla="*/ 37 w 848"/>
                <a:gd name="T97" fmla="*/ 324 h 909"/>
                <a:gd name="T98" fmla="*/ 24 w 848"/>
                <a:gd name="T99" fmla="*/ 370 h 909"/>
                <a:gd name="T100" fmla="*/ 12 w 848"/>
                <a:gd name="T101" fmla="*/ 421 h 909"/>
                <a:gd name="T102" fmla="*/ 4 w 848"/>
                <a:gd name="T103" fmla="*/ 476 h 909"/>
                <a:gd name="T104" fmla="*/ 1 w 848"/>
                <a:gd name="T105" fmla="*/ 504 h 909"/>
                <a:gd name="T106" fmla="*/ 1 w 848"/>
                <a:gd name="T107" fmla="*/ 560 h 909"/>
                <a:gd name="T108" fmla="*/ 8 w 848"/>
                <a:gd name="T109" fmla="*/ 615 h 909"/>
                <a:gd name="T110" fmla="*/ 20 w 848"/>
                <a:gd name="T111" fmla="*/ 668 h 909"/>
                <a:gd name="T112" fmla="*/ 36 w 848"/>
                <a:gd name="T113" fmla="*/ 716 h 909"/>
                <a:gd name="T114" fmla="*/ 54 w 848"/>
                <a:gd name="T115" fmla="*/ 761 h 909"/>
                <a:gd name="T116" fmla="*/ 75 w 848"/>
                <a:gd name="T117" fmla="*/ 800 h 909"/>
                <a:gd name="T118" fmla="*/ 104 w 848"/>
                <a:gd name="T119" fmla="*/ 848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8" h="909">
                  <a:moveTo>
                    <a:pt x="104" y="848"/>
                  </a:moveTo>
                  <a:lnTo>
                    <a:pt x="104" y="848"/>
                  </a:lnTo>
                  <a:lnTo>
                    <a:pt x="109" y="853"/>
                  </a:lnTo>
                  <a:lnTo>
                    <a:pt x="114" y="859"/>
                  </a:lnTo>
                  <a:lnTo>
                    <a:pt x="122" y="865"/>
                  </a:lnTo>
                  <a:lnTo>
                    <a:pt x="130" y="869"/>
                  </a:lnTo>
                  <a:lnTo>
                    <a:pt x="139" y="874"/>
                  </a:lnTo>
                  <a:lnTo>
                    <a:pt x="149" y="877"/>
                  </a:lnTo>
                  <a:lnTo>
                    <a:pt x="173" y="885"/>
                  </a:lnTo>
                  <a:lnTo>
                    <a:pt x="200" y="891"/>
                  </a:lnTo>
                  <a:lnTo>
                    <a:pt x="231" y="895"/>
                  </a:lnTo>
                  <a:lnTo>
                    <a:pt x="264" y="900"/>
                  </a:lnTo>
                  <a:lnTo>
                    <a:pt x="299" y="903"/>
                  </a:lnTo>
                  <a:lnTo>
                    <a:pt x="335" y="905"/>
                  </a:lnTo>
                  <a:lnTo>
                    <a:pt x="373" y="907"/>
                  </a:lnTo>
                  <a:lnTo>
                    <a:pt x="453" y="909"/>
                  </a:lnTo>
                  <a:lnTo>
                    <a:pt x="532" y="909"/>
                  </a:lnTo>
                  <a:lnTo>
                    <a:pt x="610" y="909"/>
                  </a:lnTo>
                  <a:lnTo>
                    <a:pt x="610" y="909"/>
                  </a:lnTo>
                  <a:lnTo>
                    <a:pt x="631" y="908"/>
                  </a:lnTo>
                  <a:lnTo>
                    <a:pt x="652" y="905"/>
                  </a:lnTo>
                  <a:lnTo>
                    <a:pt x="671" y="903"/>
                  </a:lnTo>
                  <a:lnTo>
                    <a:pt x="689" y="899"/>
                  </a:lnTo>
                  <a:lnTo>
                    <a:pt x="705" y="893"/>
                  </a:lnTo>
                  <a:lnTo>
                    <a:pt x="721" y="887"/>
                  </a:lnTo>
                  <a:lnTo>
                    <a:pt x="735" y="879"/>
                  </a:lnTo>
                  <a:lnTo>
                    <a:pt x="748" y="871"/>
                  </a:lnTo>
                  <a:lnTo>
                    <a:pt x="760" y="862"/>
                  </a:lnTo>
                  <a:lnTo>
                    <a:pt x="772" y="853"/>
                  </a:lnTo>
                  <a:lnTo>
                    <a:pt x="782" y="843"/>
                  </a:lnTo>
                  <a:lnTo>
                    <a:pt x="791" y="832"/>
                  </a:lnTo>
                  <a:lnTo>
                    <a:pt x="799" y="821"/>
                  </a:lnTo>
                  <a:lnTo>
                    <a:pt x="807" y="809"/>
                  </a:lnTo>
                  <a:lnTo>
                    <a:pt x="814" y="797"/>
                  </a:lnTo>
                  <a:lnTo>
                    <a:pt x="819" y="784"/>
                  </a:lnTo>
                  <a:lnTo>
                    <a:pt x="824" y="772"/>
                  </a:lnTo>
                  <a:lnTo>
                    <a:pt x="828" y="759"/>
                  </a:lnTo>
                  <a:lnTo>
                    <a:pt x="836" y="732"/>
                  </a:lnTo>
                  <a:lnTo>
                    <a:pt x="841" y="706"/>
                  </a:lnTo>
                  <a:lnTo>
                    <a:pt x="844" y="680"/>
                  </a:lnTo>
                  <a:lnTo>
                    <a:pt x="846" y="655"/>
                  </a:lnTo>
                  <a:lnTo>
                    <a:pt x="848" y="632"/>
                  </a:lnTo>
                  <a:lnTo>
                    <a:pt x="848" y="592"/>
                  </a:lnTo>
                  <a:lnTo>
                    <a:pt x="848" y="592"/>
                  </a:lnTo>
                  <a:lnTo>
                    <a:pt x="848" y="560"/>
                  </a:lnTo>
                  <a:lnTo>
                    <a:pt x="846" y="530"/>
                  </a:lnTo>
                  <a:lnTo>
                    <a:pt x="843" y="472"/>
                  </a:lnTo>
                  <a:lnTo>
                    <a:pt x="837" y="421"/>
                  </a:lnTo>
                  <a:lnTo>
                    <a:pt x="829" y="374"/>
                  </a:lnTo>
                  <a:lnTo>
                    <a:pt x="820" y="331"/>
                  </a:lnTo>
                  <a:lnTo>
                    <a:pt x="809" y="291"/>
                  </a:lnTo>
                  <a:lnTo>
                    <a:pt x="797" y="256"/>
                  </a:lnTo>
                  <a:lnTo>
                    <a:pt x="784" y="223"/>
                  </a:lnTo>
                  <a:lnTo>
                    <a:pt x="771" y="195"/>
                  </a:lnTo>
                  <a:lnTo>
                    <a:pt x="756" y="168"/>
                  </a:lnTo>
                  <a:lnTo>
                    <a:pt x="742" y="144"/>
                  </a:lnTo>
                  <a:lnTo>
                    <a:pt x="728" y="121"/>
                  </a:lnTo>
                  <a:lnTo>
                    <a:pt x="700" y="81"/>
                  </a:lnTo>
                  <a:lnTo>
                    <a:pt x="688" y="63"/>
                  </a:lnTo>
                  <a:lnTo>
                    <a:pt x="677" y="44"/>
                  </a:lnTo>
                  <a:lnTo>
                    <a:pt x="677" y="44"/>
                  </a:lnTo>
                  <a:lnTo>
                    <a:pt x="670" y="35"/>
                  </a:lnTo>
                  <a:lnTo>
                    <a:pt x="662" y="29"/>
                  </a:lnTo>
                  <a:lnTo>
                    <a:pt x="652" y="22"/>
                  </a:lnTo>
                  <a:lnTo>
                    <a:pt x="640" y="16"/>
                  </a:lnTo>
                  <a:lnTo>
                    <a:pt x="628" y="12"/>
                  </a:lnTo>
                  <a:lnTo>
                    <a:pt x="613" y="7"/>
                  </a:lnTo>
                  <a:lnTo>
                    <a:pt x="597" y="5"/>
                  </a:lnTo>
                  <a:lnTo>
                    <a:pt x="582" y="3"/>
                  </a:lnTo>
                  <a:lnTo>
                    <a:pt x="563" y="0"/>
                  </a:lnTo>
                  <a:lnTo>
                    <a:pt x="545" y="0"/>
                  </a:lnTo>
                  <a:lnTo>
                    <a:pt x="525" y="0"/>
                  </a:lnTo>
                  <a:lnTo>
                    <a:pt x="506" y="0"/>
                  </a:lnTo>
                  <a:lnTo>
                    <a:pt x="464" y="4"/>
                  </a:lnTo>
                  <a:lnTo>
                    <a:pt x="421" y="9"/>
                  </a:lnTo>
                  <a:lnTo>
                    <a:pt x="378" y="18"/>
                  </a:lnTo>
                  <a:lnTo>
                    <a:pt x="336" y="29"/>
                  </a:lnTo>
                  <a:lnTo>
                    <a:pt x="295" y="40"/>
                  </a:lnTo>
                  <a:lnTo>
                    <a:pt x="257" y="54"/>
                  </a:lnTo>
                  <a:lnTo>
                    <a:pt x="239" y="61"/>
                  </a:lnTo>
                  <a:lnTo>
                    <a:pt x="222" y="69"/>
                  </a:lnTo>
                  <a:lnTo>
                    <a:pt x="206" y="77"/>
                  </a:lnTo>
                  <a:lnTo>
                    <a:pt x="192" y="85"/>
                  </a:lnTo>
                  <a:lnTo>
                    <a:pt x="179" y="94"/>
                  </a:lnTo>
                  <a:lnTo>
                    <a:pt x="167" y="103"/>
                  </a:lnTo>
                  <a:lnTo>
                    <a:pt x="157" y="112"/>
                  </a:lnTo>
                  <a:lnTo>
                    <a:pt x="148" y="121"/>
                  </a:lnTo>
                  <a:lnTo>
                    <a:pt x="148" y="121"/>
                  </a:lnTo>
                  <a:lnTo>
                    <a:pt x="135" y="141"/>
                  </a:lnTo>
                  <a:lnTo>
                    <a:pt x="121" y="160"/>
                  </a:lnTo>
                  <a:lnTo>
                    <a:pt x="107" y="178"/>
                  </a:lnTo>
                  <a:lnTo>
                    <a:pt x="95" y="198"/>
                  </a:lnTo>
                  <a:lnTo>
                    <a:pt x="84" y="218"/>
                  </a:lnTo>
                  <a:lnTo>
                    <a:pt x="74" y="238"/>
                  </a:lnTo>
                  <a:lnTo>
                    <a:pt x="63" y="258"/>
                  </a:lnTo>
                  <a:lnTo>
                    <a:pt x="54" y="280"/>
                  </a:lnTo>
                  <a:lnTo>
                    <a:pt x="45" y="301"/>
                  </a:lnTo>
                  <a:lnTo>
                    <a:pt x="37" y="324"/>
                  </a:lnTo>
                  <a:lnTo>
                    <a:pt x="31" y="347"/>
                  </a:lnTo>
                  <a:lnTo>
                    <a:pt x="24" y="370"/>
                  </a:lnTo>
                  <a:lnTo>
                    <a:pt x="18" y="395"/>
                  </a:lnTo>
                  <a:lnTo>
                    <a:pt x="12" y="421"/>
                  </a:lnTo>
                  <a:lnTo>
                    <a:pt x="8" y="448"/>
                  </a:lnTo>
                  <a:lnTo>
                    <a:pt x="4" y="476"/>
                  </a:lnTo>
                  <a:lnTo>
                    <a:pt x="4" y="476"/>
                  </a:lnTo>
                  <a:lnTo>
                    <a:pt x="1" y="504"/>
                  </a:lnTo>
                  <a:lnTo>
                    <a:pt x="0" y="532"/>
                  </a:lnTo>
                  <a:lnTo>
                    <a:pt x="1" y="560"/>
                  </a:lnTo>
                  <a:lnTo>
                    <a:pt x="4" y="588"/>
                  </a:lnTo>
                  <a:lnTo>
                    <a:pt x="8" y="615"/>
                  </a:lnTo>
                  <a:lnTo>
                    <a:pt x="14" y="642"/>
                  </a:lnTo>
                  <a:lnTo>
                    <a:pt x="20" y="668"/>
                  </a:lnTo>
                  <a:lnTo>
                    <a:pt x="28" y="693"/>
                  </a:lnTo>
                  <a:lnTo>
                    <a:pt x="36" y="716"/>
                  </a:lnTo>
                  <a:lnTo>
                    <a:pt x="45" y="739"/>
                  </a:lnTo>
                  <a:lnTo>
                    <a:pt x="54" y="761"/>
                  </a:lnTo>
                  <a:lnTo>
                    <a:pt x="64" y="781"/>
                  </a:lnTo>
                  <a:lnTo>
                    <a:pt x="75" y="800"/>
                  </a:lnTo>
                  <a:lnTo>
                    <a:pt x="85" y="817"/>
                  </a:lnTo>
                  <a:lnTo>
                    <a:pt x="104" y="848"/>
                  </a:lnTo>
                  <a:lnTo>
                    <a:pt x="104" y="848"/>
                  </a:lnTo>
                  <a:close/>
                </a:path>
              </a:pathLst>
            </a:custGeom>
            <a:solidFill>
              <a:srgbClr val="FFC89F"/>
            </a:solidFill>
            <a:ln>
              <a:noFill/>
            </a:ln>
          </p:spPr>
          <p:txBody>
            <a:bodyPr vert="horz" wrap="square" lIns="91440" tIns="45720" rIns="91440" bIns="45720" numCol="1" anchor="t" anchorCtr="0" compatLnSpc="1">
              <a:normAutofit/>
            </a:bodyPr>
            <a:lstStyle/>
            <a:p>
              <a:endParaRPr lang="en-US" dirty="0"/>
            </a:p>
          </p:txBody>
        </p:sp>
        <p:sp>
          <p:nvSpPr>
            <p:cNvPr id="41" name="ï$ḻiḍè"/>
            <p:cNvSpPr/>
            <p:nvPr/>
          </p:nvSpPr>
          <p:spPr bwMode="auto">
            <a:xfrm>
              <a:off x="9853538" y="2704357"/>
              <a:ext cx="87313" cy="165100"/>
            </a:xfrm>
            <a:custGeom>
              <a:avLst/>
              <a:gdLst>
                <a:gd name="T0" fmla="*/ 55 w 55"/>
                <a:gd name="T1" fmla="*/ 50 h 104"/>
                <a:gd name="T2" fmla="*/ 55 w 55"/>
                <a:gd name="T3" fmla="*/ 50 h 104"/>
                <a:gd name="T4" fmla="*/ 55 w 55"/>
                <a:gd name="T5" fmla="*/ 61 h 104"/>
                <a:gd name="T6" fmla="*/ 54 w 55"/>
                <a:gd name="T7" fmla="*/ 70 h 104"/>
                <a:gd name="T8" fmla="*/ 52 w 55"/>
                <a:gd name="T9" fmla="*/ 79 h 104"/>
                <a:gd name="T10" fmla="*/ 49 w 55"/>
                <a:gd name="T11" fmla="*/ 87 h 104"/>
                <a:gd name="T12" fmla="*/ 45 w 55"/>
                <a:gd name="T13" fmla="*/ 94 h 104"/>
                <a:gd name="T14" fmla="*/ 41 w 55"/>
                <a:gd name="T15" fmla="*/ 100 h 104"/>
                <a:gd name="T16" fmla="*/ 36 w 55"/>
                <a:gd name="T17" fmla="*/ 103 h 104"/>
                <a:gd name="T18" fmla="*/ 31 w 55"/>
                <a:gd name="T19" fmla="*/ 104 h 104"/>
                <a:gd name="T20" fmla="*/ 31 w 55"/>
                <a:gd name="T21" fmla="*/ 104 h 104"/>
                <a:gd name="T22" fmla="*/ 25 w 55"/>
                <a:gd name="T23" fmla="*/ 103 h 104"/>
                <a:gd name="T24" fmla="*/ 20 w 55"/>
                <a:gd name="T25" fmla="*/ 101 h 104"/>
                <a:gd name="T26" fmla="*/ 15 w 55"/>
                <a:gd name="T27" fmla="*/ 96 h 104"/>
                <a:gd name="T28" fmla="*/ 10 w 55"/>
                <a:gd name="T29" fmla="*/ 90 h 104"/>
                <a:gd name="T30" fmla="*/ 7 w 55"/>
                <a:gd name="T31" fmla="*/ 83 h 104"/>
                <a:gd name="T32" fmla="*/ 3 w 55"/>
                <a:gd name="T33" fmla="*/ 74 h 104"/>
                <a:gd name="T34" fmla="*/ 1 w 55"/>
                <a:gd name="T35" fmla="*/ 64 h 104"/>
                <a:gd name="T36" fmla="*/ 0 w 55"/>
                <a:gd name="T37" fmla="*/ 53 h 104"/>
                <a:gd name="T38" fmla="*/ 0 w 55"/>
                <a:gd name="T39" fmla="*/ 53 h 104"/>
                <a:gd name="T40" fmla="*/ 0 w 55"/>
                <a:gd name="T41" fmla="*/ 43 h 104"/>
                <a:gd name="T42" fmla="*/ 1 w 55"/>
                <a:gd name="T43" fmla="*/ 33 h 104"/>
                <a:gd name="T44" fmla="*/ 3 w 55"/>
                <a:gd name="T45" fmla="*/ 24 h 104"/>
                <a:gd name="T46" fmla="*/ 7 w 55"/>
                <a:gd name="T47" fmla="*/ 16 h 104"/>
                <a:gd name="T48" fmla="*/ 10 w 55"/>
                <a:gd name="T49" fmla="*/ 9 h 104"/>
                <a:gd name="T50" fmla="*/ 15 w 55"/>
                <a:gd name="T51" fmla="*/ 5 h 104"/>
                <a:gd name="T52" fmla="*/ 19 w 55"/>
                <a:gd name="T53" fmla="*/ 1 h 104"/>
                <a:gd name="T54" fmla="*/ 25 w 55"/>
                <a:gd name="T55" fmla="*/ 0 h 104"/>
                <a:gd name="T56" fmla="*/ 25 w 55"/>
                <a:gd name="T57" fmla="*/ 0 h 104"/>
                <a:gd name="T58" fmla="*/ 31 w 55"/>
                <a:gd name="T59" fmla="*/ 0 h 104"/>
                <a:gd name="T60" fmla="*/ 36 w 55"/>
                <a:gd name="T61" fmla="*/ 4 h 104"/>
                <a:gd name="T62" fmla="*/ 41 w 55"/>
                <a:gd name="T63" fmla="*/ 8 h 104"/>
                <a:gd name="T64" fmla="*/ 45 w 55"/>
                <a:gd name="T65" fmla="*/ 14 h 104"/>
                <a:gd name="T66" fmla="*/ 49 w 55"/>
                <a:gd name="T67" fmla="*/ 22 h 104"/>
                <a:gd name="T68" fmla="*/ 52 w 55"/>
                <a:gd name="T69" fmla="*/ 31 h 104"/>
                <a:gd name="T70" fmla="*/ 54 w 55"/>
                <a:gd name="T71" fmla="*/ 40 h 104"/>
                <a:gd name="T72" fmla="*/ 55 w 55"/>
                <a:gd name="T73" fmla="*/ 50 h 104"/>
                <a:gd name="T74" fmla="*/ 55 w 55"/>
                <a:gd name="T7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104">
                  <a:moveTo>
                    <a:pt x="55" y="50"/>
                  </a:moveTo>
                  <a:lnTo>
                    <a:pt x="55" y="50"/>
                  </a:lnTo>
                  <a:lnTo>
                    <a:pt x="55" y="61"/>
                  </a:lnTo>
                  <a:lnTo>
                    <a:pt x="54" y="70"/>
                  </a:lnTo>
                  <a:lnTo>
                    <a:pt x="52" y="79"/>
                  </a:lnTo>
                  <a:lnTo>
                    <a:pt x="49" y="87"/>
                  </a:lnTo>
                  <a:lnTo>
                    <a:pt x="45" y="94"/>
                  </a:lnTo>
                  <a:lnTo>
                    <a:pt x="41" y="100"/>
                  </a:lnTo>
                  <a:lnTo>
                    <a:pt x="36" y="103"/>
                  </a:lnTo>
                  <a:lnTo>
                    <a:pt x="31" y="104"/>
                  </a:lnTo>
                  <a:lnTo>
                    <a:pt x="31" y="104"/>
                  </a:lnTo>
                  <a:lnTo>
                    <a:pt x="25" y="103"/>
                  </a:lnTo>
                  <a:lnTo>
                    <a:pt x="20" y="101"/>
                  </a:lnTo>
                  <a:lnTo>
                    <a:pt x="15" y="96"/>
                  </a:lnTo>
                  <a:lnTo>
                    <a:pt x="10" y="90"/>
                  </a:lnTo>
                  <a:lnTo>
                    <a:pt x="7" y="83"/>
                  </a:lnTo>
                  <a:lnTo>
                    <a:pt x="3" y="74"/>
                  </a:lnTo>
                  <a:lnTo>
                    <a:pt x="1" y="64"/>
                  </a:lnTo>
                  <a:lnTo>
                    <a:pt x="0" y="53"/>
                  </a:lnTo>
                  <a:lnTo>
                    <a:pt x="0" y="53"/>
                  </a:lnTo>
                  <a:lnTo>
                    <a:pt x="0" y="43"/>
                  </a:lnTo>
                  <a:lnTo>
                    <a:pt x="1" y="33"/>
                  </a:lnTo>
                  <a:lnTo>
                    <a:pt x="3" y="24"/>
                  </a:lnTo>
                  <a:lnTo>
                    <a:pt x="7" y="16"/>
                  </a:lnTo>
                  <a:lnTo>
                    <a:pt x="10" y="9"/>
                  </a:lnTo>
                  <a:lnTo>
                    <a:pt x="15" y="5"/>
                  </a:lnTo>
                  <a:lnTo>
                    <a:pt x="19" y="1"/>
                  </a:lnTo>
                  <a:lnTo>
                    <a:pt x="25" y="0"/>
                  </a:lnTo>
                  <a:lnTo>
                    <a:pt x="25" y="0"/>
                  </a:lnTo>
                  <a:lnTo>
                    <a:pt x="31" y="0"/>
                  </a:lnTo>
                  <a:lnTo>
                    <a:pt x="36" y="4"/>
                  </a:lnTo>
                  <a:lnTo>
                    <a:pt x="41" y="8"/>
                  </a:lnTo>
                  <a:lnTo>
                    <a:pt x="45" y="14"/>
                  </a:lnTo>
                  <a:lnTo>
                    <a:pt x="49" y="22"/>
                  </a:lnTo>
                  <a:lnTo>
                    <a:pt x="52" y="31"/>
                  </a:lnTo>
                  <a:lnTo>
                    <a:pt x="54" y="40"/>
                  </a:lnTo>
                  <a:lnTo>
                    <a:pt x="55" y="50"/>
                  </a:lnTo>
                  <a:lnTo>
                    <a:pt x="55" y="50"/>
                  </a:lnTo>
                  <a:close/>
                </a:path>
              </a:pathLst>
            </a:custGeom>
            <a:solidFill>
              <a:srgbClr val="2626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2" name="ïṥḷîḍe"/>
            <p:cNvSpPr/>
            <p:nvPr/>
          </p:nvSpPr>
          <p:spPr bwMode="auto">
            <a:xfrm>
              <a:off x="9520163" y="3155207"/>
              <a:ext cx="420688" cy="185738"/>
            </a:xfrm>
            <a:custGeom>
              <a:avLst/>
              <a:gdLst>
                <a:gd name="T0" fmla="*/ 1 w 265"/>
                <a:gd name="T1" fmla="*/ 29 h 117"/>
                <a:gd name="T2" fmla="*/ 1 w 265"/>
                <a:gd name="T3" fmla="*/ 29 h 117"/>
                <a:gd name="T4" fmla="*/ 0 w 265"/>
                <a:gd name="T5" fmla="*/ 35 h 117"/>
                <a:gd name="T6" fmla="*/ 1 w 265"/>
                <a:gd name="T7" fmla="*/ 47 h 117"/>
                <a:gd name="T8" fmla="*/ 3 w 265"/>
                <a:gd name="T9" fmla="*/ 52 h 117"/>
                <a:gd name="T10" fmla="*/ 5 w 265"/>
                <a:gd name="T11" fmla="*/ 59 h 117"/>
                <a:gd name="T12" fmla="*/ 10 w 265"/>
                <a:gd name="T13" fmla="*/ 66 h 117"/>
                <a:gd name="T14" fmla="*/ 15 w 265"/>
                <a:gd name="T15" fmla="*/ 74 h 117"/>
                <a:gd name="T16" fmla="*/ 22 w 265"/>
                <a:gd name="T17" fmla="*/ 81 h 117"/>
                <a:gd name="T18" fmla="*/ 30 w 265"/>
                <a:gd name="T19" fmla="*/ 87 h 117"/>
                <a:gd name="T20" fmla="*/ 40 w 265"/>
                <a:gd name="T21" fmla="*/ 94 h 117"/>
                <a:gd name="T22" fmla="*/ 53 w 265"/>
                <a:gd name="T23" fmla="*/ 100 h 117"/>
                <a:gd name="T24" fmla="*/ 66 w 265"/>
                <a:gd name="T25" fmla="*/ 105 h 117"/>
                <a:gd name="T26" fmla="*/ 83 w 265"/>
                <a:gd name="T27" fmla="*/ 110 h 117"/>
                <a:gd name="T28" fmla="*/ 102 w 265"/>
                <a:gd name="T29" fmla="*/ 113 h 117"/>
                <a:gd name="T30" fmla="*/ 124 w 265"/>
                <a:gd name="T31" fmla="*/ 116 h 117"/>
                <a:gd name="T32" fmla="*/ 124 w 265"/>
                <a:gd name="T33" fmla="*/ 116 h 117"/>
                <a:gd name="T34" fmla="*/ 147 w 265"/>
                <a:gd name="T35" fmla="*/ 117 h 117"/>
                <a:gd name="T36" fmla="*/ 167 w 265"/>
                <a:gd name="T37" fmla="*/ 115 h 117"/>
                <a:gd name="T38" fmla="*/ 185 w 265"/>
                <a:gd name="T39" fmla="*/ 111 h 117"/>
                <a:gd name="T40" fmla="*/ 202 w 265"/>
                <a:gd name="T41" fmla="*/ 105 h 117"/>
                <a:gd name="T42" fmla="*/ 216 w 265"/>
                <a:gd name="T43" fmla="*/ 98 h 117"/>
                <a:gd name="T44" fmla="*/ 227 w 265"/>
                <a:gd name="T45" fmla="*/ 90 h 117"/>
                <a:gd name="T46" fmla="*/ 237 w 265"/>
                <a:gd name="T47" fmla="*/ 81 h 117"/>
                <a:gd name="T48" fmla="*/ 246 w 265"/>
                <a:gd name="T49" fmla="*/ 70 h 117"/>
                <a:gd name="T50" fmla="*/ 253 w 265"/>
                <a:gd name="T51" fmla="*/ 60 h 117"/>
                <a:gd name="T52" fmla="*/ 258 w 265"/>
                <a:gd name="T53" fmla="*/ 51 h 117"/>
                <a:gd name="T54" fmla="*/ 262 w 265"/>
                <a:gd name="T55" fmla="*/ 41 h 117"/>
                <a:gd name="T56" fmla="*/ 264 w 265"/>
                <a:gd name="T57" fmla="*/ 32 h 117"/>
                <a:gd name="T58" fmla="*/ 265 w 265"/>
                <a:gd name="T59" fmla="*/ 23 h 117"/>
                <a:gd name="T60" fmla="*/ 265 w 265"/>
                <a:gd name="T61" fmla="*/ 16 h 117"/>
                <a:gd name="T62" fmla="*/ 265 w 265"/>
                <a:gd name="T63" fmla="*/ 10 h 117"/>
                <a:gd name="T64" fmla="*/ 263 w 265"/>
                <a:gd name="T65" fmla="*/ 6 h 117"/>
                <a:gd name="T66" fmla="*/ 263 w 265"/>
                <a:gd name="T67" fmla="*/ 6 h 117"/>
                <a:gd name="T68" fmla="*/ 262 w 265"/>
                <a:gd name="T69" fmla="*/ 5 h 117"/>
                <a:gd name="T70" fmla="*/ 259 w 265"/>
                <a:gd name="T71" fmla="*/ 4 h 117"/>
                <a:gd name="T72" fmla="*/ 250 w 265"/>
                <a:gd name="T73" fmla="*/ 1 h 117"/>
                <a:gd name="T74" fmla="*/ 235 w 265"/>
                <a:gd name="T75" fmla="*/ 0 h 117"/>
                <a:gd name="T76" fmla="*/ 218 w 265"/>
                <a:gd name="T77" fmla="*/ 0 h 117"/>
                <a:gd name="T78" fmla="*/ 175 w 265"/>
                <a:gd name="T79" fmla="*/ 1 h 117"/>
                <a:gd name="T80" fmla="*/ 126 w 265"/>
                <a:gd name="T81" fmla="*/ 5 h 117"/>
                <a:gd name="T82" fmla="*/ 79 w 265"/>
                <a:gd name="T83" fmla="*/ 9 h 117"/>
                <a:gd name="T84" fmla="*/ 38 w 265"/>
                <a:gd name="T85" fmla="*/ 15 h 117"/>
                <a:gd name="T86" fmla="*/ 22 w 265"/>
                <a:gd name="T87" fmla="*/ 18 h 117"/>
                <a:gd name="T88" fmla="*/ 10 w 265"/>
                <a:gd name="T89" fmla="*/ 22 h 117"/>
                <a:gd name="T90" fmla="*/ 3 w 265"/>
                <a:gd name="T91" fmla="*/ 25 h 117"/>
                <a:gd name="T92" fmla="*/ 1 w 265"/>
                <a:gd name="T93" fmla="*/ 27 h 117"/>
                <a:gd name="T94" fmla="*/ 1 w 265"/>
                <a:gd name="T95" fmla="*/ 2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5" h="117">
                  <a:moveTo>
                    <a:pt x="1" y="29"/>
                  </a:moveTo>
                  <a:lnTo>
                    <a:pt x="1" y="29"/>
                  </a:lnTo>
                  <a:lnTo>
                    <a:pt x="0" y="35"/>
                  </a:lnTo>
                  <a:lnTo>
                    <a:pt x="1" y="47"/>
                  </a:lnTo>
                  <a:lnTo>
                    <a:pt x="3" y="52"/>
                  </a:lnTo>
                  <a:lnTo>
                    <a:pt x="5" y="59"/>
                  </a:lnTo>
                  <a:lnTo>
                    <a:pt x="10" y="66"/>
                  </a:lnTo>
                  <a:lnTo>
                    <a:pt x="15" y="74"/>
                  </a:lnTo>
                  <a:lnTo>
                    <a:pt x="22" y="81"/>
                  </a:lnTo>
                  <a:lnTo>
                    <a:pt x="30" y="87"/>
                  </a:lnTo>
                  <a:lnTo>
                    <a:pt x="40" y="94"/>
                  </a:lnTo>
                  <a:lnTo>
                    <a:pt x="53" y="100"/>
                  </a:lnTo>
                  <a:lnTo>
                    <a:pt x="66" y="105"/>
                  </a:lnTo>
                  <a:lnTo>
                    <a:pt x="83" y="110"/>
                  </a:lnTo>
                  <a:lnTo>
                    <a:pt x="102" y="113"/>
                  </a:lnTo>
                  <a:lnTo>
                    <a:pt x="124" y="116"/>
                  </a:lnTo>
                  <a:lnTo>
                    <a:pt x="124" y="116"/>
                  </a:lnTo>
                  <a:lnTo>
                    <a:pt x="147" y="117"/>
                  </a:lnTo>
                  <a:lnTo>
                    <a:pt x="167" y="115"/>
                  </a:lnTo>
                  <a:lnTo>
                    <a:pt x="185" y="111"/>
                  </a:lnTo>
                  <a:lnTo>
                    <a:pt x="202" y="105"/>
                  </a:lnTo>
                  <a:lnTo>
                    <a:pt x="216" y="98"/>
                  </a:lnTo>
                  <a:lnTo>
                    <a:pt x="227" y="90"/>
                  </a:lnTo>
                  <a:lnTo>
                    <a:pt x="237" y="81"/>
                  </a:lnTo>
                  <a:lnTo>
                    <a:pt x="246" y="70"/>
                  </a:lnTo>
                  <a:lnTo>
                    <a:pt x="253" y="60"/>
                  </a:lnTo>
                  <a:lnTo>
                    <a:pt x="258" y="51"/>
                  </a:lnTo>
                  <a:lnTo>
                    <a:pt x="262" y="41"/>
                  </a:lnTo>
                  <a:lnTo>
                    <a:pt x="264" y="32"/>
                  </a:lnTo>
                  <a:lnTo>
                    <a:pt x="265" y="23"/>
                  </a:lnTo>
                  <a:lnTo>
                    <a:pt x="265" y="16"/>
                  </a:lnTo>
                  <a:lnTo>
                    <a:pt x="265" y="10"/>
                  </a:lnTo>
                  <a:lnTo>
                    <a:pt x="263" y="6"/>
                  </a:lnTo>
                  <a:lnTo>
                    <a:pt x="263" y="6"/>
                  </a:lnTo>
                  <a:lnTo>
                    <a:pt x="262" y="5"/>
                  </a:lnTo>
                  <a:lnTo>
                    <a:pt x="259" y="4"/>
                  </a:lnTo>
                  <a:lnTo>
                    <a:pt x="250" y="1"/>
                  </a:lnTo>
                  <a:lnTo>
                    <a:pt x="235" y="0"/>
                  </a:lnTo>
                  <a:lnTo>
                    <a:pt x="218" y="0"/>
                  </a:lnTo>
                  <a:lnTo>
                    <a:pt x="175" y="1"/>
                  </a:lnTo>
                  <a:lnTo>
                    <a:pt x="126" y="5"/>
                  </a:lnTo>
                  <a:lnTo>
                    <a:pt x="79" y="9"/>
                  </a:lnTo>
                  <a:lnTo>
                    <a:pt x="38" y="15"/>
                  </a:lnTo>
                  <a:lnTo>
                    <a:pt x="22" y="18"/>
                  </a:lnTo>
                  <a:lnTo>
                    <a:pt x="10" y="22"/>
                  </a:lnTo>
                  <a:lnTo>
                    <a:pt x="3" y="25"/>
                  </a:lnTo>
                  <a:lnTo>
                    <a:pt x="1" y="27"/>
                  </a:lnTo>
                  <a:lnTo>
                    <a:pt x="1"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3" name="ïsḷíḋe"/>
            <p:cNvSpPr/>
            <p:nvPr/>
          </p:nvSpPr>
          <p:spPr bwMode="auto">
            <a:xfrm>
              <a:off x="9645575" y="2805958"/>
              <a:ext cx="606425" cy="266700"/>
            </a:xfrm>
            <a:custGeom>
              <a:avLst/>
              <a:gdLst>
                <a:gd name="T0" fmla="*/ 0 w 382"/>
                <a:gd name="T1" fmla="*/ 168 h 168"/>
                <a:gd name="T2" fmla="*/ 0 w 382"/>
                <a:gd name="T3" fmla="*/ 168 h 168"/>
                <a:gd name="T4" fmla="*/ 38 w 382"/>
                <a:gd name="T5" fmla="*/ 166 h 168"/>
                <a:gd name="T6" fmla="*/ 129 w 382"/>
                <a:gd name="T7" fmla="*/ 158 h 168"/>
                <a:gd name="T8" fmla="*/ 182 w 382"/>
                <a:gd name="T9" fmla="*/ 152 h 168"/>
                <a:gd name="T10" fmla="*/ 234 w 382"/>
                <a:gd name="T11" fmla="*/ 147 h 168"/>
                <a:gd name="T12" fmla="*/ 280 w 382"/>
                <a:gd name="T13" fmla="*/ 141 h 168"/>
                <a:gd name="T14" fmla="*/ 317 w 382"/>
                <a:gd name="T15" fmla="*/ 134 h 168"/>
                <a:gd name="T16" fmla="*/ 317 w 382"/>
                <a:gd name="T17" fmla="*/ 134 h 168"/>
                <a:gd name="T18" fmla="*/ 323 w 382"/>
                <a:gd name="T19" fmla="*/ 133 h 168"/>
                <a:gd name="T20" fmla="*/ 330 w 382"/>
                <a:gd name="T21" fmla="*/ 130 h 168"/>
                <a:gd name="T22" fmla="*/ 343 w 382"/>
                <a:gd name="T23" fmla="*/ 124 h 168"/>
                <a:gd name="T24" fmla="*/ 354 w 382"/>
                <a:gd name="T25" fmla="*/ 115 h 168"/>
                <a:gd name="T26" fmla="*/ 363 w 382"/>
                <a:gd name="T27" fmla="*/ 106 h 168"/>
                <a:gd name="T28" fmla="*/ 370 w 382"/>
                <a:gd name="T29" fmla="*/ 95 h 168"/>
                <a:gd name="T30" fmla="*/ 375 w 382"/>
                <a:gd name="T31" fmla="*/ 83 h 168"/>
                <a:gd name="T32" fmla="*/ 380 w 382"/>
                <a:gd name="T33" fmla="*/ 71 h 168"/>
                <a:gd name="T34" fmla="*/ 382 w 382"/>
                <a:gd name="T35" fmla="*/ 58 h 168"/>
                <a:gd name="T36" fmla="*/ 382 w 382"/>
                <a:gd name="T37" fmla="*/ 47 h 168"/>
                <a:gd name="T38" fmla="*/ 380 w 382"/>
                <a:gd name="T39" fmla="*/ 36 h 168"/>
                <a:gd name="T40" fmla="*/ 377 w 382"/>
                <a:gd name="T41" fmla="*/ 26 h 168"/>
                <a:gd name="T42" fmla="*/ 371 w 382"/>
                <a:gd name="T43" fmla="*/ 17 h 168"/>
                <a:gd name="T44" fmla="*/ 367 w 382"/>
                <a:gd name="T45" fmla="*/ 12 h 168"/>
                <a:gd name="T46" fmla="*/ 363 w 382"/>
                <a:gd name="T47" fmla="*/ 9 h 168"/>
                <a:gd name="T48" fmla="*/ 358 w 382"/>
                <a:gd name="T49" fmla="*/ 5 h 168"/>
                <a:gd name="T50" fmla="*/ 354 w 382"/>
                <a:gd name="T51" fmla="*/ 3 h 168"/>
                <a:gd name="T52" fmla="*/ 348 w 382"/>
                <a:gd name="T53" fmla="*/ 2 h 168"/>
                <a:gd name="T54" fmla="*/ 341 w 382"/>
                <a:gd name="T55" fmla="*/ 1 h 168"/>
                <a:gd name="T56" fmla="*/ 336 w 382"/>
                <a:gd name="T57" fmla="*/ 0 h 168"/>
                <a:gd name="T58" fmla="*/ 328 w 382"/>
                <a:gd name="T59" fmla="*/ 1 h 168"/>
                <a:gd name="T60" fmla="*/ 328 w 382"/>
                <a:gd name="T61" fmla="*/ 1 h 168"/>
                <a:gd name="T62" fmla="*/ 275 w 382"/>
                <a:gd name="T63" fmla="*/ 5 h 168"/>
                <a:gd name="T64" fmla="*/ 233 w 382"/>
                <a:gd name="T65" fmla="*/ 11 h 168"/>
                <a:gd name="T66" fmla="*/ 198 w 382"/>
                <a:gd name="T67" fmla="*/ 17 h 168"/>
                <a:gd name="T68" fmla="*/ 0 w 382"/>
                <a:gd name="T69"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2" h="168">
                  <a:moveTo>
                    <a:pt x="0" y="168"/>
                  </a:moveTo>
                  <a:lnTo>
                    <a:pt x="0" y="168"/>
                  </a:lnTo>
                  <a:lnTo>
                    <a:pt x="38" y="166"/>
                  </a:lnTo>
                  <a:lnTo>
                    <a:pt x="129" y="158"/>
                  </a:lnTo>
                  <a:lnTo>
                    <a:pt x="182" y="152"/>
                  </a:lnTo>
                  <a:lnTo>
                    <a:pt x="234" y="147"/>
                  </a:lnTo>
                  <a:lnTo>
                    <a:pt x="280" y="141"/>
                  </a:lnTo>
                  <a:lnTo>
                    <a:pt x="317" y="134"/>
                  </a:lnTo>
                  <a:lnTo>
                    <a:pt x="317" y="134"/>
                  </a:lnTo>
                  <a:lnTo>
                    <a:pt x="323" y="133"/>
                  </a:lnTo>
                  <a:lnTo>
                    <a:pt x="330" y="130"/>
                  </a:lnTo>
                  <a:lnTo>
                    <a:pt x="343" y="124"/>
                  </a:lnTo>
                  <a:lnTo>
                    <a:pt x="354" y="115"/>
                  </a:lnTo>
                  <a:lnTo>
                    <a:pt x="363" y="106"/>
                  </a:lnTo>
                  <a:lnTo>
                    <a:pt x="370" y="95"/>
                  </a:lnTo>
                  <a:lnTo>
                    <a:pt x="375" y="83"/>
                  </a:lnTo>
                  <a:lnTo>
                    <a:pt x="380" y="71"/>
                  </a:lnTo>
                  <a:lnTo>
                    <a:pt x="382" y="58"/>
                  </a:lnTo>
                  <a:lnTo>
                    <a:pt x="382" y="47"/>
                  </a:lnTo>
                  <a:lnTo>
                    <a:pt x="380" y="36"/>
                  </a:lnTo>
                  <a:lnTo>
                    <a:pt x="377" y="26"/>
                  </a:lnTo>
                  <a:lnTo>
                    <a:pt x="371" y="17"/>
                  </a:lnTo>
                  <a:lnTo>
                    <a:pt x="367" y="12"/>
                  </a:lnTo>
                  <a:lnTo>
                    <a:pt x="363" y="9"/>
                  </a:lnTo>
                  <a:lnTo>
                    <a:pt x="358" y="5"/>
                  </a:lnTo>
                  <a:lnTo>
                    <a:pt x="354" y="3"/>
                  </a:lnTo>
                  <a:lnTo>
                    <a:pt x="348" y="2"/>
                  </a:lnTo>
                  <a:lnTo>
                    <a:pt x="341" y="1"/>
                  </a:lnTo>
                  <a:lnTo>
                    <a:pt x="336" y="0"/>
                  </a:lnTo>
                  <a:lnTo>
                    <a:pt x="328" y="1"/>
                  </a:lnTo>
                  <a:lnTo>
                    <a:pt x="328" y="1"/>
                  </a:lnTo>
                  <a:lnTo>
                    <a:pt x="275" y="5"/>
                  </a:lnTo>
                  <a:lnTo>
                    <a:pt x="233" y="11"/>
                  </a:lnTo>
                  <a:lnTo>
                    <a:pt x="198" y="17"/>
                  </a:lnTo>
                  <a:lnTo>
                    <a:pt x="0" y="168"/>
                  </a:lnTo>
                  <a:close/>
                </a:path>
              </a:pathLst>
            </a:custGeom>
            <a:solidFill>
              <a:srgbClr val="E8B182"/>
            </a:solidFill>
            <a:ln>
              <a:noFill/>
            </a:ln>
          </p:spPr>
          <p:txBody>
            <a:bodyPr vert="horz" wrap="square" lIns="91440" tIns="45720" rIns="91440" bIns="45720" numCol="1" anchor="t" anchorCtr="0" compatLnSpc="1">
              <a:normAutofit fontScale="47500" lnSpcReduction="20000"/>
            </a:bodyPr>
            <a:lstStyle/>
            <a:p>
              <a:endParaRPr lang="en-US" dirty="0"/>
            </a:p>
          </p:txBody>
        </p:sp>
        <p:sp>
          <p:nvSpPr>
            <p:cNvPr id="44" name="îṩľídè"/>
            <p:cNvSpPr/>
            <p:nvPr/>
          </p:nvSpPr>
          <p:spPr bwMode="auto">
            <a:xfrm>
              <a:off x="8926438" y="4593482"/>
              <a:ext cx="1565275" cy="1022350"/>
            </a:xfrm>
            <a:custGeom>
              <a:avLst/>
              <a:gdLst>
                <a:gd name="T0" fmla="*/ 0 w 986"/>
                <a:gd name="T1" fmla="*/ 12 h 644"/>
                <a:gd name="T2" fmla="*/ 2 w 986"/>
                <a:gd name="T3" fmla="*/ 95 h 644"/>
                <a:gd name="T4" fmla="*/ 10 w 986"/>
                <a:gd name="T5" fmla="*/ 275 h 644"/>
                <a:gd name="T6" fmla="*/ 11 w 986"/>
                <a:gd name="T7" fmla="*/ 330 h 644"/>
                <a:gd name="T8" fmla="*/ 5 w 986"/>
                <a:gd name="T9" fmla="*/ 497 h 644"/>
                <a:gd name="T10" fmla="*/ 132 w 986"/>
                <a:gd name="T11" fmla="*/ 644 h 644"/>
                <a:gd name="T12" fmla="*/ 136 w 986"/>
                <a:gd name="T13" fmla="*/ 514 h 644"/>
                <a:gd name="T14" fmla="*/ 140 w 986"/>
                <a:gd name="T15" fmla="*/ 358 h 644"/>
                <a:gd name="T16" fmla="*/ 143 w 986"/>
                <a:gd name="T17" fmla="*/ 291 h 644"/>
                <a:gd name="T18" fmla="*/ 149 w 986"/>
                <a:gd name="T19" fmla="*/ 233 h 644"/>
                <a:gd name="T20" fmla="*/ 159 w 986"/>
                <a:gd name="T21" fmla="*/ 195 h 644"/>
                <a:gd name="T22" fmla="*/ 168 w 986"/>
                <a:gd name="T23" fmla="*/ 175 h 644"/>
                <a:gd name="T24" fmla="*/ 173 w 986"/>
                <a:gd name="T25" fmla="*/ 167 h 644"/>
                <a:gd name="T26" fmla="*/ 185 w 986"/>
                <a:gd name="T27" fmla="*/ 161 h 644"/>
                <a:gd name="T28" fmla="*/ 205 w 986"/>
                <a:gd name="T29" fmla="*/ 157 h 644"/>
                <a:gd name="T30" fmla="*/ 272 w 986"/>
                <a:gd name="T31" fmla="*/ 150 h 644"/>
                <a:gd name="T32" fmla="*/ 360 w 986"/>
                <a:gd name="T33" fmla="*/ 147 h 644"/>
                <a:gd name="T34" fmla="*/ 460 w 986"/>
                <a:gd name="T35" fmla="*/ 147 h 644"/>
                <a:gd name="T36" fmla="*/ 646 w 986"/>
                <a:gd name="T37" fmla="*/ 155 h 644"/>
                <a:gd name="T38" fmla="*/ 712 w 986"/>
                <a:gd name="T39" fmla="*/ 161 h 644"/>
                <a:gd name="T40" fmla="*/ 739 w 986"/>
                <a:gd name="T41" fmla="*/ 166 h 644"/>
                <a:gd name="T42" fmla="*/ 742 w 986"/>
                <a:gd name="T43" fmla="*/ 167 h 644"/>
                <a:gd name="T44" fmla="*/ 750 w 986"/>
                <a:gd name="T45" fmla="*/ 178 h 644"/>
                <a:gd name="T46" fmla="*/ 773 w 986"/>
                <a:gd name="T47" fmla="*/ 237 h 644"/>
                <a:gd name="T48" fmla="*/ 808 w 986"/>
                <a:gd name="T49" fmla="*/ 343 h 644"/>
                <a:gd name="T50" fmla="*/ 986 w 986"/>
                <a:gd name="T51" fmla="*/ 386 h 644"/>
                <a:gd name="T52" fmla="*/ 982 w 986"/>
                <a:gd name="T53" fmla="*/ 371 h 644"/>
                <a:gd name="T54" fmla="*/ 959 w 986"/>
                <a:gd name="T55" fmla="*/ 274 h 644"/>
                <a:gd name="T56" fmla="*/ 937 w 986"/>
                <a:gd name="T57" fmla="*/ 209 h 644"/>
                <a:gd name="T58" fmla="*/ 911 w 986"/>
                <a:gd name="T59" fmla="*/ 141 h 644"/>
                <a:gd name="T60" fmla="*/ 887 w 986"/>
                <a:gd name="T61" fmla="*/ 94 h 644"/>
                <a:gd name="T62" fmla="*/ 870 w 986"/>
                <a:gd name="T63" fmla="*/ 66 h 644"/>
                <a:gd name="T64" fmla="*/ 851 w 986"/>
                <a:gd name="T65" fmla="*/ 43 h 644"/>
                <a:gd name="T66" fmla="*/ 832 w 986"/>
                <a:gd name="T67" fmla="*/ 24 h 644"/>
                <a:gd name="T68" fmla="*/ 810 w 986"/>
                <a:gd name="T69" fmla="*/ 13 h 644"/>
                <a:gd name="T70" fmla="*/ 799 w 986"/>
                <a:gd name="T71" fmla="*/ 8 h 644"/>
                <a:gd name="T72" fmla="*/ 747 w 986"/>
                <a:gd name="T73" fmla="*/ 2 h 644"/>
                <a:gd name="T74" fmla="*/ 682 w 986"/>
                <a:gd name="T75" fmla="*/ 0 h 644"/>
                <a:gd name="T76" fmla="*/ 603 w 986"/>
                <a:gd name="T77" fmla="*/ 3 h 644"/>
                <a:gd name="T78" fmla="*/ 405 w 986"/>
                <a:gd name="T79" fmla="*/ 13 h 644"/>
                <a:gd name="T80" fmla="*/ 284 w 986"/>
                <a:gd name="T81" fmla="*/ 16 h 644"/>
                <a:gd name="T82" fmla="*/ 149 w 986"/>
                <a:gd name="T83" fmla="*/ 16 h 644"/>
                <a:gd name="T84" fmla="*/ 0 w 986"/>
                <a:gd name="T85" fmla="*/ 12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86" h="644">
                  <a:moveTo>
                    <a:pt x="0" y="12"/>
                  </a:moveTo>
                  <a:lnTo>
                    <a:pt x="0" y="12"/>
                  </a:lnTo>
                  <a:lnTo>
                    <a:pt x="0" y="51"/>
                  </a:lnTo>
                  <a:lnTo>
                    <a:pt x="2" y="95"/>
                  </a:lnTo>
                  <a:lnTo>
                    <a:pt x="7" y="190"/>
                  </a:lnTo>
                  <a:lnTo>
                    <a:pt x="10" y="275"/>
                  </a:lnTo>
                  <a:lnTo>
                    <a:pt x="11" y="308"/>
                  </a:lnTo>
                  <a:lnTo>
                    <a:pt x="11" y="330"/>
                  </a:lnTo>
                  <a:lnTo>
                    <a:pt x="11" y="330"/>
                  </a:lnTo>
                  <a:lnTo>
                    <a:pt x="5" y="497"/>
                  </a:lnTo>
                  <a:lnTo>
                    <a:pt x="0" y="634"/>
                  </a:lnTo>
                  <a:lnTo>
                    <a:pt x="132" y="644"/>
                  </a:lnTo>
                  <a:lnTo>
                    <a:pt x="132" y="644"/>
                  </a:lnTo>
                  <a:lnTo>
                    <a:pt x="136" y="514"/>
                  </a:lnTo>
                  <a:lnTo>
                    <a:pt x="140" y="358"/>
                  </a:lnTo>
                  <a:lnTo>
                    <a:pt x="140" y="358"/>
                  </a:lnTo>
                  <a:lnTo>
                    <a:pt x="142" y="318"/>
                  </a:lnTo>
                  <a:lnTo>
                    <a:pt x="143" y="291"/>
                  </a:lnTo>
                  <a:lnTo>
                    <a:pt x="146" y="262"/>
                  </a:lnTo>
                  <a:lnTo>
                    <a:pt x="149" y="233"/>
                  </a:lnTo>
                  <a:lnTo>
                    <a:pt x="155" y="206"/>
                  </a:lnTo>
                  <a:lnTo>
                    <a:pt x="159" y="195"/>
                  </a:lnTo>
                  <a:lnTo>
                    <a:pt x="163" y="184"/>
                  </a:lnTo>
                  <a:lnTo>
                    <a:pt x="168" y="175"/>
                  </a:lnTo>
                  <a:lnTo>
                    <a:pt x="173" y="167"/>
                  </a:lnTo>
                  <a:lnTo>
                    <a:pt x="173" y="167"/>
                  </a:lnTo>
                  <a:lnTo>
                    <a:pt x="178" y="164"/>
                  </a:lnTo>
                  <a:lnTo>
                    <a:pt x="185" y="161"/>
                  </a:lnTo>
                  <a:lnTo>
                    <a:pt x="194" y="159"/>
                  </a:lnTo>
                  <a:lnTo>
                    <a:pt x="205" y="157"/>
                  </a:lnTo>
                  <a:lnTo>
                    <a:pt x="234" y="153"/>
                  </a:lnTo>
                  <a:lnTo>
                    <a:pt x="272" y="150"/>
                  </a:lnTo>
                  <a:lnTo>
                    <a:pt x="314" y="149"/>
                  </a:lnTo>
                  <a:lnTo>
                    <a:pt x="360" y="147"/>
                  </a:lnTo>
                  <a:lnTo>
                    <a:pt x="409" y="147"/>
                  </a:lnTo>
                  <a:lnTo>
                    <a:pt x="460" y="147"/>
                  </a:lnTo>
                  <a:lnTo>
                    <a:pt x="559" y="151"/>
                  </a:lnTo>
                  <a:lnTo>
                    <a:pt x="646" y="155"/>
                  </a:lnTo>
                  <a:lnTo>
                    <a:pt x="682" y="158"/>
                  </a:lnTo>
                  <a:lnTo>
                    <a:pt x="712" y="161"/>
                  </a:lnTo>
                  <a:lnTo>
                    <a:pt x="732" y="164"/>
                  </a:lnTo>
                  <a:lnTo>
                    <a:pt x="739" y="166"/>
                  </a:lnTo>
                  <a:lnTo>
                    <a:pt x="742" y="167"/>
                  </a:lnTo>
                  <a:lnTo>
                    <a:pt x="742" y="167"/>
                  </a:lnTo>
                  <a:lnTo>
                    <a:pt x="746" y="171"/>
                  </a:lnTo>
                  <a:lnTo>
                    <a:pt x="750" y="178"/>
                  </a:lnTo>
                  <a:lnTo>
                    <a:pt x="761" y="203"/>
                  </a:lnTo>
                  <a:lnTo>
                    <a:pt x="773" y="237"/>
                  </a:lnTo>
                  <a:lnTo>
                    <a:pt x="785" y="274"/>
                  </a:lnTo>
                  <a:lnTo>
                    <a:pt x="808" y="343"/>
                  </a:lnTo>
                  <a:lnTo>
                    <a:pt x="817" y="374"/>
                  </a:lnTo>
                  <a:lnTo>
                    <a:pt x="986" y="386"/>
                  </a:lnTo>
                  <a:lnTo>
                    <a:pt x="986" y="386"/>
                  </a:lnTo>
                  <a:lnTo>
                    <a:pt x="982" y="371"/>
                  </a:lnTo>
                  <a:lnTo>
                    <a:pt x="973" y="332"/>
                  </a:lnTo>
                  <a:lnTo>
                    <a:pt x="959" y="274"/>
                  </a:lnTo>
                  <a:lnTo>
                    <a:pt x="948" y="243"/>
                  </a:lnTo>
                  <a:lnTo>
                    <a:pt x="937" y="209"/>
                  </a:lnTo>
                  <a:lnTo>
                    <a:pt x="925" y="175"/>
                  </a:lnTo>
                  <a:lnTo>
                    <a:pt x="911" y="141"/>
                  </a:lnTo>
                  <a:lnTo>
                    <a:pt x="896" y="109"/>
                  </a:lnTo>
                  <a:lnTo>
                    <a:pt x="887" y="94"/>
                  </a:lnTo>
                  <a:lnTo>
                    <a:pt x="879" y="80"/>
                  </a:lnTo>
                  <a:lnTo>
                    <a:pt x="870" y="66"/>
                  </a:lnTo>
                  <a:lnTo>
                    <a:pt x="861" y="55"/>
                  </a:lnTo>
                  <a:lnTo>
                    <a:pt x="851" y="43"/>
                  </a:lnTo>
                  <a:lnTo>
                    <a:pt x="842" y="33"/>
                  </a:lnTo>
                  <a:lnTo>
                    <a:pt x="832" y="24"/>
                  </a:lnTo>
                  <a:lnTo>
                    <a:pt x="820" y="17"/>
                  </a:lnTo>
                  <a:lnTo>
                    <a:pt x="810" y="13"/>
                  </a:lnTo>
                  <a:lnTo>
                    <a:pt x="799" y="8"/>
                  </a:lnTo>
                  <a:lnTo>
                    <a:pt x="799" y="8"/>
                  </a:lnTo>
                  <a:lnTo>
                    <a:pt x="775" y="4"/>
                  </a:lnTo>
                  <a:lnTo>
                    <a:pt x="747" y="2"/>
                  </a:lnTo>
                  <a:lnTo>
                    <a:pt x="716" y="0"/>
                  </a:lnTo>
                  <a:lnTo>
                    <a:pt x="682" y="0"/>
                  </a:lnTo>
                  <a:lnTo>
                    <a:pt x="645" y="2"/>
                  </a:lnTo>
                  <a:lnTo>
                    <a:pt x="603" y="3"/>
                  </a:lnTo>
                  <a:lnTo>
                    <a:pt x="512" y="8"/>
                  </a:lnTo>
                  <a:lnTo>
                    <a:pt x="405" y="13"/>
                  </a:lnTo>
                  <a:lnTo>
                    <a:pt x="346" y="15"/>
                  </a:lnTo>
                  <a:lnTo>
                    <a:pt x="284" y="16"/>
                  </a:lnTo>
                  <a:lnTo>
                    <a:pt x="218" y="17"/>
                  </a:lnTo>
                  <a:lnTo>
                    <a:pt x="149" y="16"/>
                  </a:lnTo>
                  <a:lnTo>
                    <a:pt x="76" y="15"/>
                  </a:lnTo>
                  <a:lnTo>
                    <a:pt x="0" y="12"/>
                  </a:lnTo>
                  <a:lnTo>
                    <a:pt x="0" y="12"/>
                  </a:lnTo>
                  <a:close/>
                </a:path>
              </a:pathLst>
            </a:custGeom>
            <a:solidFill>
              <a:schemeClr val="tx2"/>
            </a:solidFill>
            <a:ln>
              <a:noFill/>
            </a:ln>
          </p:spPr>
          <p:txBody>
            <a:bodyPr vert="horz" wrap="square" lIns="91440" tIns="45720" rIns="91440" bIns="45720" numCol="1" anchor="t" anchorCtr="0" compatLnSpc="1">
              <a:normAutofit/>
            </a:bodyPr>
            <a:lstStyle/>
            <a:p>
              <a:endParaRPr lang="en-US" dirty="0"/>
            </a:p>
          </p:txBody>
        </p:sp>
        <p:sp>
          <p:nvSpPr>
            <p:cNvPr id="45" name="îṣľïḍé"/>
            <p:cNvSpPr/>
            <p:nvPr/>
          </p:nvSpPr>
          <p:spPr bwMode="auto">
            <a:xfrm>
              <a:off x="10178975" y="5104656"/>
              <a:ext cx="346075" cy="171450"/>
            </a:xfrm>
            <a:custGeom>
              <a:avLst/>
              <a:gdLst>
                <a:gd name="T0" fmla="*/ 113 w 218"/>
                <a:gd name="T1" fmla="*/ 106 h 108"/>
                <a:gd name="T2" fmla="*/ 113 w 218"/>
                <a:gd name="T3" fmla="*/ 106 h 108"/>
                <a:gd name="T4" fmla="*/ 90 w 218"/>
                <a:gd name="T5" fmla="*/ 107 h 108"/>
                <a:gd name="T6" fmla="*/ 68 w 218"/>
                <a:gd name="T7" fmla="*/ 108 h 108"/>
                <a:gd name="T8" fmla="*/ 47 w 218"/>
                <a:gd name="T9" fmla="*/ 107 h 108"/>
                <a:gd name="T10" fmla="*/ 37 w 218"/>
                <a:gd name="T11" fmla="*/ 107 h 108"/>
                <a:gd name="T12" fmla="*/ 29 w 218"/>
                <a:gd name="T13" fmla="*/ 105 h 108"/>
                <a:gd name="T14" fmla="*/ 21 w 218"/>
                <a:gd name="T15" fmla="*/ 103 h 108"/>
                <a:gd name="T16" fmla="*/ 15 w 218"/>
                <a:gd name="T17" fmla="*/ 99 h 108"/>
                <a:gd name="T18" fmla="*/ 9 w 218"/>
                <a:gd name="T19" fmla="*/ 95 h 108"/>
                <a:gd name="T20" fmla="*/ 4 w 218"/>
                <a:gd name="T21" fmla="*/ 90 h 108"/>
                <a:gd name="T22" fmla="*/ 2 w 218"/>
                <a:gd name="T23" fmla="*/ 83 h 108"/>
                <a:gd name="T24" fmla="*/ 0 w 218"/>
                <a:gd name="T25" fmla="*/ 76 h 108"/>
                <a:gd name="T26" fmla="*/ 1 w 218"/>
                <a:gd name="T27" fmla="*/ 68 h 108"/>
                <a:gd name="T28" fmla="*/ 3 w 218"/>
                <a:gd name="T29" fmla="*/ 56 h 108"/>
                <a:gd name="T30" fmla="*/ 3 w 218"/>
                <a:gd name="T31" fmla="*/ 56 h 108"/>
                <a:gd name="T32" fmla="*/ 5 w 218"/>
                <a:gd name="T33" fmla="*/ 51 h 108"/>
                <a:gd name="T34" fmla="*/ 9 w 218"/>
                <a:gd name="T35" fmla="*/ 45 h 108"/>
                <a:gd name="T36" fmla="*/ 12 w 218"/>
                <a:gd name="T37" fmla="*/ 39 h 108"/>
                <a:gd name="T38" fmla="*/ 17 w 218"/>
                <a:gd name="T39" fmla="*/ 34 h 108"/>
                <a:gd name="T40" fmla="*/ 27 w 218"/>
                <a:gd name="T41" fmla="*/ 23 h 108"/>
                <a:gd name="T42" fmla="*/ 41 w 218"/>
                <a:gd name="T43" fmla="*/ 14 h 108"/>
                <a:gd name="T44" fmla="*/ 56 w 218"/>
                <a:gd name="T45" fmla="*/ 8 h 108"/>
                <a:gd name="T46" fmla="*/ 73 w 218"/>
                <a:gd name="T47" fmla="*/ 2 h 108"/>
                <a:gd name="T48" fmla="*/ 84 w 218"/>
                <a:gd name="T49" fmla="*/ 1 h 108"/>
                <a:gd name="T50" fmla="*/ 94 w 218"/>
                <a:gd name="T51" fmla="*/ 0 h 108"/>
                <a:gd name="T52" fmla="*/ 104 w 218"/>
                <a:gd name="T53" fmla="*/ 0 h 108"/>
                <a:gd name="T54" fmla="*/ 115 w 218"/>
                <a:gd name="T55" fmla="*/ 0 h 108"/>
                <a:gd name="T56" fmla="*/ 115 w 218"/>
                <a:gd name="T57" fmla="*/ 0 h 108"/>
                <a:gd name="T58" fmla="*/ 137 w 218"/>
                <a:gd name="T59" fmla="*/ 2 h 108"/>
                <a:gd name="T60" fmla="*/ 156 w 218"/>
                <a:gd name="T61" fmla="*/ 8 h 108"/>
                <a:gd name="T62" fmla="*/ 174 w 218"/>
                <a:gd name="T63" fmla="*/ 14 h 108"/>
                <a:gd name="T64" fmla="*/ 182 w 218"/>
                <a:gd name="T65" fmla="*/ 18 h 108"/>
                <a:gd name="T66" fmla="*/ 190 w 218"/>
                <a:gd name="T67" fmla="*/ 22 h 108"/>
                <a:gd name="T68" fmla="*/ 197 w 218"/>
                <a:gd name="T69" fmla="*/ 28 h 108"/>
                <a:gd name="T70" fmla="*/ 202 w 218"/>
                <a:gd name="T71" fmla="*/ 33 h 108"/>
                <a:gd name="T72" fmla="*/ 208 w 218"/>
                <a:gd name="T73" fmla="*/ 38 h 108"/>
                <a:gd name="T74" fmla="*/ 211 w 218"/>
                <a:gd name="T75" fmla="*/ 44 h 108"/>
                <a:gd name="T76" fmla="*/ 215 w 218"/>
                <a:gd name="T77" fmla="*/ 51 h 108"/>
                <a:gd name="T78" fmla="*/ 217 w 218"/>
                <a:gd name="T79" fmla="*/ 56 h 108"/>
                <a:gd name="T80" fmla="*/ 218 w 218"/>
                <a:gd name="T81" fmla="*/ 63 h 108"/>
                <a:gd name="T82" fmla="*/ 218 w 218"/>
                <a:gd name="T83" fmla="*/ 70 h 108"/>
                <a:gd name="T84" fmla="*/ 218 w 218"/>
                <a:gd name="T85" fmla="*/ 70 h 108"/>
                <a:gd name="T86" fmla="*/ 218 w 218"/>
                <a:gd name="T87" fmla="*/ 76 h 108"/>
                <a:gd name="T88" fmla="*/ 217 w 218"/>
                <a:gd name="T89" fmla="*/ 81 h 108"/>
                <a:gd name="T90" fmla="*/ 215 w 218"/>
                <a:gd name="T91" fmla="*/ 86 h 108"/>
                <a:gd name="T92" fmla="*/ 213 w 218"/>
                <a:gd name="T93" fmla="*/ 89 h 108"/>
                <a:gd name="T94" fmla="*/ 208 w 218"/>
                <a:gd name="T95" fmla="*/ 92 h 108"/>
                <a:gd name="T96" fmla="*/ 205 w 218"/>
                <a:gd name="T97" fmla="*/ 95 h 108"/>
                <a:gd name="T98" fmla="*/ 199 w 218"/>
                <a:gd name="T99" fmla="*/ 97 h 108"/>
                <a:gd name="T100" fmla="*/ 193 w 218"/>
                <a:gd name="T101" fmla="*/ 99 h 108"/>
                <a:gd name="T102" fmla="*/ 180 w 218"/>
                <a:gd name="T103" fmla="*/ 102 h 108"/>
                <a:gd name="T104" fmla="*/ 162 w 218"/>
                <a:gd name="T105" fmla="*/ 104 h 108"/>
                <a:gd name="T106" fmla="*/ 113 w 218"/>
                <a:gd name="T107" fmla="*/ 106 h 108"/>
                <a:gd name="T108" fmla="*/ 113 w 218"/>
                <a:gd name="T109" fmla="*/ 10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08">
                  <a:moveTo>
                    <a:pt x="113" y="106"/>
                  </a:moveTo>
                  <a:lnTo>
                    <a:pt x="113" y="106"/>
                  </a:lnTo>
                  <a:lnTo>
                    <a:pt x="90" y="107"/>
                  </a:lnTo>
                  <a:lnTo>
                    <a:pt x="68" y="108"/>
                  </a:lnTo>
                  <a:lnTo>
                    <a:pt x="47" y="107"/>
                  </a:lnTo>
                  <a:lnTo>
                    <a:pt x="37" y="107"/>
                  </a:lnTo>
                  <a:lnTo>
                    <a:pt x="29" y="105"/>
                  </a:lnTo>
                  <a:lnTo>
                    <a:pt x="21" y="103"/>
                  </a:lnTo>
                  <a:lnTo>
                    <a:pt x="15" y="99"/>
                  </a:lnTo>
                  <a:lnTo>
                    <a:pt x="9" y="95"/>
                  </a:lnTo>
                  <a:lnTo>
                    <a:pt x="4" y="90"/>
                  </a:lnTo>
                  <a:lnTo>
                    <a:pt x="2" y="83"/>
                  </a:lnTo>
                  <a:lnTo>
                    <a:pt x="0" y="76"/>
                  </a:lnTo>
                  <a:lnTo>
                    <a:pt x="1" y="68"/>
                  </a:lnTo>
                  <a:lnTo>
                    <a:pt x="3" y="56"/>
                  </a:lnTo>
                  <a:lnTo>
                    <a:pt x="3" y="56"/>
                  </a:lnTo>
                  <a:lnTo>
                    <a:pt x="5" y="51"/>
                  </a:lnTo>
                  <a:lnTo>
                    <a:pt x="9" y="45"/>
                  </a:lnTo>
                  <a:lnTo>
                    <a:pt x="12" y="39"/>
                  </a:lnTo>
                  <a:lnTo>
                    <a:pt x="17" y="34"/>
                  </a:lnTo>
                  <a:lnTo>
                    <a:pt x="27" y="23"/>
                  </a:lnTo>
                  <a:lnTo>
                    <a:pt x="41" y="14"/>
                  </a:lnTo>
                  <a:lnTo>
                    <a:pt x="56" y="8"/>
                  </a:lnTo>
                  <a:lnTo>
                    <a:pt x="73" y="2"/>
                  </a:lnTo>
                  <a:lnTo>
                    <a:pt x="84" y="1"/>
                  </a:lnTo>
                  <a:lnTo>
                    <a:pt x="94" y="0"/>
                  </a:lnTo>
                  <a:lnTo>
                    <a:pt x="104" y="0"/>
                  </a:lnTo>
                  <a:lnTo>
                    <a:pt x="115" y="0"/>
                  </a:lnTo>
                  <a:lnTo>
                    <a:pt x="115" y="0"/>
                  </a:lnTo>
                  <a:lnTo>
                    <a:pt x="137" y="2"/>
                  </a:lnTo>
                  <a:lnTo>
                    <a:pt x="156" y="8"/>
                  </a:lnTo>
                  <a:lnTo>
                    <a:pt x="174" y="14"/>
                  </a:lnTo>
                  <a:lnTo>
                    <a:pt x="182" y="18"/>
                  </a:lnTo>
                  <a:lnTo>
                    <a:pt x="190" y="22"/>
                  </a:lnTo>
                  <a:lnTo>
                    <a:pt x="197" y="28"/>
                  </a:lnTo>
                  <a:lnTo>
                    <a:pt x="202" y="33"/>
                  </a:lnTo>
                  <a:lnTo>
                    <a:pt x="208" y="38"/>
                  </a:lnTo>
                  <a:lnTo>
                    <a:pt x="211" y="44"/>
                  </a:lnTo>
                  <a:lnTo>
                    <a:pt x="215" y="51"/>
                  </a:lnTo>
                  <a:lnTo>
                    <a:pt x="217" y="56"/>
                  </a:lnTo>
                  <a:lnTo>
                    <a:pt x="218" y="63"/>
                  </a:lnTo>
                  <a:lnTo>
                    <a:pt x="218" y="70"/>
                  </a:lnTo>
                  <a:lnTo>
                    <a:pt x="218" y="70"/>
                  </a:lnTo>
                  <a:lnTo>
                    <a:pt x="218" y="76"/>
                  </a:lnTo>
                  <a:lnTo>
                    <a:pt x="217" y="81"/>
                  </a:lnTo>
                  <a:lnTo>
                    <a:pt x="215" y="86"/>
                  </a:lnTo>
                  <a:lnTo>
                    <a:pt x="213" y="89"/>
                  </a:lnTo>
                  <a:lnTo>
                    <a:pt x="208" y="92"/>
                  </a:lnTo>
                  <a:lnTo>
                    <a:pt x="205" y="95"/>
                  </a:lnTo>
                  <a:lnTo>
                    <a:pt x="199" y="97"/>
                  </a:lnTo>
                  <a:lnTo>
                    <a:pt x="193" y="99"/>
                  </a:lnTo>
                  <a:lnTo>
                    <a:pt x="180" y="102"/>
                  </a:lnTo>
                  <a:lnTo>
                    <a:pt x="162" y="104"/>
                  </a:lnTo>
                  <a:lnTo>
                    <a:pt x="113" y="106"/>
                  </a:lnTo>
                  <a:lnTo>
                    <a:pt x="113" y="106"/>
                  </a:lnTo>
                  <a:close/>
                </a:path>
              </a:pathLst>
            </a:custGeom>
            <a:solidFill>
              <a:srgbClr val="2626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6" name="i$ḷîḑê"/>
            <p:cNvSpPr/>
            <p:nvPr/>
          </p:nvSpPr>
          <p:spPr bwMode="auto">
            <a:xfrm>
              <a:off x="10169450" y="5231656"/>
              <a:ext cx="376238" cy="57150"/>
            </a:xfrm>
            <a:custGeom>
              <a:avLst/>
              <a:gdLst>
                <a:gd name="T0" fmla="*/ 237 w 237"/>
                <a:gd name="T1" fmla="*/ 16 h 36"/>
                <a:gd name="T2" fmla="*/ 237 w 237"/>
                <a:gd name="T3" fmla="*/ 16 h 36"/>
                <a:gd name="T4" fmla="*/ 236 w 237"/>
                <a:gd name="T5" fmla="*/ 22 h 36"/>
                <a:gd name="T6" fmla="*/ 232 w 237"/>
                <a:gd name="T7" fmla="*/ 27 h 36"/>
                <a:gd name="T8" fmla="*/ 228 w 237"/>
                <a:gd name="T9" fmla="*/ 31 h 36"/>
                <a:gd name="T10" fmla="*/ 221 w 237"/>
                <a:gd name="T11" fmla="*/ 32 h 36"/>
                <a:gd name="T12" fmla="*/ 16 w 237"/>
                <a:gd name="T13" fmla="*/ 36 h 36"/>
                <a:gd name="T14" fmla="*/ 16 w 237"/>
                <a:gd name="T15" fmla="*/ 36 h 36"/>
                <a:gd name="T16" fmla="*/ 9 w 237"/>
                <a:gd name="T17" fmla="*/ 35 h 36"/>
                <a:gd name="T18" fmla="*/ 5 w 237"/>
                <a:gd name="T19" fmla="*/ 33 h 36"/>
                <a:gd name="T20" fmla="*/ 1 w 237"/>
                <a:gd name="T21" fmla="*/ 27 h 36"/>
                <a:gd name="T22" fmla="*/ 0 w 237"/>
                <a:gd name="T23" fmla="*/ 22 h 36"/>
                <a:gd name="T24" fmla="*/ 0 w 237"/>
                <a:gd name="T25" fmla="*/ 22 h 36"/>
                <a:gd name="T26" fmla="*/ 0 w 237"/>
                <a:gd name="T27" fmla="*/ 22 h 36"/>
                <a:gd name="T28" fmla="*/ 1 w 237"/>
                <a:gd name="T29" fmla="*/ 16 h 36"/>
                <a:gd name="T30" fmla="*/ 5 w 237"/>
                <a:gd name="T31" fmla="*/ 10 h 36"/>
                <a:gd name="T32" fmla="*/ 9 w 237"/>
                <a:gd name="T33" fmla="*/ 7 h 36"/>
                <a:gd name="T34" fmla="*/ 15 w 237"/>
                <a:gd name="T35" fmla="*/ 6 h 36"/>
                <a:gd name="T36" fmla="*/ 221 w 237"/>
                <a:gd name="T37" fmla="*/ 0 h 36"/>
                <a:gd name="T38" fmla="*/ 221 w 237"/>
                <a:gd name="T39" fmla="*/ 0 h 36"/>
                <a:gd name="T40" fmla="*/ 226 w 237"/>
                <a:gd name="T41" fmla="*/ 1 h 36"/>
                <a:gd name="T42" fmla="*/ 232 w 237"/>
                <a:gd name="T43" fmla="*/ 5 h 36"/>
                <a:gd name="T44" fmla="*/ 236 w 237"/>
                <a:gd name="T45" fmla="*/ 10 h 36"/>
                <a:gd name="T46" fmla="*/ 237 w 237"/>
                <a:gd name="T47" fmla="*/ 16 h 36"/>
                <a:gd name="T48" fmla="*/ 237 w 237"/>
                <a:gd name="T49"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7" h="36">
                  <a:moveTo>
                    <a:pt x="237" y="16"/>
                  </a:moveTo>
                  <a:lnTo>
                    <a:pt x="237" y="16"/>
                  </a:lnTo>
                  <a:lnTo>
                    <a:pt x="236" y="22"/>
                  </a:lnTo>
                  <a:lnTo>
                    <a:pt x="232" y="27"/>
                  </a:lnTo>
                  <a:lnTo>
                    <a:pt x="228" y="31"/>
                  </a:lnTo>
                  <a:lnTo>
                    <a:pt x="221" y="32"/>
                  </a:lnTo>
                  <a:lnTo>
                    <a:pt x="16" y="36"/>
                  </a:lnTo>
                  <a:lnTo>
                    <a:pt x="16" y="36"/>
                  </a:lnTo>
                  <a:lnTo>
                    <a:pt x="9" y="35"/>
                  </a:lnTo>
                  <a:lnTo>
                    <a:pt x="5" y="33"/>
                  </a:lnTo>
                  <a:lnTo>
                    <a:pt x="1" y="27"/>
                  </a:lnTo>
                  <a:lnTo>
                    <a:pt x="0" y="22"/>
                  </a:lnTo>
                  <a:lnTo>
                    <a:pt x="0" y="22"/>
                  </a:lnTo>
                  <a:lnTo>
                    <a:pt x="0" y="22"/>
                  </a:lnTo>
                  <a:lnTo>
                    <a:pt x="1" y="16"/>
                  </a:lnTo>
                  <a:lnTo>
                    <a:pt x="5" y="10"/>
                  </a:lnTo>
                  <a:lnTo>
                    <a:pt x="9" y="7"/>
                  </a:lnTo>
                  <a:lnTo>
                    <a:pt x="15" y="6"/>
                  </a:lnTo>
                  <a:lnTo>
                    <a:pt x="221" y="0"/>
                  </a:lnTo>
                  <a:lnTo>
                    <a:pt x="221" y="0"/>
                  </a:lnTo>
                  <a:lnTo>
                    <a:pt x="226" y="1"/>
                  </a:lnTo>
                  <a:lnTo>
                    <a:pt x="232" y="5"/>
                  </a:lnTo>
                  <a:lnTo>
                    <a:pt x="236" y="10"/>
                  </a:lnTo>
                  <a:lnTo>
                    <a:pt x="237" y="16"/>
                  </a:lnTo>
                  <a:lnTo>
                    <a:pt x="237" y="16"/>
                  </a:lnTo>
                  <a:close/>
                </a:path>
              </a:pathLst>
            </a:custGeom>
            <a:solidFill>
              <a:srgbClr val="0404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7" name="ïš1iḋè"/>
            <p:cNvSpPr/>
            <p:nvPr/>
          </p:nvSpPr>
          <p:spPr bwMode="auto">
            <a:xfrm>
              <a:off x="8855000" y="5558680"/>
              <a:ext cx="346075" cy="174624"/>
            </a:xfrm>
            <a:custGeom>
              <a:avLst/>
              <a:gdLst>
                <a:gd name="T0" fmla="*/ 112 w 218"/>
                <a:gd name="T1" fmla="*/ 107 h 110"/>
                <a:gd name="T2" fmla="*/ 112 w 218"/>
                <a:gd name="T3" fmla="*/ 107 h 110"/>
                <a:gd name="T4" fmla="*/ 89 w 218"/>
                <a:gd name="T5" fmla="*/ 109 h 110"/>
                <a:gd name="T6" fmla="*/ 68 w 218"/>
                <a:gd name="T7" fmla="*/ 110 h 110"/>
                <a:gd name="T8" fmla="*/ 46 w 218"/>
                <a:gd name="T9" fmla="*/ 109 h 110"/>
                <a:gd name="T10" fmla="*/ 37 w 218"/>
                <a:gd name="T11" fmla="*/ 107 h 110"/>
                <a:gd name="T12" fmla="*/ 28 w 218"/>
                <a:gd name="T13" fmla="*/ 106 h 110"/>
                <a:gd name="T14" fmla="*/ 20 w 218"/>
                <a:gd name="T15" fmla="*/ 103 h 110"/>
                <a:gd name="T16" fmla="*/ 13 w 218"/>
                <a:gd name="T17" fmla="*/ 101 h 110"/>
                <a:gd name="T18" fmla="*/ 8 w 218"/>
                <a:gd name="T19" fmla="*/ 96 h 110"/>
                <a:gd name="T20" fmla="*/ 3 w 218"/>
                <a:gd name="T21" fmla="*/ 90 h 110"/>
                <a:gd name="T22" fmla="*/ 1 w 218"/>
                <a:gd name="T23" fmla="*/ 85 h 110"/>
                <a:gd name="T24" fmla="*/ 0 w 218"/>
                <a:gd name="T25" fmla="*/ 77 h 110"/>
                <a:gd name="T26" fmla="*/ 0 w 218"/>
                <a:gd name="T27" fmla="*/ 68 h 110"/>
                <a:gd name="T28" fmla="*/ 3 w 218"/>
                <a:gd name="T29" fmla="*/ 58 h 110"/>
                <a:gd name="T30" fmla="*/ 3 w 218"/>
                <a:gd name="T31" fmla="*/ 58 h 110"/>
                <a:gd name="T32" fmla="*/ 5 w 218"/>
                <a:gd name="T33" fmla="*/ 51 h 110"/>
                <a:gd name="T34" fmla="*/ 8 w 218"/>
                <a:gd name="T35" fmla="*/ 45 h 110"/>
                <a:gd name="T36" fmla="*/ 12 w 218"/>
                <a:gd name="T37" fmla="*/ 40 h 110"/>
                <a:gd name="T38" fmla="*/ 16 w 218"/>
                <a:gd name="T39" fmla="*/ 34 h 110"/>
                <a:gd name="T40" fmla="*/ 27 w 218"/>
                <a:gd name="T41" fmla="*/ 24 h 110"/>
                <a:gd name="T42" fmla="*/ 39 w 218"/>
                <a:gd name="T43" fmla="*/ 16 h 110"/>
                <a:gd name="T44" fmla="*/ 55 w 218"/>
                <a:gd name="T45" fmla="*/ 8 h 110"/>
                <a:gd name="T46" fmla="*/ 73 w 218"/>
                <a:gd name="T47" fmla="*/ 3 h 110"/>
                <a:gd name="T48" fmla="*/ 82 w 218"/>
                <a:gd name="T49" fmla="*/ 2 h 110"/>
                <a:gd name="T50" fmla="*/ 93 w 218"/>
                <a:gd name="T51" fmla="*/ 1 h 110"/>
                <a:gd name="T52" fmla="*/ 103 w 218"/>
                <a:gd name="T53" fmla="*/ 0 h 110"/>
                <a:gd name="T54" fmla="*/ 114 w 218"/>
                <a:gd name="T55" fmla="*/ 1 h 110"/>
                <a:gd name="T56" fmla="*/ 114 w 218"/>
                <a:gd name="T57" fmla="*/ 1 h 110"/>
                <a:gd name="T58" fmla="*/ 136 w 218"/>
                <a:gd name="T59" fmla="*/ 3 h 110"/>
                <a:gd name="T60" fmla="*/ 156 w 218"/>
                <a:gd name="T61" fmla="*/ 8 h 110"/>
                <a:gd name="T62" fmla="*/ 174 w 218"/>
                <a:gd name="T63" fmla="*/ 15 h 110"/>
                <a:gd name="T64" fmla="*/ 182 w 218"/>
                <a:gd name="T65" fmla="*/ 19 h 110"/>
                <a:gd name="T66" fmla="*/ 189 w 218"/>
                <a:gd name="T67" fmla="*/ 24 h 110"/>
                <a:gd name="T68" fmla="*/ 196 w 218"/>
                <a:gd name="T69" fmla="*/ 28 h 110"/>
                <a:gd name="T70" fmla="*/ 201 w 218"/>
                <a:gd name="T71" fmla="*/ 34 h 110"/>
                <a:gd name="T72" fmla="*/ 207 w 218"/>
                <a:gd name="T73" fmla="*/ 40 h 110"/>
                <a:gd name="T74" fmla="*/ 211 w 218"/>
                <a:gd name="T75" fmla="*/ 45 h 110"/>
                <a:gd name="T76" fmla="*/ 215 w 218"/>
                <a:gd name="T77" fmla="*/ 51 h 110"/>
                <a:gd name="T78" fmla="*/ 217 w 218"/>
                <a:gd name="T79" fmla="*/ 58 h 110"/>
                <a:gd name="T80" fmla="*/ 218 w 218"/>
                <a:gd name="T81" fmla="*/ 63 h 110"/>
                <a:gd name="T82" fmla="*/ 218 w 218"/>
                <a:gd name="T83" fmla="*/ 70 h 110"/>
                <a:gd name="T84" fmla="*/ 218 w 218"/>
                <a:gd name="T85" fmla="*/ 70 h 110"/>
                <a:gd name="T86" fmla="*/ 217 w 218"/>
                <a:gd name="T87" fmla="*/ 77 h 110"/>
                <a:gd name="T88" fmla="*/ 216 w 218"/>
                <a:gd name="T89" fmla="*/ 81 h 110"/>
                <a:gd name="T90" fmla="*/ 214 w 218"/>
                <a:gd name="T91" fmla="*/ 86 h 110"/>
                <a:gd name="T92" fmla="*/ 211 w 218"/>
                <a:gd name="T93" fmla="*/ 90 h 110"/>
                <a:gd name="T94" fmla="*/ 208 w 218"/>
                <a:gd name="T95" fmla="*/ 94 h 110"/>
                <a:gd name="T96" fmla="*/ 204 w 218"/>
                <a:gd name="T97" fmla="*/ 96 h 110"/>
                <a:gd name="T98" fmla="*/ 199 w 218"/>
                <a:gd name="T99" fmla="*/ 98 h 110"/>
                <a:gd name="T100" fmla="*/ 193 w 218"/>
                <a:gd name="T101" fmla="*/ 101 h 110"/>
                <a:gd name="T102" fmla="*/ 179 w 218"/>
                <a:gd name="T103" fmla="*/ 103 h 110"/>
                <a:gd name="T104" fmla="*/ 161 w 218"/>
                <a:gd name="T105" fmla="*/ 104 h 110"/>
                <a:gd name="T106" fmla="*/ 112 w 218"/>
                <a:gd name="T107" fmla="*/ 107 h 110"/>
                <a:gd name="T108" fmla="*/ 112 w 218"/>
                <a:gd name="T109" fmla="*/ 10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10">
                  <a:moveTo>
                    <a:pt x="112" y="107"/>
                  </a:moveTo>
                  <a:lnTo>
                    <a:pt x="112" y="107"/>
                  </a:lnTo>
                  <a:lnTo>
                    <a:pt x="89" y="109"/>
                  </a:lnTo>
                  <a:lnTo>
                    <a:pt x="68" y="110"/>
                  </a:lnTo>
                  <a:lnTo>
                    <a:pt x="46" y="109"/>
                  </a:lnTo>
                  <a:lnTo>
                    <a:pt x="37" y="107"/>
                  </a:lnTo>
                  <a:lnTo>
                    <a:pt x="28" y="106"/>
                  </a:lnTo>
                  <a:lnTo>
                    <a:pt x="20" y="103"/>
                  </a:lnTo>
                  <a:lnTo>
                    <a:pt x="13" y="101"/>
                  </a:lnTo>
                  <a:lnTo>
                    <a:pt x="8" y="96"/>
                  </a:lnTo>
                  <a:lnTo>
                    <a:pt x="3" y="90"/>
                  </a:lnTo>
                  <a:lnTo>
                    <a:pt x="1" y="85"/>
                  </a:lnTo>
                  <a:lnTo>
                    <a:pt x="0" y="77"/>
                  </a:lnTo>
                  <a:lnTo>
                    <a:pt x="0" y="68"/>
                  </a:lnTo>
                  <a:lnTo>
                    <a:pt x="3" y="58"/>
                  </a:lnTo>
                  <a:lnTo>
                    <a:pt x="3" y="58"/>
                  </a:lnTo>
                  <a:lnTo>
                    <a:pt x="5" y="51"/>
                  </a:lnTo>
                  <a:lnTo>
                    <a:pt x="8" y="45"/>
                  </a:lnTo>
                  <a:lnTo>
                    <a:pt x="12" y="40"/>
                  </a:lnTo>
                  <a:lnTo>
                    <a:pt x="16" y="34"/>
                  </a:lnTo>
                  <a:lnTo>
                    <a:pt x="27" y="24"/>
                  </a:lnTo>
                  <a:lnTo>
                    <a:pt x="39" y="16"/>
                  </a:lnTo>
                  <a:lnTo>
                    <a:pt x="55" y="8"/>
                  </a:lnTo>
                  <a:lnTo>
                    <a:pt x="73" y="3"/>
                  </a:lnTo>
                  <a:lnTo>
                    <a:pt x="82" y="2"/>
                  </a:lnTo>
                  <a:lnTo>
                    <a:pt x="93" y="1"/>
                  </a:lnTo>
                  <a:lnTo>
                    <a:pt x="103" y="0"/>
                  </a:lnTo>
                  <a:lnTo>
                    <a:pt x="114" y="1"/>
                  </a:lnTo>
                  <a:lnTo>
                    <a:pt x="114" y="1"/>
                  </a:lnTo>
                  <a:lnTo>
                    <a:pt x="136" y="3"/>
                  </a:lnTo>
                  <a:lnTo>
                    <a:pt x="156" y="8"/>
                  </a:lnTo>
                  <a:lnTo>
                    <a:pt x="174" y="15"/>
                  </a:lnTo>
                  <a:lnTo>
                    <a:pt x="182" y="19"/>
                  </a:lnTo>
                  <a:lnTo>
                    <a:pt x="189" y="24"/>
                  </a:lnTo>
                  <a:lnTo>
                    <a:pt x="196" y="28"/>
                  </a:lnTo>
                  <a:lnTo>
                    <a:pt x="201" y="34"/>
                  </a:lnTo>
                  <a:lnTo>
                    <a:pt x="207" y="40"/>
                  </a:lnTo>
                  <a:lnTo>
                    <a:pt x="211" y="45"/>
                  </a:lnTo>
                  <a:lnTo>
                    <a:pt x="215" y="51"/>
                  </a:lnTo>
                  <a:lnTo>
                    <a:pt x="217" y="58"/>
                  </a:lnTo>
                  <a:lnTo>
                    <a:pt x="218" y="63"/>
                  </a:lnTo>
                  <a:lnTo>
                    <a:pt x="218" y="70"/>
                  </a:lnTo>
                  <a:lnTo>
                    <a:pt x="218" y="70"/>
                  </a:lnTo>
                  <a:lnTo>
                    <a:pt x="217" y="77"/>
                  </a:lnTo>
                  <a:lnTo>
                    <a:pt x="216" y="81"/>
                  </a:lnTo>
                  <a:lnTo>
                    <a:pt x="214" y="86"/>
                  </a:lnTo>
                  <a:lnTo>
                    <a:pt x="211" y="90"/>
                  </a:lnTo>
                  <a:lnTo>
                    <a:pt x="208" y="94"/>
                  </a:lnTo>
                  <a:lnTo>
                    <a:pt x="204" y="96"/>
                  </a:lnTo>
                  <a:lnTo>
                    <a:pt x="199" y="98"/>
                  </a:lnTo>
                  <a:lnTo>
                    <a:pt x="193" y="101"/>
                  </a:lnTo>
                  <a:lnTo>
                    <a:pt x="179" y="103"/>
                  </a:lnTo>
                  <a:lnTo>
                    <a:pt x="161" y="104"/>
                  </a:lnTo>
                  <a:lnTo>
                    <a:pt x="112" y="107"/>
                  </a:lnTo>
                  <a:lnTo>
                    <a:pt x="112" y="107"/>
                  </a:lnTo>
                  <a:close/>
                </a:path>
              </a:pathLst>
            </a:custGeom>
            <a:solidFill>
              <a:srgbClr val="2626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8" name="iśļiḓe"/>
            <p:cNvSpPr/>
            <p:nvPr/>
          </p:nvSpPr>
          <p:spPr bwMode="auto">
            <a:xfrm>
              <a:off x="8843888" y="5687268"/>
              <a:ext cx="376238" cy="58738"/>
            </a:xfrm>
            <a:custGeom>
              <a:avLst/>
              <a:gdLst>
                <a:gd name="T0" fmla="*/ 237 w 237"/>
                <a:gd name="T1" fmla="*/ 15 h 37"/>
                <a:gd name="T2" fmla="*/ 237 w 237"/>
                <a:gd name="T3" fmla="*/ 15 h 37"/>
                <a:gd name="T4" fmla="*/ 235 w 237"/>
                <a:gd name="T5" fmla="*/ 22 h 37"/>
                <a:gd name="T6" fmla="*/ 232 w 237"/>
                <a:gd name="T7" fmla="*/ 26 h 37"/>
                <a:gd name="T8" fmla="*/ 227 w 237"/>
                <a:gd name="T9" fmla="*/ 30 h 37"/>
                <a:gd name="T10" fmla="*/ 222 w 237"/>
                <a:gd name="T11" fmla="*/ 31 h 37"/>
                <a:gd name="T12" fmla="*/ 16 w 237"/>
                <a:gd name="T13" fmla="*/ 37 h 37"/>
                <a:gd name="T14" fmla="*/ 16 w 237"/>
                <a:gd name="T15" fmla="*/ 37 h 37"/>
                <a:gd name="T16" fmla="*/ 10 w 237"/>
                <a:gd name="T17" fmla="*/ 35 h 37"/>
                <a:gd name="T18" fmla="*/ 5 w 237"/>
                <a:gd name="T19" fmla="*/ 32 h 37"/>
                <a:gd name="T20" fmla="*/ 1 w 237"/>
                <a:gd name="T21" fmla="*/ 28 h 37"/>
                <a:gd name="T22" fmla="*/ 0 w 237"/>
                <a:gd name="T23" fmla="*/ 22 h 37"/>
                <a:gd name="T24" fmla="*/ 0 w 237"/>
                <a:gd name="T25" fmla="*/ 22 h 37"/>
                <a:gd name="T26" fmla="*/ 0 w 237"/>
                <a:gd name="T27" fmla="*/ 22 h 37"/>
                <a:gd name="T28" fmla="*/ 1 w 237"/>
                <a:gd name="T29" fmla="*/ 15 h 37"/>
                <a:gd name="T30" fmla="*/ 5 w 237"/>
                <a:gd name="T31" fmla="*/ 11 h 37"/>
                <a:gd name="T32" fmla="*/ 9 w 237"/>
                <a:gd name="T33" fmla="*/ 7 h 37"/>
                <a:gd name="T34" fmla="*/ 16 w 237"/>
                <a:gd name="T35" fmla="*/ 6 h 37"/>
                <a:gd name="T36" fmla="*/ 221 w 237"/>
                <a:gd name="T37" fmla="*/ 0 h 37"/>
                <a:gd name="T38" fmla="*/ 221 w 237"/>
                <a:gd name="T39" fmla="*/ 0 h 37"/>
                <a:gd name="T40" fmla="*/ 227 w 237"/>
                <a:gd name="T41" fmla="*/ 2 h 37"/>
                <a:gd name="T42" fmla="*/ 232 w 237"/>
                <a:gd name="T43" fmla="*/ 5 h 37"/>
                <a:gd name="T44" fmla="*/ 235 w 237"/>
                <a:gd name="T45" fmla="*/ 9 h 37"/>
                <a:gd name="T46" fmla="*/ 237 w 237"/>
                <a:gd name="T47" fmla="*/ 15 h 37"/>
                <a:gd name="T48" fmla="*/ 237 w 237"/>
                <a:gd name="T49"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7" h="37">
                  <a:moveTo>
                    <a:pt x="237" y="15"/>
                  </a:moveTo>
                  <a:lnTo>
                    <a:pt x="237" y="15"/>
                  </a:lnTo>
                  <a:lnTo>
                    <a:pt x="235" y="22"/>
                  </a:lnTo>
                  <a:lnTo>
                    <a:pt x="232" y="26"/>
                  </a:lnTo>
                  <a:lnTo>
                    <a:pt x="227" y="30"/>
                  </a:lnTo>
                  <a:lnTo>
                    <a:pt x="222" y="31"/>
                  </a:lnTo>
                  <a:lnTo>
                    <a:pt x="16" y="37"/>
                  </a:lnTo>
                  <a:lnTo>
                    <a:pt x="16" y="37"/>
                  </a:lnTo>
                  <a:lnTo>
                    <a:pt x="10" y="35"/>
                  </a:lnTo>
                  <a:lnTo>
                    <a:pt x="5" y="32"/>
                  </a:lnTo>
                  <a:lnTo>
                    <a:pt x="1" y="28"/>
                  </a:lnTo>
                  <a:lnTo>
                    <a:pt x="0" y="22"/>
                  </a:lnTo>
                  <a:lnTo>
                    <a:pt x="0" y="22"/>
                  </a:lnTo>
                  <a:lnTo>
                    <a:pt x="0" y="22"/>
                  </a:lnTo>
                  <a:lnTo>
                    <a:pt x="1" y="15"/>
                  </a:lnTo>
                  <a:lnTo>
                    <a:pt x="5" y="11"/>
                  </a:lnTo>
                  <a:lnTo>
                    <a:pt x="9" y="7"/>
                  </a:lnTo>
                  <a:lnTo>
                    <a:pt x="16" y="6"/>
                  </a:lnTo>
                  <a:lnTo>
                    <a:pt x="221" y="0"/>
                  </a:lnTo>
                  <a:lnTo>
                    <a:pt x="221" y="0"/>
                  </a:lnTo>
                  <a:lnTo>
                    <a:pt x="227" y="2"/>
                  </a:lnTo>
                  <a:lnTo>
                    <a:pt x="232" y="5"/>
                  </a:lnTo>
                  <a:lnTo>
                    <a:pt x="235" y="9"/>
                  </a:lnTo>
                  <a:lnTo>
                    <a:pt x="237" y="15"/>
                  </a:lnTo>
                  <a:lnTo>
                    <a:pt x="237" y="15"/>
                  </a:lnTo>
                  <a:close/>
                </a:path>
              </a:pathLst>
            </a:custGeom>
            <a:solidFill>
              <a:srgbClr val="04040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49" name="iṩḷîḍé"/>
            <p:cNvSpPr/>
            <p:nvPr/>
          </p:nvSpPr>
          <p:spPr bwMode="auto">
            <a:xfrm>
              <a:off x="9812263" y="2704357"/>
              <a:ext cx="136525" cy="255588"/>
            </a:xfrm>
            <a:custGeom>
              <a:avLst/>
              <a:gdLst>
                <a:gd name="T0" fmla="*/ 0 w 86"/>
                <a:gd name="T1" fmla="*/ 78 h 161"/>
                <a:gd name="T2" fmla="*/ 0 w 86"/>
                <a:gd name="T3" fmla="*/ 78 h 161"/>
                <a:gd name="T4" fmla="*/ 1 w 86"/>
                <a:gd name="T5" fmla="*/ 94 h 161"/>
                <a:gd name="T6" fmla="*/ 3 w 86"/>
                <a:gd name="T7" fmla="*/ 110 h 161"/>
                <a:gd name="T8" fmla="*/ 7 w 86"/>
                <a:gd name="T9" fmla="*/ 124 h 161"/>
                <a:gd name="T10" fmla="*/ 12 w 86"/>
                <a:gd name="T11" fmla="*/ 136 h 161"/>
                <a:gd name="T12" fmla="*/ 20 w 86"/>
                <a:gd name="T13" fmla="*/ 145 h 161"/>
                <a:gd name="T14" fmla="*/ 28 w 86"/>
                <a:gd name="T15" fmla="*/ 153 h 161"/>
                <a:gd name="T16" fmla="*/ 33 w 86"/>
                <a:gd name="T17" fmla="*/ 156 h 161"/>
                <a:gd name="T18" fmla="*/ 37 w 86"/>
                <a:gd name="T19" fmla="*/ 159 h 161"/>
                <a:gd name="T20" fmla="*/ 42 w 86"/>
                <a:gd name="T21" fmla="*/ 160 h 161"/>
                <a:gd name="T22" fmla="*/ 47 w 86"/>
                <a:gd name="T23" fmla="*/ 160 h 161"/>
                <a:gd name="T24" fmla="*/ 47 w 86"/>
                <a:gd name="T25" fmla="*/ 160 h 161"/>
                <a:gd name="T26" fmla="*/ 80 w 86"/>
                <a:gd name="T27" fmla="*/ 161 h 161"/>
                <a:gd name="T28" fmla="*/ 86 w 86"/>
                <a:gd name="T29" fmla="*/ 1 h 161"/>
                <a:gd name="T30" fmla="*/ 86 w 86"/>
                <a:gd name="T31" fmla="*/ 1 h 161"/>
                <a:gd name="T32" fmla="*/ 53 w 86"/>
                <a:gd name="T33" fmla="*/ 0 h 161"/>
                <a:gd name="T34" fmla="*/ 53 w 86"/>
                <a:gd name="T35" fmla="*/ 0 h 161"/>
                <a:gd name="T36" fmla="*/ 47 w 86"/>
                <a:gd name="T37" fmla="*/ 0 h 161"/>
                <a:gd name="T38" fmla="*/ 43 w 86"/>
                <a:gd name="T39" fmla="*/ 1 h 161"/>
                <a:gd name="T40" fmla="*/ 38 w 86"/>
                <a:gd name="T41" fmla="*/ 4 h 161"/>
                <a:gd name="T42" fmla="*/ 34 w 86"/>
                <a:gd name="T43" fmla="*/ 6 h 161"/>
                <a:gd name="T44" fmla="*/ 25 w 86"/>
                <a:gd name="T45" fmla="*/ 13 h 161"/>
                <a:gd name="T46" fmla="*/ 17 w 86"/>
                <a:gd name="T47" fmla="*/ 23 h 161"/>
                <a:gd name="T48" fmla="*/ 10 w 86"/>
                <a:gd name="T49" fmla="*/ 34 h 161"/>
                <a:gd name="T50" fmla="*/ 6 w 86"/>
                <a:gd name="T51" fmla="*/ 48 h 161"/>
                <a:gd name="T52" fmla="*/ 2 w 86"/>
                <a:gd name="T53" fmla="*/ 63 h 161"/>
                <a:gd name="T54" fmla="*/ 0 w 86"/>
                <a:gd name="T55" fmla="*/ 78 h 161"/>
                <a:gd name="T56" fmla="*/ 0 w 86"/>
                <a:gd name="T57" fmla="*/ 78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161">
                  <a:moveTo>
                    <a:pt x="0" y="78"/>
                  </a:moveTo>
                  <a:lnTo>
                    <a:pt x="0" y="78"/>
                  </a:lnTo>
                  <a:lnTo>
                    <a:pt x="1" y="94"/>
                  </a:lnTo>
                  <a:lnTo>
                    <a:pt x="3" y="110"/>
                  </a:lnTo>
                  <a:lnTo>
                    <a:pt x="7" y="124"/>
                  </a:lnTo>
                  <a:lnTo>
                    <a:pt x="12" y="136"/>
                  </a:lnTo>
                  <a:lnTo>
                    <a:pt x="20" y="145"/>
                  </a:lnTo>
                  <a:lnTo>
                    <a:pt x="28" y="153"/>
                  </a:lnTo>
                  <a:lnTo>
                    <a:pt x="33" y="156"/>
                  </a:lnTo>
                  <a:lnTo>
                    <a:pt x="37" y="159"/>
                  </a:lnTo>
                  <a:lnTo>
                    <a:pt x="42" y="160"/>
                  </a:lnTo>
                  <a:lnTo>
                    <a:pt x="47" y="160"/>
                  </a:lnTo>
                  <a:lnTo>
                    <a:pt x="47" y="160"/>
                  </a:lnTo>
                  <a:lnTo>
                    <a:pt x="80" y="161"/>
                  </a:lnTo>
                  <a:lnTo>
                    <a:pt x="86" y="1"/>
                  </a:lnTo>
                  <a:lnTo>
                    <a:pt x="86" y="1"/>
                  </a:lnTo>
                  <a:lnTo>
                    <a:pt x="53" y="0"/>
                  </a:lnTo>
                  <a:lnTo>
                    <a:pt x="53" y="0"/>
                  </a:lnTo>
                  <a:lnTo>
                    <a:pt x="47" y="0"/>
                  </a:lnTo>
                  <a:lnTo>
                    <a:pt x="43" y="1"/>
                  </a:lnTo>
                  <a:lnTo>
                    <a:pt x="38" y="4"/>
                  </a:lnTo>
                  <a:lnTo>
                    <a:pt x="34" y="6"/>
                  </a:lnTo>
                  <a:lnTo>
                    <a:pt x="25" y="13"/>
                  </a:lnTo>
                  <a:lnTo>
                    <a:pt x="17" y="23"/>
                  </a:lnTo>
                  <a:lnTo>
                    <a:pt x="10" y="34"/>
                  </a:lnTo>
                  <a:lnTo>
                    <a:pt x="6" y="48"/>
                  </a:lnTo>
                  <a:lnTo>
                    <a:pt x="2" y="63"/>
                  </a:lnTo>
                  <a:lnTo>
                    <a:pt x="0" y="78"/>
                  </a:lnTo>
                  <a:lnTo>
                    <a:pt x="0" y="78"/>
                  </a:lnTo>
                  <a:close/>
                </a:path>
              </a:pathLst>
            </a:custGeom>
            <a:solidFill>
              <a:schemeClr val="tx2">
                <a:lumMod val="60000"/>
                <a:lumOff val="40000"/>
              </a:schemeClr>
            </a:solidFill>
            <a:ln>
              <a:noFill/>
            </a:ln>
          </p:spPr>
          <p:txBody>
            <a:bodyPr vert="horz" wrap="square" lIns="91440" tIns="45720" rIns="91440" bIns="45720" numCol="1" anchor="t" anchorCtr="0" compatLnSpc="1">
              <a:normAutofit fontScale="40000" lnSpcReduction="20000"/>
            </a:bodyPr>
            <a:lstStyle/>
            <a:p>
              <a:endParaRPr lang="en-US" dirty="0"/>
            </a:p>
          </p:txBody>
        </p:sp>
        <p:sp>
          <p:nvSpPr>
            <p:cNvPr id="50" name="îṥlîḑê"/>
            <p:cNvSpPr/>
            <p:nvPr/>
          </p:nvSpPr>
          <p:spPr bwMode="auto">
            <a:xfrm>
              <a:off x="9866238" y="2705944"/>
              <a:ext cx="157163" cy="254000"/>
            </a:xfrm>
            <a:custGeom>
              <a:avLst/>
              <a:gdLst>
                <a:gd name="T0" fmla="*/ 0 w 99"/>
                <a:gd name="T1" fmla="*/ 78 h 160"/>
                <a:gd name="T2" fmla="*/ 0 w 99"/>
                <a:gd name="T3" fmla="*/ 78 h 160"/>
                <a:gd name="T4" fmla="*/ 0 w 99"/>
                <a:gd name="T5" fmla="*/ 95 h 160"/>
                <a:gd name="T6" fmla="*/ 2 w 99"/>
                <a:gd name="T7" fmla="*/ 110 h 160"/>
                <a:gd name="T8" fmla="*/ 7 w 99"/>
                <a:gd name="T9" fmla="*/ 124 h 160"/>
                <a:gd name="T10" fmla="*/ 12 w 99"/>
                <a:gd name="T11" fmla="*/ 136 h 160"/>
                <a:gd name="T12" fmla="*/ 19 w 99"/>
                <a:gd name="T13" fmla="*/ 146 h 160"/>
                <a:gd name="T14" fmla="*/ 27 w 99"/>
                <a:gd name="T15" fmla="*/ 153 h 160"/>
                <a:gd name="T16" fmla="*/ 32 w 99"/>
                <a:gd name="T17" fmla="*/ 157 h 160"/>
                <a:gd name="T18" fmla="*/ 36 w 99"/>
                <a:gd name="T19" fmla="*/ 159 h 160"/>
                <a:gd name="T20" fmla="*/ 42 w 99"/>
                <a:gd name="T21" fmla="*/ 160 h 160"/>
                <a:gd name="T22" fmla="*/ 46 w 99"/>
                <a:gd name="T23" fmla="*/ 160 h 160"/>
                <a:gd name="T24" fmla="*/ 46 w 99"/>
                <a:gd name="T25" fmla="*/ 160 h 160"/>
                <a:gd name="T26" fmla="*/ 52 w 99"/>
                <a:gd name="T27" fmla="*/ 160 h 160"/>
                <a:gd name="T28" fmla="*/ 56 w 99"/>
                <a:gd name="T29" fmla="*/ 159 h 160"/>
                <a:gd name="T30" fmla="*/ 61 w 99"/>
                <a:gd name="T31" fmla="*/ 158 h 160"/>
                <a:gd name="T32" fmla="*/ 66 w 99"/>
                <a:gd name="T33" fmla="*/ 155 h 160"/>
                <a:gd name="T34" fmla="*/ 75 w 99"/>
                <a:gd name="T35" fmla="*/ 147 h 160"/>
                <a:gd name="T36" fmla="*/ 83 w 99"/>
                <a:gd name="T37" fmla="*/ 138 h 160"/>
                <a:gd name="T38" fmla="*/ 89 w 99"/>
                <a:gd name="T39" fmla="*/ 127 h 160"/>
                <a:gd name="T40" fmla="*/ 94 w 99"/>
                <a:gd name="T41" fmla="*/ 114 h 160"/>
                <a:gd name="T42" fmla="*/ 97 w 99"/>
                <a:gd name="T43" fmla="*/ 99 h 160"/>
                <a:gd name="T44" fmla="*/ 99 w 99"/>
                <a:gd name="T45" fmla="*/ 83 h 160"/>
                <a:gd name="T46" fmla="*/ 99 w 99"/>
                <a:gd name="T47" fmla="*/ 83 h 160"/>
                <a:gd name="T48" fmla="*/ 98 w 99"/>
                <a:gd name="T49" fmla="*/ 66 h 160"/>
                <a:gd name="T50" fmla="*/ 96 w 99"/>
                <a:gd name="T51" fmla="*/ 51 h 160"/>
                <a:gd name="T52" fmla="*/ 93 w 99"/>
                <a:gd name="T53" fmla="*/ 38 h 160"/>
                <a:gd name="T54" fmla="*/ 87 w 99"/>
                <a:gd name="T55" fmla="*/ 25 h 160"/>
                <a:gd name="T56" fmla="*/ 79 w 99"/>
                <a:gd name="T57" fmla="*/ 15 h 160"/>
                <a:gd name="T58" fmla="*/ 71 w 99"/>
                <a:gd name="T59" fmla="*/ 7 h 160"/>
                <a:gd name="T60" fmla="*/ 67 w 99"/>
                <a:gd name="T61" fmla="*/ 5 h 160"/>
                <a:gd name="T62" fmla="*/ 62 w 99"/>
                <a:gd name="T63" fmla="*/ 3 h 160"/>
                <a:gd name="T64" fmla="*/ 58 w 99"/>
                <a:gd name="T65" fmla="*/ 2 h 160"/>
                <a:gd name="T66" fmla="*/ 52 w 99"/>
                <a:gd name="T67" fmla="*/ 0 h 160"/>
                <a:gd name="T68" fmla="*/ 52 w 99"/>
                <a:gd name="T69" fmla="*/ 0 h 160"/>
                <a:gd name="T70" fmla="*/ 47 w 99"/>
                <a:gd name="T71" fmla="*/ 0 h 160"/>
                <a:gd name="T72" fmla="*/ 42 w 99"/>
                <a:gd name="T73" fmla="*/ 2 h 160"/>
                <a:gd name="T74" fmla="*/ 37 w 99"/>
                <a:gd name="T75" fmla="*/ 4 h 160"/>
                <a:gd name="T76" fmla="*/ 33 w 99"/>
                <a:gd name="T77" fmla="*/ 6 h 160"/>
                <a:gd name="T78" fmla="*/ 24 w 99"/>
                <a:gd name="T79" fmla="*/ 13 h 160"/>
                <a:gd name="T80" fmla="*/ 16 w 99"/>
                <a:gd name="T81" fmla="*/ 23 h 160"/>
                <a:gd name="T82" fmla="*/ 10 w 99"/>
                <a:gd name="T83" fmla="*/ 34 h 160"/>
                <a:gd name="T84" fmla="*/ 4 w 99"/>
                <a:gd name="T85" fmla="*/ 48 h 160"/>
                <a:gd name="T86" fmla="*/ 1 w 99"/>
                <a:gd name="T87" fmla="*/ 63 h 160"/>
                <a:gd name="T88" fmla="*/ 0 w 99"/>
                <a:gd name="T89" fmla="*/ 78 h 160"/>
                <a:gd name="T90" fmla="*/ 0 w 99"/>
                <a:gd name="T91" fmla="*/ 7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160">
                  <a:moveTo>
                    <a:pt x="0" y="78"/>
                  </a:moveTo>
                  <a:lnTo>
                    <a:pt x="0" y="78"/>
                  </a:lnTo>
                  <a:lnTo>
                    <a:pt x="0" y="95"/>
                  </a:lnTo>
                  <a:lnTo>
                    <a:pt x="2" y="110"/>
                  </a:lnTo>
                  <a:lnTo>
                    <a:pt x="7" y="124"/>
                  </a:lnTo>
                  <a:lnTo>
                    <a:pt x="12" y="136"/>
                  </a:lnTo>
                  <a:lnTo>
                    <a:pt x="19" y="146"/>
                  </a:lnTo>
                  <a:lnTo>
                    <a:pt x="27" y="153"/>
                  </a:lnTo>
                  <a:lnTo>
                    <a:pt x="32" y="157"/>
                  </a:lnTo>
                  <a:lnTo>
                    <a:pt x="36" y="159"/>
                  </a:lnTo>
                  <a:lnTo>
                    <a:pt x="42" y="160"/>
                  </a:lnTo>
                  <a:lnTo>
                    <a:pt x="46" y="160"/>
                  </a:lnTo>
                  <a:lnTo>
                    <a:pt x="46" y="160"/>
                  </a:lnTo>
                  <a:lnTo>
                    <a:pt x="52" y="160"/>
                  </a:lnTo>
                  <a:lnTo>
                    <a:pt x="56" y="159"/>
                  </a:lnTo>
                  <a:lnTo>
                    <a:pt x="61" y="158"/>
                  </a:lnTo>
                  <a:lnTo>
                    <a:pt x="66" y="155"/>
                  </a:lnTo>
                  <a:lnTo>
                    <a:pt x="75" y="147"/>
                  </a:lnTo>
                  <a:lnTo>
                    <a:pt x="83" y="138"/>
                  </a:lnTo>
                  <a:lnTo>
                    <a:pt x="89" y="127"/>
                  </a:lnTo>
                  <a:lnTo>
                    <a:pt x="94" y="114"/>
                  </a:lnTo>
                  <a:lnTo>
                    <a:pt x="97" y="99"/>
                  </a:lnTo>
                  <a:lnTo>
                    <a:pt x="99" y="83"/>
                  </a:lnTo>
                  <a:lnTo>
                    <a:pt x="99" y="83"/>
                  </a:lnTo>
                  <a:lnTo>
                    <a:pt x="98" y="66"/>
                  </a:lnTo>
                  <a:lnTo>
                    <a:pt x="96" y="51"/>
                  </a:lnTo>
                  <a:lnTo>
                    <a:pt x="93" y="38"/>
                  </a:lnTo>
                  <a:lnTo>
                    <a:pt x="87" y="25"/>
                  </a:lnTo>
                  <a:lnTo>
                    <a:pt x="79" y="15"/>
                  </a:lnTo>
                  <a:lnTo>
                    <a:pt x="71" y="7"/>
                  </a:lnTo>
                  <a:lnTo>
                    <a:pt x="67" y="5"/>
                  </a:lnTo>
                  <a:lnTo>
                    <a:pt x="62" y="3"/>
                  </a:lnTo>
                  <a:lnTo>
                    <a:pt x="58" y="2"/>
                  </a:lnTo>
                  <a:lnTo>
                    <a:pt x="52" y="0"/>
                  </a:lnTo>
                  <a:lnTo>
                    <a:pt x="52" y="0"/>
                  </a:lnTo>
                  <a:lnTo>
                    <a:pt x="47" y="0"/>
                  </a:lnTo>
                  <a:lnTo>
                    <a:pt x="42" y="2"/>
                  </a:lnTo>
                  <a:lnTo>
                    <a:pt x="37" y="4"/>
                  </a:lnTo>
                  <a:lnTo>
                    <a:pt x="33" y="6"/>
                  </a:lnTo>
                  <a:lnTo>
                    <a:pt x="24" y="13"/>
                  </a:lnTo>
                  <a:lnTo>
                    <a:pt x="16" y="23"/>
                  </a:lnTo>
                  <a:lnTo>
                    <a:pt x="10" y="34"/>
                  </a:lnTo>
                  <a:lnTo>
                    <a:pt x="4" y="48"/>
                  </a:lnTo>
                  <a:lnTo>
                    <a:pt x="1" y="63"/>
                  </a:lnTo>
                  <a:lnTo>
                    <a:pt x="0" y="78"/>
                  </a:lnTo>
                  <a:lnTo>
                    <a:pt x="0" y="78"/>
                  </a:lnTo>
                  <a:close/>
                </a:path>
              </a:pathLst>
            </a:custGeom>
            <a:solidFill>
              <a:schemeClr val="tx2"/>
            </a:solidFill>
            <a:ln>
              <a:noFill/>
            </a:ln>
          </p:spPr>
          <p:txBody>
            <a:bodyPr vert="horz" wrap="square" lIns="91440" tIns="45720" rIns="91440" bIns="45720" numCol="1" anchor="t" anchorCtr="0" compatLnSpc="1">
              <a:normAutofit fontScale="40000" lnSpcReduction="20000"/>
            </a:bodyPr>
            <a:lstStyle/>
            <a:p>
              <a:endParaRPr lang="en-US" dirty="0"/>
            </a:p>
          </p:txBody>
        </p:sp>
        <p:sp>
          <p:nvSpPr>
            <p:cNvPr id="51" name="ïSliḍe"/>
            <p:cNvSpPr/>
            <p:nvPr/>
          </p:nvSpPr>
          <p:spPr bwMode="auto">
            <a:xfrm>
              <a:off x="9913863" y="2712295"/>
              <a:ext cx="307975" cy="204788"/>
            </a:xfrm>
            <a:custGeom>
              <a:avLst/>
              <a:gdLst>
                <a:gd name="T0" fmla="*/ 13 w 194"/>
                <a:gd name="T1" fmla="*/ 41 h 129"/>
                <a:gd name="T2" fmla="*/ 194 w 194"/>
                <a:gd name="T3" fmla="*/ 0 h 129"/>
                <a:gd name="T4" fmla="*/ 189 w 194"/>
                <a:gd name="T5" fmla="*/ 129 h 129"/>
                <a:gd name="T6" fmla="*/ 11 w 194"/>
                <a:gd name="T7" fmla="*/ 112 h 129"/>
                <a:gd name="T8" fmla="*/ 11 w 194"/>
                <a:gd name="T9" fmla="*/ 112 h 129"/>
                <a:gd name="T10" fmla="*/ 8 w 194"/>
                <a:gd name="T11" fmla="*/ 110 h 129"/>
                <a:gd name="T12" fmla="*/ 5 w 194"/>
                <a:gd name="T13" fmla="*/ 103 h 129"/>
                <a:gd name="T14" fmla="*/ 2 w 194"/>
                <a:gd name="T15" fmla="*/ 91 h 129"/>
                <a:gd name="T16" fmla="*/ 0 w 194"/>
                <a:gd name="T17" fmla="*/ 84 h 129"/>
                <a:gd name="T18" fmla="*/ 0 w 194"/>
                <a:gd name="T19" fmla="*/ 76 h 129"/>
                <a:gd name="T20" fmla="*/ 0 w 194"/>
                <a:gd name="T21" fmla="*/ 76 h 129"/>
                <a:gd name="T22" fmla="*/ 2 w 194"/>
                <a:gd name="T23" fmla="*/ 67 h 129"/>
                <a:gd name="T24" fmla="*/ 3 w 194"/>
                <a:gd name="T25" fmla="*/ 60 h 129"/>
                <a:gd name="T26" fmla="*/ 5 w 194"/>
                <a:gd name="T27" fmla="*/ 53 h 129"/>
                <a:gd name="T28" fmla="*/ 7 w 194"/>
                <a:gd name="T29" fmla="*/ 48 h 129"/>
                <a:gd name="T30" fmla="*/ 11 w 194"/>
                <a:gd name="T31" fmla="*/ 43 h 129"/>
                <a:gd name="T32" fmla="*/ 13 w 194"/>
                <a:gd name="T33" fmla="*/ 41 h 129"/>
                <a:gd name="T34" fmla="*/ 13 w 194"/>
                <a:gd name="T35" fmla="*/ 4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129">
                  <a:moveTo>
                    <a:pt x="13" y="41"/>
                  </a:moveTo>
                  <a:lnTo>
                    <a:pt x="194" y="0"/>
                  </a:lnTo>
                  <a:lnTo>
                    <a:pt x="189" y="129"/>
                  </a:lnTo>
                  <a:lnTo>
                    <a:pt x="11" y="112"/>
                  </a:lnTo>
                  <a:lnTo>
                    <a:pt x="11" y="112"/>
                  </a:lnTo>
                  <a:lnTo>
                    <a:pt x="8" y="110"/>
                  </a:lnTo>
                  <a:lnTo>
                    <a:pt x="5" y="103"/>
                  </a:lnTo>
                  <a:lnTo>
                    <a:pt x="2" y="91"/>
                  </a:lnTo>
                  <a:lnTo>
                    <a:pt x="0" y="84"/>
                  </a:lnTo>
                  <a:lnTo>
                    <a:pt x="0" y="76"/>
                  </a:lnTo>
                  <a:lnTo>
                    <a:pt x="0" y="76"/>
                  </a:lnTo>
                  <a:lnTo>
                    <a:pt x="2" y="67"/>
                  </a:lnTo>
                  <a:lnTo>
                    <a:pt x="3" y="60"/>
                  </a:lnTo>
                  <a:lnTo>
                    <a:pt x="5" y="53"/>
                  </a:lnTo>
                  <a:lnTo>
                    <a:pt x="7" y="48"/>
                  </a:lnTo>
                  <a:lnTo>
                    <a:pt x="11" y="43"/>
                  </a:lnTo>
                  <a:lnTo>
                    <a:pt x="13" y="41"/>
                  </a:lnTo>
                  <a:lnTo>
                    <a:pt x="13" y="41"/>
                  </a:lnTo>
                  <a:close/>
                </a:path>
              </a:pathLst>
            </a:custGeom>
            <a:solidFill>
              <a:schemeClr val="tx2">
                <a:lumMod val="60000"/>
                <a:lumOff val="40000"/>
              </a:schemeClr>
            </a:solidFill>
            <a:ln>
              <a:noFill/>
            </a:ln>
          </p:spPr>
          <p:txBody>
            <a:bodyPr vert="horz" wrap="square" lIns="91440" tIns="45720" rIns="91440" bIns="45720" numCol="1" anchor="t" anchorCtr="0" compatLnSpc="1">
              <a:normAutofit fontScale="25000" lnSpcReduction="20000"/>
            </a:bodyPr>
            <a:lstStyle/>
            <a:p>
              <a:endParaRPr lang="en-US" dirty="0"/>
            </a:p>
          </p:txBody>
        </p:sp>
        <p:sp>
          <p:nvSpPr>
            <p:cNvPr id="52" name="iṡľïḑè"/>
            <p:cNvSpPr/>
            <p:nvPr/>
          </p:nvSpPr>
          <p:spPr bwMode="auto">
            <a:xfrm>
              <a:off x="10190088" y="2504333"/>
              <a:ext cx="377825" cy="554038"/>
            </a:xfrm>
            <a:custGeom>
              <a:avLst/>
              <a:gdLst>
                <a:gd name="T0" fmla="*/ 23 w 238"/>
                <a:gd name="T1" fmla="*/ 52 h 349"/>
                <a:gd name="T2" fmla="*/ 23 w 238"/>
                <a:gd name="T3" fmla="*/ 52 h 349"/>
                <a:gd name="T4" fmla="*/ 21 w 238"/>
                <a:gd name="T5" fmla="*/ 53 h 349"/>
                <a:gd name="T6" fmla="*/ 18 w 238"/>
                <a:gd name="T7" fmla="*/ 56 h 349"/>
                <a:gd name="T8" fmla="*/ 13 w 238"/>
                <a:gd name="T9" fmla="*/ 66 h 349"/>
                <a:gd name="T10" fmla="*/ 10 w 238"/>
                <a:gd name="T11" fmla="*/ 81 h 349"/>
                <a:gd name="T12" fmla="*/ 6 w 238"/>
                <a:gd name="T13" fmla="*/ 98 h 349"/>
                <a:gd name="T14" fmla="*/ 3 w 238"/>
                <a:gd name="T15" fmla="*/ 118 h 349"/>
                <a:gd name="T16" fmla="*/ 2 w 238"/>
                <a:gd name="T17" fmla="*/ 140 h 349"/>
                <a:gd name="T18" fmla="*/ 1 w 238"/>
                <a:gd name="T19" fmla="*/ 164 h 349"/>
                <a:gd name="T20" fmla="*/ 0 w 238"/>
                <a:gd name="T21" fmla="*/ 189 h 349"/>
                <a:gd name="T22" fmla="*/ 1 w 238"/>
                <a:gd name="T23" fmla="*/ 212 h 349"/>
                <a:gd name="T24" fmla="*/ 3 w 238"/>
                <a:gd name="T25" fmla="*/ 236 h 349"/>
                <a:gd name="T26" fmla="*/ 5 w 238"/>
                <a:gd name="T27" fmla="*/ 260 h 349"/>
                <a:gd name="T28" fmla="*/ 10 w 238"/>
                <a:gd name="T29" fmla="*/ 280 h 349"/>
                <a:gd name="T30" fmla="*/ 14 w 238"/>
                <a:gd name="T31" fmla="*/ 299 h 349"/>
                <a:gd name="T32" fmla="*/ 21 w 238"/>
                <a:gd name="T33" fmla="*/ 314 h 349"/>
                <a:gd name="T34" fmla="*/ 24 w 238"/>
                <a:gd name="T35" fmla="*/ 321 h 349"/>
                <a:gd name="T36" fmla="*/ 28 w 238"/>
                <a:gd name="T37" fmla="*/ 325 h 349"/>
                <a:gd name="T38" fmla="*/ 32 w 238"/>
                <a:gd name="T39" fmla="*/ 330 h 349"/>
                <a:gd name="T40" fmla="*/ 37 w 238"/>
                <a:gd name="T41" fmla="*/ 333 h 349"/>
                <a:gd name="T42" fmla="*/ 37 w 238"/>
                <a:gd name="T43" fmla="*/ 333 h 349"/>
                <a:gd name="T44" fmla="*/ 80 w 238"/>
                <a:gd name="T45" fmla="*/ 336 h 349"/>
                <a:gd name="T46" fmla="*/ 148 w 238"/>
                <a:gd name="T47" fmla="*/ 341 h 349"/>
                <a:gd name="T48" fmla="*/ 238 w 238"/>
                <a:gd name="T49" fmla="*/ 349 h 349"/>
                <a:gd name="T50" fmla="*/ 220 w 238"/>
                <a:gd name="T51" fmla="*/ 0 h 349"/>
                <a:gd name="T52" fmla="*/ 220 w 238"/>
                <a:gd name="T53" fmla="*/ 0 h 349"/>
                <a:gd name="T54" fmla="*/ 195 w 238"/>
                <a:gd name="T55" fmla="*/ 5 h 349"/>
                <a:gd name="T56" fmla="*/ 138 w 238"/>
                <a:gd name="T57" fmla="*/ 18 h 349"/>
                <a:gd name="T58" fmla="*/ 104 w 238"/>
                <a:gd name="T59" fmla="*/ 26 h 349"/>
                <a:gd name="T60" fmla="*/ 72 w 238"/>
                <a:gd name="T61" fmla="*/ 34 h 349"/>
                <a:gd name="T62" fmla="*/ 44 w 238"/>
                <a:gd name="T63" fmla="*/ 43 h 349"/>
                <a:gd name="T64" fmla="*/ 32 w 238"/>
                <a:gd name="T65" fmla="*/ 47 h 349"/>
                <a:gd name="T66" fmla="*/ 23 w 238"/>
                <a:gd name="T67" fmla="*/ 52 h 349"/>
                <a:gd name="T68" fmla="*/ 23 w 238"/>
                <a:gd name="T69" fmla="*/ 5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8" h="349">
                  <a:moveTo>
                    <a:pt x="23" y="52"/>
                  </a:moveTo>
                  <a:lnTo>
                    <a:pt x="23" y="52"/>
                  </a:lnTo>
                  <a:lnTo>
                    <a:pt x="21" y="53"/>
                  </a:lnTo>
                  <a:lnTo>
                    <a:pt x="18" y="56"/>
                  </a:lnTo>
                  <a:lnTo>
                    <a:pt x="13" y="66"/>
                  </a:lnTo>
                  <a:lnTo>
                    <a:pt x="10" y="81"/>
                  </a:lnTo>
                  <a:lnTo>
                    <a:pt x="6" y="98"/>
                  </a:lnTo>
                  <a:lnTo>
                    <a:pt x="3" y="118"/>
                  </a:lnTo>
                  <a:lnTo>
                    <a:pt x="2" y="140"/>
                  </a:lnTo>
                  <a:lnTo>
                    <a:pt x="1" y="164"/>
                  </a:lnTo>
                  <a:lnTo>
                    <a:pt x="0" y="189"/>
                  </a:lnTo>
                  <a:lnTo>
                    <a:pt x="1" y="212"/>
                  </a:lnTo>
                  <a:lnTo>
                    <a:pt x="3" y="236"/>
                  </a:lnTo>
                  <a:lnTo>
                    <a:pt x="5" y="260"/>
                  </a:lnTo>
                  <a:lnTo>
                    <a:pt x="10" y="280"/>
                  </a:lnTo>
                  <a:lnTo>
                    <a:pt x="14" y="299"/>
                  </a:lnTo>
                  <a:lnTo>
                    <a:pt x="21" y="314"/>
                  </a:lnTo>
                  <a:lnTo>
                    <a:pt x="24" y="321"/>
                  </a:lnTo>
                  <a:lnTo>
                    <a:pt x="28" y="325"/>
                  </a:lnTo>
                  <a:lnTo>
                    <a:pt x="32" y="330"/>
                  </a:lnTo>
                  <a:lnTo>
                    <a:pt x="37" y="333"/>
                  </a:lnTo>
                  <a:lnTo>
                    <a:pt x="37" y="333"/>
                  </a:lnTo>
                  <a:lnTo>
                    <a:pt x="80" y="336"/>
                  </a:lnTo>
                  <a:lnTo>
                    <a:pt x="148" y="341"/>
                  </a:lnTo>
                  <a:lnTo>
                    <a:pt x="238" y="349"/>
                  </a:lnTo>
                  <a:lnTo>
                    <a:pt x="220" y="0"/>
                  </a:lnTo>
                  <a:lnTo>
                    <a:pt x="220" y="0"/>
                  </a:lnTo>
                  <a:lnTo>
                    <a:pt x="195" y="5"/>
                  </a:lnTo>
                  <a:lnTo>
                    <a:pt x="138" y="18"/>
                  </a:lnTo>
                  <a:lnTo>
                    <a:pt x="104" y="26"/>
                  </a:lnTo>
                  <a:lnTo>
                    <a:pt x="72" y="34"/>
                  </a:lnTo>
                  <a:lnTo>
                    <a:pt x="44" y="43"/>
                  </a:lnTo>
                  <a:lnTo>
                    <a:pt x="32" y="47"/>
                  </a:lnTo>
                  <a:lnTo>
                    <a:pt x="23" y="52"/>
                  </a:lnTo>
                  <a:lnTo>
                    <a:pt x="23" y="52"/>
                  </a:lnTo>
                  <a:close/>
                </a:path>
              </a:pathLst>
            </a:custGeom>
            <a:solidFill>
              <a:schemeClr val="tx2"/>
            </a:solidFill>
            <a:ln>
              <a:noFill/>
            </a:ln>
          </p:spPr>
          <p:txBody>
            <a:bodyPr vert="horz" wrap="square" lIns="91440" tIns="45720" rIns="91440" bIns="45720" numCol="1" anchor="t" anchorCtr="0" compatLnSpc="1">
              <a:normAutofit/>
            </a:bodyPr>
            <a:lstStyle/>
            <a:p>
              <a:endParaRPr lang="en-US" dirty="0"/>
            </a:p>
          </p:txBody>
        </p:sp>
        <p:sp>
          <p:nvSpPr>
            <p:cNvPr id="53" name="iṣliḋé"/>
            <p:cNvSpPr/>
            <p:nvPr/>
          </p:nvSpPr>
          <p:spPr bwMode="auto">
            <a:xfrm>
              <a:off x="10432975" y="2185245"/>
              <a:ext cx="757238" cy="1036638"/>
            </a:xfrm>
            <a:custGeom>
              <a:avLst/>
              <a:gdLst>
                <a:gd name="T0" fmla="*/ 473 w 477"/>
                <a:gd name="T1" fmla="*/ 0 h 653"/>
                <a:gd name="T2" fmla="*/ 90 w 477"/>
                <a:gd name="T3" fmla="*/ 99 h 653"/>
                <a:gd name="T4" fmla="*/ 90 w 477"/>
                <a:gd name="T5" fmla="*/ 99 h 653"/>
                <a:gd name="T6" fmla="*/ 86 w 477"/>
                <a:gd name="T7" fmla="*/ 102 h 653"/>
                <a:gd name="T8" fmla="*/ 75 w 477"/>
                <a:gd name="T9" fmla="*/ 113 h 653"/>
                <a:gd name="T10" fmla="*/ 67 w 477"/>
                <a:gd name="T11" fmla="*/ 121 h 653"/>
                <a:gd name="T12" fmla="*/ 59 w 477"/>
                <a:gd name="T13" fmla="*/ 132 h 653"/>
                <a:gd name="T14" fmla="*/ 51 w 477"/>
                <a:gd name="T15" fmla="*/ 145 h 653"/>
                <a:gd name="T16" fmla="*/ 42 w 477"/>
                <a:gd name="T17" fmla="*/ 160 h 653"/>
                <a:gd name="T18" fmla="*/ 33 w 477"/>
                <a:gd name="T19" fmla="*/ 178 h 653"/>
                <a:gd name="T20" fmla="*/ 25 w 477"/>
                <a:gd name="T21" fmla="*/ 198 h 653"/>
                <a:gd name="T22" fmla="*/ 17 w 477"/>
                <a:gd name="T23" fmla="*/ 222 h 653"/>
                <a:gd name="T24" fmla="*/ 11 w 477"/>
                <a:gd name="T25" fmla="*/ 248 h 653"/>
                <a:gd name="T26" fmla="*/ 6 w 477"/>
                <a:gd name="T27" fmla="*/ 278 h 653"/>
                <a:gd name="T28" fmla="*/ 2 w 477"/>
                <a:gd name="T29" fmla="*/ 310 h 653"/>
                <a:gd name="T30" fmla="*/ 0 w 477"/>
                <a:gd name="T31" fmla="*/ 345 h 653"/>
                <a:gd name="T32" fmla="*/ 0 w 477"/>
                <a:gd name="T33" fmla="*/ 385 h 653"/>
                <a:gd name="T34" fmla="*/ 0 w 477"/>
                <a:gd name="T35" fmla="*/ 385 h 653"/>
                <a:gd name="T36" fmla="*/ 2 w 477"/>
                <a:gd name="T37" fmla="*/ 404 h 653"/>
                <a:gd name="T38" fmla="*/ 4 w 477"/>
                <a:gd name="T39" fmla="*/ 423 h 653"/>
                <a:gd name="T40" fmla="*/ 6 w 477"/>
                <a:gd name="T41" fmla="*/ 440 h 653"/>
                <a:gd name="T42" fmla="*/ 8 w 477"/>
                <a:gd name="T43" fmla="*/ 457 h 653"/>
                <a:gd name="T44" fmla="*/ 15 w 477"/>
                <a:gd name="T45" fmla="*/ 488 h 653"/>
                <a:gd name="T46" fmla="*/ 24 w 477"/>
                <a:gd name="T47" fmla="*/ 515 h 653"/>
                <a:gd name="T48" fmla="*/ 33 w 477"/>
                <a:gd name="T49" fmla="*/ 538 h 653"/>
                <a:gd name="T50" fmla="*/ 45 w 477"/>
                <a:gd name="T51" fmla="*/ 558 h 653"/>
                <a:gd name="T52" fmla="*/ 56 w 477"/>
                <a:gd name="T53" fmla="*/ 575 h 653"/>
                <a:gd name="T54" fmla="*/ 67 w 477"/>
                <a:gd name="T55" fmla="*/ 589 h 653"/>
                <a:gd name="T56" fmla="*/ 79 w 477"/>
                <a:gd name="T57" fmla="*/ 600 h 653"/>
                <a:gd name="T58" fmla="*/ 90 w 477"/>
                <a:gd name="T59" fmla="*/ 609 h 653"/>
                <a:gd name="T60" fmla="*/ 100 w 477"/>
                <a:gd name="T61" fmla="*/ 617 h 653"/>
                <a:gd name="T62" fmla="*/ 109 w 477"/>
                <a:gd name="T63" fmla="*/ 621 h 653"/>
                <a:gd name="T64" fmla="*/ 123 w 477"/>
                <a:gd name="T65" fmla="*/ 628 h 653"/>
                <a:gd name="T66" fmla="*/ 128 w 477"/>
                <a:gd name="T67" fmla="*/ 629 h 653"/>
                <a:gd name="T68" fmla="*/ 477 w 477"/>
                <a:gd name="T69" fmla="*/ 653 h 653"/>
                <a:gd name="T70" fmla="*/ 473 w 477"/>
                <a:gd name="T71"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77" h="653">
                  <a:moveTo>
                    <a:pt x="473" y="0"/>
                  </a:moveTo>
                  <a:lnTo>
                    <a:pt x="90" y="99"/>
                  </a:lnTo>
                  <a:lnTo>
                    <a:pt x="90" y="99"/>
                  </a:lnTo>
                  <a:lnTo>
                    <a:pt x="86" y="102"/>
                  </a:lnTo>
                  <a:lnTo>
                    <a:pt x="75" y="113"/>
                  </a:lnTo>
                  <a:lnTo>
                    <a:pt x="67" y="121"/>
                  </a:lnTo>
                  <a:lnTo>
                    <a:pt x="59" y="132"/>
                  </a:lnTo>
                  <a:lnTo>
                    <a:pt x="51" y="145"/>
                  </a:lnTo>
                  <a:lnTo>
                    <a:pt x="42" y="160"/>
                  </a:lnTo>
                  <a:lnTo>
                    <a:pt x="33" y="178"/>
                  </a:lnTo>
                  <a:lnTo>
                    <a:pt x="25" y="198"/>
                  </a:lnTo>
                  <a:lnTo>
                    <a:pt x="17" y="222"/>
                  </a:lnTo>
                  <a:lnTo>
                    <a:pt x="11" y="248"/>
                  </a:lnTo>
                  <a:lnTo>
                    <a:pt x="6" y="278"/>
                  </a:lnTo>
                  <a:lnTo>
                    <a:pt x="2" y="310"/>
                  </a:lnTo>
                  <a:lnTo>
                    <a:pt x="0" y="345"/>
                  </a:lnTo>
                  <a:lnTo>
                    <a:pt x="0" y="385"/>
                  </a:lnTo>
                  <a:lnTo>
                    <a:pt x="0" y="385"/>
                  </a:lnTo>
                  <a:lnTo>
                    <a:pt x="2" y="404"/>
                  </a:lnTo>
                  <a:lnTo>
                    <a:pt x="4" y="423"/>
                  </a:lnTo>
                  <a:lnTo>
                    <a:pt x="6" y="440"/>
                  </a:lnTo>
                  <a:lnTo>
                    <a:pt x="8" y="457"/>
                  </a:lnTo>
                  <a:lnTo>
                    <a:pt x="15" y="488"/>
                  </a:lnTo>
                  <a:lnTo>
                    <a:pt x="24" y="515"/>
                  </a:lnTo>
                  <a:lnTo>
                    <a:pt x="33" y="538"/>
                  </a:lnTo>
                  <a:lnTo>
                    <a:pt x="45" y="558"/>
                  </a:lnTo>
                  <a:lnTo>
                    <a:pt x="56" y="575"/>
                  </a:lnTo>
                  <a:lnTo>
                    <a:pt x="67" y="589"/>
                  </a:lnTo>
                  <a:lnTo>
                    <a:pt x="79" y="600"/>
                  </a:lnTo>
                  <a:lnTo>
                    <a:pt x="90" y="609"/>
                  </a:lnTo>
                  <a:lnTo>
                    <a:pt x="100" y="617"/>
                  </a:lnTo>
                  <a:lnTo>
                    <a:pt x="109" y="621"/>
                  </a:lnTo>
                  <a:lnTo>
                    <a:pt x="123" y="628"/>
                  </a:lnTo>
                  <a:lnTo>
                    <a:pt x="128" y="629"/>
                  </a:lnTo>
                  <a:lnTo>
                    <a:pt x="477" y="653"/>
                  </a:lnTo>
                  <a:lnTo>
                    <a:pt x="473" y="0"/>
                  </a:lnTo>
                  <a:close/>
                </a:path>
              </a:pathLst>
            </a:custGeom>
            <a:solidFill>
              <a:schemeClr val="tx2">
                <a:lumMod val="75000"/>
              </a:schemeClr>
            </a:solidFill>
            <a:ln>
              <a:noFill/>
            </a:ln>
          </p:spPr>
          <p:txBody>
            <a:bodyPr vert="horz" wrap="square" lIns="91440" tIns="45720" rIns="91440" bIns="45720" numCol="1" anchor="t" anchorCtr="0" compatLnSpc="1">
              <a:normAutofit/>
            </a:bodyPr>
            <a:lstStyle/>
            <a:p>
              <a:endParaRPr lang="en-US" dirty="0"/>
            </a:p>
          </p:txBody>
        </p:sp>
        <p:sp>
          <p:nvSpPr>
            <p:cNvPr id="54" name="ïṥḻiḓê"/>
            <p:cNvSpPr/>
            <p:nvPr/>
          </p:nvSpPr>
          <p:spPr bwMode="auto">
            <a:xfrm>
              <a:off x="10777461" y="2186832"/>
              <a:ext cx="822325" cy="1033463"/>
            </a:xfrm>
            <a:custGeom>
              <a:avLst/>
              <a:gdLst>
                <a:gd name="T0" fmla="*/ 0 w 518"/>
                <a:gd name="T1" fmla="*/ 316 h 651"/>
                <a:gd name="T2" fmla="*/ 2 w 518"/>
                <a:gd name="T3" fmla="*/ 382 h 651"/>
                <a:gd name="T4" fmla="*/ 15 w 518"/>
                <a:gd name="T5" fmla="*/ 444 h 651"/>
                <a:gd name="T6" fmla="*/ 37 w 518"/>
                <a:gd name="T7" fmla="*/ 499 h 651"/>
                <a:gd name="T8" fmla="*/ 68 w 518"/>
                <a:gd name="T9" fmla="*/ 549 h 651"/>
                <a:gd name="T10" fmla="*/ 94 w 518"/>
                <a:gd name="T11" fmla="*/ 581 h 651"/>
                <a:gd name="T12" fmla="*/ 114 w 518"/>
                <a:gd name="T13" fmla="*/ 599 h 651"/>
                <a:gd name="T14" fmla="*/ 135 w 518"/>
                <a:gd name="T15" fmla="*/ 615 h 651"/>
                <a:gd name="T16" fmla="*/ 158 w 518"/>
                <a:gd name="T17" fmla="*/ 628 h 651"/>
                <a:gd name="T18" fmla="*/ 183 w 518"/>
                <a:gd name="T19" fmla="*/ 639 h 651"/>
                <a:gd name="T20" fmla="*/ 208 w 518"/>
                <a:gd name="T21" fmla="*/ 646 h 651"/>
                <a:gd name="T22" fmla="*/ 234 w 518"/>
                <a:gd name="T23" fmla="*/ 651 h 651"/>
                <a:gd name="T24" fmla="*/ 246 w 518"/>
                <a:gd name="T25" fmla="*/ 651 h 651"/>
                <a:gd name="T26" fmla="*/ 273 w 518"/>
                <a:gd name="T27" fmla="*/ 651 h 651"/>
                <a:gd name="T28" fmla="*/ 299 w 518"/>
                <a:gd name="T29" fmla="*/ 646 h 651"/>
                <a:gd name="T30" fmla="*/ 324 w 518"/>
                <a:gd name="T31" fmla="*/ 640 h 651"/>
                <a:gd name="T32" fmla="*/ 348 w 518"/>
                <a:gd name="T33" fmla="*/ 629 h 651"/>
                <a:gd name="T34" fmla="*/ 372 w 518"/>
                <a:gd name="T35" fmla="*/ 617 h 651"/>
                <a:gd name="T36" fmla="*/ 393 w 518"/>
                <a:gd name="T37" fmla="*/ 601 h 651"/>
                <a:gd name="T38" fmla="*/ 415 w 518"/>
                <a:gd name="T39" fmla="*/ 583 h 651"/>
                <a:gd name="T40" fmla="*/ 451 w 518"/>
                <a:gd name="T41" fmla="*/ 540 h 651"/>
                <a:gd name="T42" fmla="*/ 482 w 518"/>
                <a:gd name="T43" fmla="*/ 489 h 651"/>
                <a:gd name="T44" fmla="*/ 503 w 518"/>
                <a:gd name="T45" fmla="*/ 431 h 651"/>
                <a:gd name="T46" fmla="*/ 516 w 518"/>
                <a:gd name="T47" fmla="*/ 369 h 651"/>
                <a:gd name="T48" fmla="*/ 518 w 518"/>
                <a:gd name="T49" fmla="*/ 335 h 651"/>
                <a:gd name="T50" fmla="*/ 516 w 518"/>
                <a:gd name="T51" fmla="*/ 270 h 651"/>
                <a:gd name="T52" fmla="*/ 503 w 518"/>
                <a:gd name="T53" fmla="*/ 207 h 651"/>
                <a:gd name="T54" fmla="*/ 481 w 518"/>
                <a:gd name="T55" fmla="*/ 152 h 651"/>
                <a:gd name="T56" fmla="*/ 451 w 518"/>
                <a:gd name="T57" fmla="*/ 102 h 651"/>
                <a:gd name="T58" fmla="*/ 424 w 518"/>
                <a:gd name="T59" fmla="*/ 71 h 651"/>
                <a:gd name="T60" fmla="*/ 404 w 518"/>
                <a:gd name="T61" fmla="*/ 53 h 651"/>
                <a:gd name="T62" fmla="*/ 382 w 518"/>
                <a:gd name="T63" fmla="*/ 37 h 651"/>
                <a:gd name="T64" fmla="*/ 359 w 518"/>
                <a:gd name="T65" fmla="*/ 23 h 651"/>
                <a:gd name="T66" fmla="*/ 336 w 518"/>
                <a:gd name="T67" fmla="*/ 13 h 651"/>
                <a:gd name="T68" fmla="*/ 311 w 518"/>
                <a:gd name="T69" fmla="*/ 5 h 651"/>
                <a:gd name="T70" fmla="*/ 285 w 518"/>
                <a:gd name="T71" fmla="*/ 2 h 651"/>
                <a:gd name="T72" fmla="*/ 271 w 518"/>
                <a:gd name="T73" fmla="*/ 0 h 651"/>
                <a:gd name="T74" fmla="*/ 244 w 518"/>
                <a:gd name="T75" fmla="*/ 0 h 651"/>
                <a:gd name="T76" fmla="*/ 219 w 518"/>
                <a:gd name="T77" fmla="*/ 5 h 651"/>
                <a:gd name="T78" fmla="*/ 193 w 518"/>
                <a:gd name="T79" fmla="*/ 12 h 651"/>
                <a:gd name="T80" fmla="*/ 169 w 518"/>
                <a:gd name="T81" fmla="*/ 22 h 651"/>
                <a:gd name="T82" fmla="*/ 146 w 518"/>
                <a:gd name="T83" fmla="*/ 34 h 651"/>
                <a:gd name="T84" fmla="*/ 124 w 518"/>
                <a:gd name="T85" fmla="*/ 50 h 651"/>
                <a:gd name="T86" fmla="*/ 104 w 518"/>
                <a:gd name="T87" fmla="*/ 68 h 651"/>
                <a:gd name="T88" fmla="*/ 66 w 518"/>
                <a:gd name="T89" fmla="*/ 111 h 651"/>
                <a:gd name="T90" fmla="*/ 37 w 518"/>
                <a:gd name="T91" fmla="*/ 162 h 651"/>
                <a:gd name="T92" fmla="*/ 14 w 518"/>
                <a:gd name="T93" fmla="*/ 220 h 651"/>
                <a:gd name="T94" fmla="*/ 2 w 518"/>
                <a:gd name="T95" fmla="*/ 283 h 651"/>
                <a:gd name="T96" fmla="*/ 0 w 518"/>
                <a:gd name="T97" fmla="*/ 3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8" h="651">
                  <a:moveTo>
                    <a:pt x="0" y="316"/>
                  </a:moveTo>
                  <a:lnTo>
                    <a:pt x="0" y="316"/>
                  </a:lnTo>
                  <a:lnTo>
                    <a:pt x="0" y="350"/>
                  </a:lnTo>
                  <a:lnTo>
                    <a:pt x="2" y="382"/>
                  </a:lnTo>
                  <a:lnTo>
                    <a:pt x="8" y="413"/>
                  </a:lnTo>
                  <a:lnTo>
                    <a:pt x="15" y="444"/>
                  </a:lnTo>
                  <a:lnTo>
                    <a:pt x="26" y="472"/>
                  </a:lnTo>
                  <a:lnTo>
                    <a:pt x="37" y="499"/>
                  </a:lnTo>
                  <a:lnTo>
                    <a:pt x="52" y="525"/>
                  </a:lnTo>
                  <a:lnTo>
                    <a:pt x="68" y="549"/>
                  </a:lnTo>
                  <a:lnTo>
                    <a:pt x="84" y="571"/>
                  </a:lnTo>
                  <a:lnTo>
                    <a:pt x="94" y="581"/>
                  </a:lnTo>
                  <a:lnTo>
                    <a:pt x="104" y="590"/>
                  </a:lnTo>
                  <a:lnTo>
                    <a:pt x="114" y="599"/>
                  </a:lnTo>
                  <a:lnTo>
                    <a:pt x="125" y="608"/>
                  </a:lnTo>
                  <a:lnTo>
                    <a:pt x="135" y="615"/>
                  </a:lnTo>
                  <a:lnTo>
                    <a:pt x="147" y="622"/>
                  </a:lnTo>
                  <a:lnTo>
                    <a:pt x="158" y="628"/>
                  </a:lnTo>
                  <a:lnTo>
                    <a:pt x="170" y="634"/>
                  </a:lnTo>
                  <a:lnTo>
                    <a:pt x="183" y="639"/>
                  </a:lnTo>
                  <a:lnTo>
                    <a:pt x="194" y="643"/>
                  </a:lnTo>
                  <a:lnTo>
                    <a:pt x="208" y="646"/>
                  </a:lnTo>
                  <a:lnTo>
                    <a:pt x="220" y="649"/>
                  </a:lnTo>
                  <a:lnTo>
                    <a:pt x="234" y="651"/>
                  </a:lnTo>
                  <a:lnTo>
                    <a:pt x="246" y="651"/>
                  </a:lnTo>
                  <a:lnTo>
                    <a:pt x="246" y="651"/>
                  </a:lnTo>
                  <a:lnTo>
                    <a:pt x="260" y="651"/>
                  </a:lnTo>
                  <a:lnTo>
                    <a:pt x="273" y="651"/>
                  </a:lnTo>
                  <a:lnTo>
                    <a:pt x="286" y="649"/>
                  </a:lnTo>
                  <a:lnTo>
                    <a:pt x="299" y="646"/>
                  </a:lnTo>
                  <a:lnTo>
                    <a:pt x="312" y="643"/>
                  </a:lnTo>
                  <a:lnTo>
                    <a:pt x="324" y="640"/>
                  </a:lnTo>
                  <a:lnTo>
                    <a:pt x="337" y="635"/>
                  </a:lnTo>
                  <a:lnTo>
                    <a:pt x="348" y="629"/>
                  </a:lnTo>
                  <a:lnTo>
                    <a:pt x="361" y="624"/>
                  </a:lnTo>
                  <a:lnTo>
                    <a:pt x="372" y="617"/>
                  </a:lnTo>
                  <a:lnTo>
                    <a:pt x="383" y="609"/>
                  </a:lnTo>
                  <a:lnTo>
                    <a:pt x="393" y="601"/>
                  </a:lnTo>
                  <a:lnTo>
                    <a:pt x="405" y="592"/>
                  </a:lnTo>
                  <a:lnTo>
                    <a:pt x="415" y="583"/>
                  </a:lnTo>
                  <a:lnTo>
                    <a:pt x="434" y="563"/>
                  </a:lnTo>
                  <a:lnTo>
                    <a:pt x="451" y="540"/>
                  </a:lnTo>
                  <a:lnTo>
                    <a:pt x="467" y="516"/>
                  </a:lnTo>
                  <a:lnTo>
                    <a:pt x="482" y="489"/>
                  </a:lnTo>
                  <a:lnTo>
                    <a:pt x="493" y="462"/>
                  </a:lnTo>
                  <a:lnTo>
                    <a:pt x="503" y="431"/>
                  </a:lnTo>
                  <a:lnTo>
                    <a:pt x="511" y="401"/>
                  </a:lnTo>
                  <a:lnTo>
                    <a:pt x="516" y="369"/>
                  </a:lnTo>
                  <a:lnTo>
                    <a:pt x="518" y="335"/>
                  </a:lnTo>
                  <a:lnTo>
                    <a:pt x="518" y="335"/>
                  </a:lnTo>
                  <a:lnTo>
                    <a:pt x="518" y="303"/>
                  </a:lnTo>
                  <a:lnTo>
                    <a:pt x="516" y="270"/>
                  </a:lnTo>
                  <a:lnTo>
                    <a:pt x="510" y="238"/>
                  </a:lnTo>
                  <a:lnTo>
                    <a:pt x="503" y="207"/>
                  </a:lnTo>
                  <a:lnTo>
                    <a:pt x="493" y="179"/>
                  </a:lnTo>
                  <a:lnTo>
                    <a:pt x="481" y="152"/>
                  </a:lnTo>
                  <a:lnTo>
                    <a:pt x="467" y="126"/>
                  </a:lnTo>
                  <a:lnTo>
                    <a:pt x="451" y="102"/>
                  </a:lnTo>
                  <a:lnTo>
                    <a:pt x="433" y="81"/>
                  </a:lnTo>
                  <a:lnTo>
                    <a:pt x="424" y="71"/>
                  </a:lnTo>
                  <a:lnTo>
                    <a:pt x="414" y="62"/>
                  </a:lnTo>
                  <a:lnTo>
                    <a:pt x="404" y="53"/>
                  </a:lnTo>
                  <a:lnTo>
                    <a:pt x="393" y="45"/>
                  </a:lnTo>
                  <a:lnTo>
                    <a:pt x="382" y="37"/>
                  </a:lnTo>
                  <a:lnTo>
                    <a:pt x="371" y="30"/>
                  </a:lnTo>
                  <a:lnTo>
                    <a:pt x="359" y="23"/>
                  </a:lnTo>
                  <a:lnTo>
                    <a:pt x="348" y="17"/>
                  </a:lnTo>
                  <a:lnTo>
                    <a:pt x="336" y="13"/>
                  </a:lnTo>
                  <a:lnTo>
                    <a:pt x="323" y="8"/>
                  </a:lnTo>
                  <a:lnTo>
                    <a:pt x="311" y="5"/>
                  </a:lnTo>
                  <a:lnTo>
                    <a:pt x="297" y="3"/>
                  </a:lnTo>
                  <a:lnTo>
                    <a:pt x="285" y="2"/>
                  </a:lnTo>
                  <a:lnTo>
                    <a:pt x="271" y="0"/>
                  </a:lnTo>
                  <a:lnTo>
                    <a:pt x="271" y="0"/>
                  </a:lnTo>
                  <a:lnTo>
                    <a:pt x="258" y="0"/>
                  </a:lnTo>
                  <a:lnTo>
                    <a:pt x="244" y="0"/>
                  </a:lnTo>
                  <a:lnTo>
                    <a:pt x="232" y="3"/>
                  </a:lnTo>
                  <a:lnTo>
                    <a:pt x="219" y="5"/>
                  </a:lnTo>
                  <a:lnTo>
                    <a:pt x="206" y="8"/>
                  </a:lnTo>
                  <a:lnTo>
                    <a:pt x="193" y="12"/>
                  </a:lnTo>
                  <a:lnTo>
                    <a:pt x="181" y="16"/>
                  </a:lnTo>
                  <a:lnTo>
                    <a:pt x="169" y="22"/>
                  </a:lnTo>
                  <a:lnTo>
                    <a:pt x="157" y="28"/>
                  </a:lnTo>
                  <a:lnTo>
                    <a:pt x="146" y="34"/>
                  </a:lnTo>
                  <a:lnTo>
                    <a:pt x="135" y="42"/>
                  </a:lnTo>
                  <a:lnTo>
                    <a:pt x="124" y="50"/>
                  </a:lnTo>
                  <a:lnTo>
                    <a:pt x="114" y="59"/>
                  </a:lnTo>
                  <a:lnTo>
                    <a:pt x="104" y="68"/>
                  </a:lnTo>
                  <a:lnTo>
                    <a:pt x="84" y="89"/>
                  </a:lnTo>
                  <a:lnTo>
                    <a:pt x="66" y="111"/>
                  </a:lnTo>
                  <a:lnTo>
                    <a:pt x="51" y="136"/>
                  </a:lnTo>
                  <a:lnTo>
                    <a:pt x="37" y="162"/>
                  </a:lnTo>
                  <a:lnTo>
                    <a:pt x="25" y="191"/>
                  </a:lnTo>
                  <a:lnTo>
                    <a:pt x="14" y="220"/>
                  </a:lnTo>
                  <a:lnTo>
                    <a:pt x="8" y="250"/>
                  </a:lnTo>
                  <a:lnTo>
                    <a:pt x="2" y="283"/>
                  </a:lnTo>
                  <a:lnTo>
                    <a:pt x="0" y="316"/>
                  </a:lnTo>
                  <a:lnTo>
                    <a:pt x="0" y="316"/>
                  </a:lnTo>
                  <a:close/>
                </a:path>
              </a:pathLst>
            </a:custGeom>
            <a:solidFill>
              <a:schemeClr val="tx2">
                <a:lumMod val="60000"/>
                <a:lumOff val="40000"/>
              </a:schemeClr>
            </a:solidFill>
            <a:ln>
              <a:noFill/>
            </a:ln>
          </p:spPr>
          <p:txBody>
            <a:bodyPr vert="horz" wrap="square" lIns="91440" tIns="45720" rIns="91440" bIns="45720" numCol="1" anchor="t" anchorCtr="0" compatLnSpc="1">
              <a:normAutofit/>
            </a:bodyPr>
            <a:lstStyle/>
            <a:p>
              <a:endParaRPr lang="en-US" dirty="0"/>
            </a:p>
          </p:txBody>
        </p:sp>
        <p:sp>
          <p:nvSpPr>
            <p:cNvPr id="55" name="ïṣḷide"/>
            <p:cNvSpPr/>
            <p:nvPr/>
          </p:nvSpPr>
          <p:spPr bwMode="auto">
            <a:xfrm>
              <a:off x="10820324" y="2240808"/>
              <a:ext cx="736600" cy="925513"/>
            </a:xfrm>
            <a:custGeom>
              <a:avLst/>
              <a:gdLst>
                <a:gd name="T0" fmla="*/ 0 w 464"/>
                <a:gd name="T1" fmla="*/ 283 h 583"/>
                <a:gd name="T2" fmla="*/ 3 w 464"/>
                <a:gd name="T3" fmla="*/ 342 h 583"/>
                <a:gd name="T4" fmla="*/ 14 w 464"/>
                <a:gd name="T5" fmla="*/ 397 h 583"/>
                <a:gd name="T6" fmla="*/ 34 w 464"/>
                <a:gd name="T7" fmla="*/ 447 h 583"/>
                <a:gd name="T8" fmla="*/ 61 w 464"/>
                <a:gd name="T9" fmla="*/ 491 h 583"/>
                <a:gd name="T10" fmla="*/ 94 w 464"/>
                <a:gd name="T11" fmla="*/ 529 h 583"/>
                <a:gd name="T12" fmla="*/ 132 w 464"/>
                <a:gd name="T13" fmla="*/ 557 h 583"/>
                <a:gd name="T14" fmla="*/ 153 w 464"/>
                <a:gd name="T15" fmla="*/ 567 h 583"/>
                <a:gd name="T16" fmla="*/ 175 w 464"/>
                <a:gd name="T17" fmla="*/ 575 h 583"/>
                <a:gd name="T18" fmla="*/ 198 w 464"/>
                <a:gd name="T19" fmla="*/ 581 h 583"/>
                <a:gd name="T20" fmla="*/ 222 w 464"/>
                <a:gd name="T21" fmla="*/ 583 h 583"/>
                <a:gd name="T22" fmla="*/ 233 w 464"/>
                <a:gd name="T23" fmla="*/ 583 h 583"/>
                <a:gd name="T24" fmla="*/ 257 w 464"/>
                <a:gd name="T25" fmla="*/ 581 h 583"/>
                <a:gd name="T26" fmla="*/ 279 w 464"/>
                <a:gd name="T27" fmla="*/ 576 h 583"/>
                <a:gd name="T28" fmla="*/ 302 w 464"/>
                <a:gd name="T29" fmla="*/ 568 h 583"/>
                <a:gd name="T30" fmla="*/ 332 w 464"/>
                <a:gd name="T31" fmla="*/ 551 h 583"/>
                <a:gd name="T32" fmla="*/ 371 w 464"/>
                <a:gd name="T33" fmla="*/ 522 h 583"/>
                <a:gd name="T34" fmla="*/ 404 w 464"/>
                <a:gd name="T35" fmla="*/ 483 h 583"/>
                <a:gd name="T36" fmla="*/ 431 w 464"/>
                <a:gd name="T37" fmla="*/ 438 h 583"/>
                <a:gd name="T38" fmla="*/ 450 w 464"/>
                <a:gd name="T39" fmla="*/ 386 h 583"/>
                <a:gd name="T40" fmla="*/ 461 w 464"/>
                <a:gd name="T41" fmla="*/ 331 h 583"/>
                <a:gd name="T42" fmla="*/ 464 w 464"/>
                <a:gd name="T43" fmla="*/ 300 h 583"/>
                <a:gd name="T44" fmla="*/ 461 w 464"/>
                <a:gd name="T45" fmla="*/ 241 h 583"/>
                <a:gd name="T46" fmla="*/ 450 w 464"/>
                <a:gd name="T47" fmla="*/ 187 h 583"/>
                <a:gd name="T48" fmla="*/ 430 w 464"/>
                <a:gd name="T49" fmla="*/ 136 h 583"/>
                <a:gd name="T50" fmla="*/ 404 w 464"/>
                <a:gd name="T51" fmla="*/ 92 h 583"/>
                <a:gd name="T52" fmla="*/ 371 w 464"/>
                <a:gd name="T53" fmla="*/ 56 h 583"/>
                <a:gd name="T54" fmla="*/ 332 w 464"/>
                <a:gd name="T55" fmla="*/ 28 h 583"/>
                <a:gd name="T56" fmla="*/ 311 w 464"/>
                <a:gd name="T57" fmla="*/ 16 h 583"/>
                <a:gd name="T58" fmla="*/ 289 w 464"/>
                <a:gd name="T59" fmla="*/ 8 h 583"/>
                <a:gd name="T60" fmla="*/ 267 w 464"/>
                <a:gd name="T61" fmla="*/ 4 h 583"/>
                <a:gd name="T62" fmla="*/ 243 w 464"/>
                <a:gd name="T63" fmla="*/ 0 h 583"/>
                <a:gd name="T64" fmla="*/ 231 w 464"/>
                <a:gd name="T65" fmla="*/ 0 h 583"/>
                <a:gd name="T66" fmla="*/ 207 w 464"/>
                <a:gd name="T67" fmla="*/ 3 h 583"/>
                <a:gd name="T68" fmla="*/ 184 w 464"/>
                <a:gd name="T69" fmla="*/ 8 h 583"/>
                <a:gd name="T70" fmla="*/ 163 w 464"/>
                <a:gd name="T71" fmla="*/ 15 h 583"/>
                <a:gd name="T72" fmla="*/ 131 w 464"/>
                <a:gd name="T73" fmla="*/ 32 h 583"/>
                <a:gd name="T74" fmla="*/ 93 w 464"/>
                <a:gd name="T75" fmla="*/ 62 h 583"/>
                <a:gd name="T76" fmla="*/ 60 w 464"/>
                <a:gd name="T77" fmla="*/ 100 h 583"/>
                <a:gd name="T78" fmla="*/ 34 w 464"/>
                <a:gd name="T79" fmla="*/ 145 h 583"/>
                <a:gd name="T80" fmla="*/ 13 w 464"/>
                <a:gd name="T81" fmla="*/ 197 h 583"/>
                <a:gd name="T82" fmla="*/ 2 w 464"/>
                <a:gd name="T83" fmla="*/ 254 h 583"/>
                <a:gd name="T84" fmla="*/ 0 w 464"/>
                <a:gd name="T85" fmla="*/ 283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4" h="583">
                  <a:moveTo>
                    <a:pt x="0" y="283"/>
                  </a:moveTo>
                  <a:lnTo>
                    <a:pt x="0" y="283"/>
                  </a:lnTo>
                  <a:lnTo>
                    <a:pt x="0" y="313"/>
                  </a:lnTo>
                  <a:lnTo>
                    <a:pt x="3" y="342"/>
                  </a:lnTo>
                  <a:lnTo>
                    <a:pt x="8" y="370"/>
                  </a:lnTo>
                  <a:lnTo>
                    <a:pt x="14" y="397"/>
                  </a:lnTo>
                  <a:lnTo>
                    <a:pt x="24" y="422"/>
                  </a:lnTo>
                  <a:lnTo>
                    <a:pt x="34" y="447"/>
                  </a:lnTo>
                  <a:lnTo>
                    <a:pt x="46" y="470"/>
                  </a:lnTo>
                  <a:lnTo>
                    <a:pt x="61" y="491"/>
                  </a:lnTo>
                  <a:lnTo>
                    <a:pt x="77" y="511"/>
                  </a:lnTo>
                  <a:lnTo>
                    <a:pt x="94" y="529"/>
                  </a:lnTo>
                  <a:lnTo>
                    <a:pt x="112" y="543"/>
                  </a:lnTo>
                  <a:lnTo>
                    <a:pt x="132" y="557"/>
                  </a:lnTo>
                  <a:lnTo>
                    <a:pt x="142" y="563"/>
                  </a:lnTo>
                  <a:lnTo>
                    <a:pt x="153" y="567"/>
                  </a:lnTo>
                  <a:lnTo>
                    <a:pt x="164" y="572"/>
                  </a:lnTo>
                  <a:lnTo>
                    <a:pt x="175" y="575"/>
                  </a:lnTo>
                  <a:lnTo>
                    <a:pt x="186" y="579"/>
                  </a:lnTo>
                  <a:lnTo>
                    <a:pt x="198" y="581"/>
                  </a:lnTo>
                  <a:lnTo>
                    <a:pt x="209" y="582"/>
                  </a:lnTo>
                  <a:lnTo>
                    <a:pt x="222" y="583"/>
                  </a:lnTo>
                  <a:lnTo>
                    <a:pt x="222" y="583"/>
                  </a:lnTo>
                  <a:lnTo>
                    <a:pt x="233" y="583"/>
                  </a:lnTo>
                  <a:lnTo>
                    <a:pt x="245" y="582"/>
                  </a:lnTo>
                  <a:lnTo>
                    <a:pt x="257" y="581"/>
                  </a:lnTo>
                  <a:lnTo>
                    <a:pt x="268" y="579"/>
                  </a:lnTo>
                  <a:lnTo>
                    <a:pt x="279" y="576"/>
                  </a:lnTo>
                  <a:lnTo>
                    <a:pt x="291" y="572"/>
                  </a:lnTo>
                  <a:lnTo>
                    <a:pt x="302" y="568"/>
                  </a:lnTo>
                  <a:lnTo>
                    <a:pt x="312" y="564"/>
                  </a:lnTo>
                  <a:lnTo>
                    <a:pt x="332" y="551"/>
                  </a:lnTo>
                  <a:lnTo>
                    <a:pt x="353" y="538"/>
                  </a:lnTo>
                  <a:lnTo>
                    <a:pt x="371" y="522"/>
                  </a:lnTo>
                  <a:lnTo>
                    <a:pt x="388" y="504"/>
                  </a:lnTo>
                  <a:lnTo>
                    <a:pt x="404" y="483"/>
                  </a:lnTo>
                  <a:lnTo>
                    <a:pt x="418" y="462"/>
                  </a:lnTo>
                  <a:lnTo>
                    <a:pt x="431" y="438"/>
                  </a:lnTo>
                  <a:lnTo>
                    <a:pt x="441" y="413"/>
                  </a:lnTo>
                  <a:lnTo>
                    <a:pt x="450" y="386"/>
                  </a:lnTo>
                  <a:lnTo>
                    <a:pt x="457" y="359"/>
                  </a:lnTo>
                  <a:lnTo>
                    <a:pt x="461" y="331"/>
                  </a:lnTo>
                  <a:lnTo>
                    <a:pt x="464" y="300"/>
                  </a:lnTo>
                  <a:lnTo>
                    <a:pt x="464" y="300"/>
                  </a:lnTo>
                  <a:lnTo>
                    <a:pt x="464" y="271"/>
                  </a:lnTo>
                  <a:lnTo>
                    <a:pt x="461" y="241"/>
                  </a:lnTo>
                  <a:lnTo>
                    <a:pt x="457" y="213"/>
                  </a:lnTo>
                  <a:lnTo>
                    <a:pt x="450" y="187"/>
                  </a:lnTo>
                  <a:lnTo>
                    <a:pt x="441" y="161"/>
                  </a:lnTo>
                  <a:lnTo>
                    <a:pt x="430" y="136"/>
                  </a:lnTo>
                  <a:lnTo>
                    <a:pt x="417" y="114"/>
                  </a:lnTo>
                  <a:lnTo>
                    <a:pt x="404" y="92"/>
                  </a:lnTo>
                  <a:lnTo>
                    <a:pt x="388" y="73"/>
                  </a:lnTo>
                  <a:lnTo>
                    <a:pt x="371" y="56"/>
                  </a:lnTo>
                  <a:lnTo>
                    <a:pt x="352" y="40"/>
                  </a:lnTo>
                  <a:lnTo>
                    <a:pt x="332" y="28"/>
                  </a:lnTo>
                  <a:lnTo>
                    <a:pt x="322" y="22"/>
                  </a:lnTo>
                  <a:lnTo>
                    <a:pt x="311" y="16"/>
                  </a:lnTo>
                  <a:lnTo>
                    <a:pt x="301" y="12"/>
                  </a:lnTo>
                  <a:lnTo>
                    <a:pt x="289" y="8"/>
                  </a:lnTo>
                  <a:lnTo>
                    <a:pt x="278" y="6"/>
                  </a:lnTo>
                  <a:lnTo>
                    <a:pt x="267" y="4"/>
                  </a:lnTo>
                  <a:lnTo>
                    <a:pt x="254" y="2"/>
                  </a:lnTo>
                  <a:lnTo>
                    <a:pt x="243" y="0"/>
                  </a:lnTo>
                  <a:lnTo>
                    <a:pt x="243" y="0"/>
                  </a:lnTo>
                  <a:lnTo>
                    <a:pt x="231" y="0"/>
                  </a:lnTo>
                  <a:lnTo>
                    <a:pt x="219" y="2"/>
                  </a:lnTo>
                  <a:lnTo>
                    <a:pt x="207" y="3"/>
                  </a:lnTo>
                  <a:lnTo>
                    <a:pt x="196" y="5"/>
                  </a:lnTo>
                  <a:lnTo>
                    <a:pt x="184" y="8"/>
                  </a:lnTo>
                  <a:lnTo>
                    <a:pt x="173" y="12"/>
                  </a:lnTo>
                  <a:lnTo>
                    <a:pt x="163" y="15"/>
                  </a:lnTo>
                  <a:lnTo>
                    <a:pt x="151" y="21"/>
                  </a:lnTo>
                  <a:lnTo>
                    <a:pt x="131" y="32"/>
                  </a:lnTo>
                  <a:lnTo>
                    <a:pt x="112" y="46"/>
                  </a:lnTo>
                  <a:lnTo>
                    <a:pt x="93" y="62"/>
                  </a:lnTo>
                  <a:lnTo>
                    <a:pt x="76" y="80"/>
                  </a:lnTo>
                  <a:lnTo>
                    <a:pt x="60" y="100"/>
                  </a:lnTo>
                  <a:lnTo>
                    <a:pt x="46" y="123"/>
                  </a:lnTo>
                  <a:lnTo>
                    <a:pt x="34" y="145"/>
                  </a:lnTo>
                  <a:lnTo>
                    <a:pt x="22" y="170"/>
                  </a:lnTo>
                  <a:lnTo>
                    <a:pt x="13" y="197"/>
                  </a:lnTo>
                  <a:lnTo>
                    <a:pt x="8" y="224"/>
                  </a:lnTo>
                  <a:lnTo>
                    <a:pt x="2" y="254"/>
                  </a:lnTo>
                  <a:lnTo>
                    <a:pt x="0" y="283"/>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dirty="0"/>
            </a:p>
          </p:txBody>
        </p:sp>
        <p:sp>
          <p:nvSpPr>
            <p:cNvPr id="56" name="îṡlíde"/>
            <p:cNvSpPr/>
            <p:nvPr/>
          </p:nvSpPr>
          <p:spPr bwMode="auto">
            <a:xfrm>
              <a:off x="9385224" y="2853582"/>
              <a:ext cx="193675" cy="50800"/>
            </a:xfrm>
            <a:custGeom>
              <a:avLst/>
              <a:gdLst>
                <a:gd name="T0" fmla="*/ 11 w 122"/>
                <a:gd name="T1" fmla="*/ 32 h 32"/>
                <a:gd name="T2" fmla="*/ 11 w 122"/>
                <a:gd name="T3" fmla="*/ 32 h 32"/>
                <a:gd name="T4" fmla="*/ 6 w 122"/>
                <a:gd name="T5" fmla="*/ 32 h 32"/>
                <a:gd name="T6" fmla="*/ 3 w 122"/>
                <a:gd name="T7" fmla="*/ 30 h 32"/>
                <a:gd name="T8" fmla="*/ 1 w 122"/>
                <a:gd name="T9" fmla="*/ 26 h 32"/>
                <a:gd name="T10" fmla="*/ 0 w 122"/>
                <a:gd name="T11" fmla="*/ 22 h 32"/>
                <a:gd name="T12" fmla="*/ 0 w 122"/>
                <a:gd name="T13" fmla="*/ 22 h 32"/>
                <a:gd name="T14" fmla="*/ 1 w 122"/>
                <a:gd name="T15" fmla="*/ 17 h 32"/>
                <a:gd name="T16" fmla="*/ 2 w 122"/>
                <a:gd name="T17" fmla="*/ 14 h 32"/>
                <a:gd name="T18" fmla="*/ 5 w 122"/>
                <a:gd name="T19" fmla="*/ 11 h 32"/>
                <a:gd name="T20" fmla="*/ 10 w 122"/>
                <a:gd name="T21" fmla="*/ 9 h 32"/>
                <a:gd name="T22" fmla="*/ 109 w 122"/>
                <a:gd name="T23" fmla="*/ 0 h 32"/>
                <a:gd name="T24" fmla="*/ 109 w 122"/>
                <a:gd name="T25" fmla="*/ 0 h 32"/>
                <a:gd name="T26" fmla="*/ 114 w 122"/>
                <a:gd name="T27" fmla="*/ 1 h 32"/>
                <a:gd name="T28" fmla="*/ 118 w 122"/>
                <a:gd name="T29" fmla="*/ 4 h 32"/>
                <a:gd name="T30" fmla="*/ 121 w 122"/>
                <a:gd name="T31" fmla="*/ 7 h 32"/>
                <a:gd name="T32" fmla="*/ 122 w 122"/>
                <a:gd name="T33" fmla="*/ 10 h 32"/>
                <a:gd name="T34" fmla="*/ 122 w 122"/>
                <a:gd name="T35" fmla="*/ 10 h 32"/>
                <a:gd name="T36" fmla="*/ 122 w 122"/>
                <a:gd name="T37" fmla="*/ 15 h 32"/>
                <a:gd name="T38" fmla="*/ 120 w 122"/>
                <a:gd name="T39" fmla="*/ 19 h 32"/>
                <a:gd name="T40" fmla="*/ 116 w 122"/>
                <a:gd name="T41" fmla="*/ 22 h 32"/>
                <a:gd name="T42" fmla="*/ 112 w 122"/>
                <a:gd name="T43" fmla="*/ 23 h 32"/>
                <a:gd name="T44" fmla="*/ 12 w 122"/>
                <a:gd name="T45" fmla="*/ 32 h 32"/>
                <a:gd name="T46" fmla="*/ 12 w 122"/>
                <a:gd name="T47" fmla="*/ 32 h 32"/>
                <a:gd name="T48" fmla="*/ 11 w 122"/>
                <a:gd name="T49" fmla="*/ 32 h 32"/>
                <a:gd name="T50" fmla="*/ 11 w 122"/>
                <a:gd name="T5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2" h="32">
                  <a:moveTo>
                    <a:pt x="11" y="32"/>
                  </a:moveTo>
                  <a:lnTo>
                    <a:pt x="11" y="32"/>
                  </a:lnTo>
                  <a:lnTo>
                    <a:pt x="6" y="32"/>
                  </a:lnTo>
                  <a:lnTo>
                    <a:pt x="3" y="30"/>
                  </a:lnTo>
                  <a:lnTo>
                    <a:pt x="1" y="26"/>
                  </a:lnTo>
                  <a:lnTo>
                    <a:pt x="0" y="22"/>
                  </a:lnTo>
                  <a:lnTo>
                    <a:pt x="0" y="22"/>
                  </a:lnTo>
                  <a:lnTo>
                    <a:pt x="1" y="17"/>
                  </a:lnTo>
                  <a:lnTo>
                    <a:pt x="2" y="14"/>
                  </a:lnTo>
                  <a:lnTo>
                    <a:pt x="5" y="11"/>
                  </a:lnTo>
                  <a:lnTo>
                    <a:pt x="10" y="9"/>
                  </a:lnTo>
                  <a:lnTo>
                    <a:pt x="109" y="0"/>
                  </a:lnTo>
                  <a:lnTo>
                    <a:pt x="109" y="0"/>
                  </a:lnTo>
                  <a:lnTo>
                    <a:pt x="114" y="1"/>
                  </a:lnTo>
                  <a:lnTo>
                    <a:pt x="118" y="4"/>
                  </a:lnTo>
                  <a:lnTo>
                    <a:pt x="121" y="7"/>
                  </a:lnTo>
                  <a:lnTo>
                    <a:pt x="122" y="10"/>
                  </a:lnTo>
                  <a:lnTo>
                    <a:pt x="122" y="10"/>
                  </a:lnTo>
                  <a:lnTo>
                    <a:pt x="122" y="15"/>
                  </a:lnTo>
                  <a:lnTo>
                    <a:pt x="120" y="19"/>
                  </a:lnTo>
                  <a:lnTo>
                    <a:pt x="116" y="22"/>
                  </a:lnTo>
                  <a:lnTo>
                    <a:pt x="112" y="23"/>
                  </a:lnTo>
                  <a:lnTo>
                    <a:pt x="12" y="32"/>
                  </a:lnTo>
                  <a:lnTo>
                    <a:pt x="12" y="32"/>
                  </a:lnTo>
                  <a:lnTo>
                    <a:pt x="11" y="32"/>
                  </a:lnTo>
                  <a:lnTo>
                    <a:pt x="11" y="32"/>
                  </a:lnTo>
                  <a:close/>
                </a:path>
              </a:pathLst>
            </a:custGeom>
            <a:solidFill>
              <a:srgbClr val="26262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dirty="0"/>
            </a:p>
          </p:txBody>
        </p:sp>
        <p:sp>
          <p:nvSpPr>
            <p:cNvPr id="57" name="iSḻíďè"/>
            <p:cNvSpPr/>
            <p:nvPr/>
          </p:nvSpPr>
          <p:spPr bwMode="auto">
            <a:xfrm>
              <a:off x="8826424" y="2891683"/>
              <a:ext cx="1544638" cy="1176338"/>
            </a:xfrm>
            <a:custGeom>
              <a:avLst/>
              <a:gdLst>
                <a:gd name="T0" fmla="*/ 309 w 973"/>
                <a:gd name="T1" fmla="*/ 741 h 741"/>
                <a:gd name="T2" fmla="*/ 280 w 973"/>
                <a:gd name="T3" fmla="*/ 739 h 741"/>
                <a:gd name="T4" fmla="*/ 252 w 973"/>
                <a:gd name="T5" fmla="*/ 734 h 741"/>
                <a:gd name="T6" fmla="*/ 199 w 973"/>
                <a:gd name="T7" fmla="*/ 716 h 741"/>
                <a:gd name="T8" fmla="*/ 148 w 973"/>
                <a:gd name="T9" fmla="*/ 691 h 741"/>
                <a:gd name="T10" fmla="*/ 103 w 973"/>
                <a:gd name="T11" fmla="*/ 663 h 741"/>
                <a:gd name="T12" fmla="*/ 64 w 973"/>
                <a:gd name="T13" fmla="*/ 632 h 741"/>
                <a:gd name="T14" fmla="*/ 11 w 973"/>
                <a:gd name="T15" fmla="*/ 584 h 741"/>
                <a:gd name="T16" fmla="*/ 109 w 973"/>
                <a:gd name="T17" fmla="*/ 471 h 741"/>
                <a:gd name="T18" fmla="*/ 128 w 973"/>
                <a:gd name="T19" fmla="*/ 489 h 741"/>
                <a:gd name="T20" fmla="*/ 174 w 973"/>
                <a:gd name="T21" fmla="*/ 529 h 741"/>
                <a:gd name="T22" fmla="*/ 227 w 973"/>
                <a:gd name="T23" fmla="*/ 564 h 741"/>
                <a:gd name="T24" fmla="*/ 254 w 973"/>
                <a:gd name="T25" fmla="*/ 578 h 741"/>
                <a:gd name="T26" fmla="*/ 281 w 973"/>
                <a:gd name="T27" fmla="*/ 587 h 741"/>
                <a:gd name="T28" fmla="*/ 306 w 973"/>
                <a:gd name="T29" fmla="*/ 592 h 741"/>
                <a:gd name="T30" fmla="*/ 314 w 973"/>
                <a:gd name="T31" fmla="*/ 589 h 741"/>
                <a:gd name="T32" fmla="*/ 338 w 973"/>
                <a:gd name="T33" fmla="*/ 576 h 741"/>
                <a:gd name="T34" fmla="*/ 364 w 973"/>
                <a:gd name="T35" fmla="*/ 557 h 741"/>
                <a:gd name="T36" fmla="*/ 400 w 973"/>
                <a:gd name="T37" fmla="*/ 526 h 741"/>
                <a:gd name="T38" fmla="*/ 447 w 973"/>
                <a:gd name="T39" fmla="*/ 483 h 741"/>
                <a:gd name="T40" fmla="*/ 506 w 973"/>
                <a:gd name="T41" fmla="*/ 422 h 741"/>
                <a:gd name="T42" fmla="*/ 577 w 973"/>
                <a:gd name="T43" fmla="*/ 344 h 741"/>
                <a:gd name="T44" fmla="*/ 618 w 973"/>
                <a:gd name="T45" fmla="*/ 296 h 741"/>
                <a:gd name="T46" fmla="*/ 707 w 973"/>
                <a:gd name="T47" fmla="*/ 188 h 741"/>
                <a:gd name="T48" fmla="*/ 833 w 973"/>
                <a:gd name="T49" fmla="*/ 26 h 741"/>
                <a:gd name="T50" fmla="*/ 973 w 973"/>
                <a:gd name="T51" fmla="*/ 89 h 741"/>
                <a:gd name="T52" fmla="*/ 950 w 973"/>
                <a:gd name="T53" fmla="*/ 119 h 741"/>
                <a:gd name="T54" fmla="*/ 859 w 973"/>
                <a:gd name="T55" fmla="*/ 238 h 741"/>
                <a:gd name="T56" fmla="*/ 770 w 973"/>
                <a:gd name="T57" fmla="*/ 346 h 741"/>
                <a:gd name="T58" fmla="*/ 722 w 973"/>
                <a:gd name="T59" fmla="*/ 404 h 741"/>
                <a:gd name="T60" fmla="*/ 633 w 973"/>
                <a:gd name="T61" fmla="*/ 503 h 741"/>
                <a:gd name="T62" fmla="*/ 559 w 973"/>
                <a:gd name="T63" fmla="*/ 581 h 741"/>
                <a:gd name="T64" fmla="*/ 496 w 973"/>
                <a:gd name="T65" fmla="*/ 640 h 741"/>
                <a:gd name="T66" fmla="*/ 443 w 973"/>
                <a:gd name="T67" fmla="*/ 683 h 741"/>
                <a:gd name="T68" fmla="*/ 399 w 973"/>
                <a:gd name="T69" fmla="*/ 713 h 741"/>
                <a:gd name="T70" fmla="*/ 363 w 973"/>
                <a:gd name="T71" fmla="*/ 730 h 741"/>
                <a:gd name="T72" fmla="*/ 334 w 973"/>
                <a:gd name="T73" fmla="*/ 739 h 741"/>
                <a:gd name="T74" fmla="*/ 309 w 973"/>
                <a:gd name="T75" fmla="*/ 741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3" h="741">
                  <a:moveTo>
                    <a:pt x="309" y="741"/>
                  </a:moveTo>
                  <a:lnTo>
                    <a:pt x="309" y="741"/>
                  </a:lnTo>
                  <a:lnTo>
                    <a:pt x="294" y="740"/>
                  </a:lnTo>
                  <a:lnTo>
                    <a:pt x="280" y="739"/>
                  </a:lnTo>
                  <a:lnTo>
                    <a:pt x="266" y="736"/>
                  </a:lnTo>
                  <a:lnTo>
                    <a:pt x="252" y="734"/>
                  </a:lnTo>
                  <a:lnTo>
                    <a:pt x="225" y="726"/>
                  </a:lnTo>
                  <a:lnTo>
                    <a:pt x="199" y="716"/>
                  </a:lnTo>
                  <a:lnTo>
                    <a:pt x="173" y="705"/>
                  </a:lnTo>
                  <a:lnTo>
                    <a:pt x="148" y="691"/>
                  </a:lnTo>
                  <a:lnTo>
                    <a:pt x="125" y="678"/>
                  </a:lnTo>
                  <a:lnTo>
                    <a:pt x="103" y="663"/>
                  </a:lnTo>
                  <a:lnTo>
                    <a:pt x="82" y="647"/>
                  </a:lnTo>
                  <a:lnTo>
                    <a:pt x="64" y="632"/>
                  </a:lnTo>
                  <a:lnTo>
                    <a:pt x="33" y="605"/>
                  </a:lnTo>
                  <a:lnTo>
                    <a:pt x="11" y="584"/>
                  </a:lnTo>
                  <a:lnTo>
                    <a:pt x="0" y="571"/>
                  </a:lnTo>
                  <a:lnTo>
                    <a:pt x="109" y="471"/>
                  </a:lnTo>
                  <a:lnTo>
                    <a:pt x="109" y="471"/>
                  </a:lnTo>
                  <a:lnTo>
                    <a:pt x="128" y="489"/>
                  </a:lnTo>
                  <a:lnTo>
                    <a:pt x="149" y="509"/>
                  </a:lnTo>
                  <a:lnTo>
                    <a:pt x="174" y="529"/>
                  </a:lnTo>
                  <a:lnTo>
                    <a:pt x="200" y="547"/>
                  </a:lnTo>
                  <a:lnTo>
                    <a:pt x="227" y="564"/>
                  </a:lnTo>
                  <a:lnTo>
                    <a:pt x="241" y="572"/>
                  </a:lnTo>
                  <a:lnTo>
                    <a:pt x="254" y="578"/>
                  </a:lnTo>
                  <a:lnTo>
                    <a:pt x="268" y="584"/>
                  </a:lnTo>
                  <a:lnTo>
                    <a:pt x="281" y="587"/>
                  </a:lnTo>
                  <a:lnTo>
                    <a:pt x="294" y="590"/>
                  </a:lnTo>
                  <a:lnTo>
                    <a:pt x="306" y="592"/>
                  </a:lnTo>
                  <a:lnTo>
                    <a:pt x="306" y="592"/>
                  </a:lnTo>
                  <a:lnTo>
                    <a:pt x="314" y="589"/>
                  </a:lnTo>
                  <a:lnTo>
                    <a:pt x="328" y="581"/>
                  </a:lnTo>
                  <a:lnTo>
                    <a:pt x="338" y="576"/>
                  </a:lnTo>
                  <a:lnTo>
                    <a:pt x="349" y="568"/>
                  </a:lnTo>
                  <a:lnTo>
                    <a:pt x="364" y="557"/>
                  </a:lnTo>
                  <a:lnTo>
                    <a:pt x="381" y="543"/>
                  </a:lnTo>
                  <a:lnTo>
                    <a:pt x="400" y="526"/>
                  </a:lnTo>
                  <a:lnTo>
                    <a:pt x="422" y="507"/>
                  </a:lnTo>
                  <a:lnTo>
                    <a:pt x="447" y="483"/>
                  </a:lnTo>
                  <a:lnTo>
                    <a:pt x="475" y="455"/>
                  </a:lnTo>
                  <a:lnTo>
                    <a:pt x="506" y="422"/>
                  </a:lnTo>
                  <a:lnTo>
                    <a:pt x="539" y="386"/>
                  </a:lnTo>
                  <a:lnTo>
                    <a:pt x="577" y="344"/>
                  </a:lnTo>
                  <a:lnTo>
                    <a:pt x="618" y="296"/>
                  </a:lnTo>
                  <a:lnTo>
                    <a:pt x="618" y="296"/>
                  </a:lnTo>
                  <a:lnTo>
                    <a:pt x="664" y="241"/>
                  </a:lnTo>
                  <a:lnTo>
                    <a:pt x="707" y="188"/>
                  </a:lnTo>
                  <a:lnTo>
                    <a:pt x="782" y="93"/>
                  </a:lnTo>
                  <a:lnTo>
                    <a:pt x="833" y="26"/>
                  </a:lnTo>
                  <a:lnTo>
                    <a:pt x="853" y="0"/>
                  </a:lnTo>
                  <a:lnTo>
                    <a:pt x="973" y="89"/>
                  </a:lnTo>
                  <a:lnTo>
                    <a:pt x="973" y="89"/>
                  </a:lnTo>
                  <a:lnTo>
                    <a:pt x="950" y="119"/>
                  </a:lnTo>
                  <a:lnTo>
                    <a:pt x="896" y="190"/>
                  </a:lnTo>
                  <a:lnTo>
                    <a:pt x="859" y="238"/>
                  </a:lnTo>
                  <a:lnTo>
                    <a:pt x="817" y="290"/>
                  </a:lnTo>
                  <a:lnTo>
                    <a:pt x="770" y="346"/>
                  </a:lnTo>
                  <a:lnTo>
                    <a:pt x="722" y="404"/>
                  </a:lnTo>
                  <a:lnTo>
                    <a:pt x="722" y="404"/>
                  </a:lnTo>
                  <a:lnTo>
                    <a:pt x="676" y="457"/>
                  </a:lnTo>
                  <a:lnTo>
                    <a:pt x="633" y="503"/>
                  </a:lnTo>
                  <a:lnTo>
                    <a:pt x="595" y="545"/>
                  </a:lnTo>
                  <a:lnTo>
                    <a:pt x="559" y="581"/>
                  </a:lnTo>
                  <a:lnTo>
                    <a:pt x="526" y="613"/>
                  </a:lnTo>
                  <a:lnTo>
                    <a:pt x="496" y="640"/>
                  </a:lnTo>
                  <a:lnTo>
                    <a:pt x="468" y="664"/>
                  </a:lnTo>
                  <a:lnTo>
                    <a:pt x="443" y="683"/>
                  </a:lnTo>
                  <a:lnTo>
                    <a:pt x="421" y="699"/>
                  </a:lnTo>
                  <a:lnTo>
                    <a:pt x="399" y="713"/>
                  </a:lnTo>
                  <a:lnTo>
                    <a:pt x="381" y="722"/>
                  </a:lnTo>
                  <a:lnTo>
                    <a:pt x="363" y="730"/>
                  </a:lnTo>
                  <a:lnTo>
                    <a:pt x="348" y="735"/>
                  </a:lnTo>
                  <a:lnTo>
                    <a:pt x="334" y="739"/>
                  </a:lnTo>
                  <a:lnTo>
                    <a:pt x="320" y="740"/>
                  </a:lnTo>
                  <a:lnTo>
                    <a:pt x="309" y="741"/>
                  </a:lnTo>
                  <a:lnTo>
                    <a:pt x="309" y="741"/>
                  </a:lnTo>
                  <a:close/>
                </a:path>
              </a:pathLst>
            </a:custGeom>
            <a:solidFill>
              <a:srgbClr val="E8B182"/>
            </a:solidFill>
            <a:ln>
              <a:noFill/>
            </a:ln>
          </p:spPr>
          <p:txBody>
            <a:bodyPr vert="horz" wrap="square" lIns="91440" tIns="45720" rIns="91440" bIns="45720" numCol="1" anchor="t" anchorCtr="0" compatLnSpc="1">
              <a:normAutofit/>
            </a:bodyPr>
            <a:lstStyle/>
            <a:p>
              <a:endParaRPr lang="en-US" dirty="0"/>
            </a:p>
          </p:txBody>
        </p:sp>
        <p:sp>
          <p:nvSpPr>
            <p:cNvPr id="58" name="î$ḻíḍê"/>
            <p:cNvSpPr/>
            <p:nvPr/>
          </p:nvSpPr>
          <p:spPr bwMode="auto">
            <a:xfrm>
              <a:off x="10099598" y="2853583"/>
              <a:ext cx="303213" cy="254000"/>
            </a:xfrm>
            <a:custGeom>
              <a:avLst/>
              <a:gdLst>
                <a:gd name="T0" fmla="*/ 188 w 191"/>
                <a:gd name="T1" fmla="*/ 113 h 160"/>
                <a:gd name="T2" fmla="*/ 181 w 191"/>
                <a:gd name="T3" fmla="*/ 128 h 160"/>
                <a:gd name="T4" fmla="*/ 171 w 191"/>
                <a:gd name="T5" fmla="*/ 139 h 160"/>
                <a:gd name="T6" fmla="*/ 157 w 191"/>
                <a:gd name="T7" fmla="*/ 148 h 160"/>
                <a:gd name="T8" fmla="*/ 143 w 191"/>
                <a:gd name="T9" fmla="*/ 155 h 160"/>
                <a:gd name="T10" fmla="*/ 126 w 191"/>
                <a:gd name="T11" fmla="*/ 159 h 160"/>
                <a:gd name="T12" fmla="*/ 108 w 191"/>
                <a:gd name="T13" fmla="*/ 160 h 160"/>
                <a:gd name="T14" fmla="*/ 88 w 191"/>
                <a:gd name="T15" fmla="*/ 157 h 160"/>
                <a:gd name="T16" fmla="*/ 69 w 191"/>
                <a:gd name="T17" fmla="*/ 153 h 160"/>
                <a:gd name="T18" fmla="*/ 60 w 191"/>
                <a:gd name="T19" fmla="*/ 148 h 160"/>
                <a:gd name="T20" fmla="*/ 43 w 191"/>
                <a:gd name="T21" fmla="*/ 139 h 160"/>
                <a:gd name="T22" fmla="*/ 29 w 191"/>
                <a:gd name="T23" fmla="*/ 128 h 160"/>
                <a:gd name="T24" fmla="*/ 17 w 191"/>
                <a:gd name="T25" fmla="*/ 114 h 160"/>
                <a:gd name="T26" fmla="*/ 8 w 191"/>
                <a:gd name="T27" fmla="*/ 101 h 160"/>
                <a:gd name="T28" fmla="*/ 2 w 191"/>
                <a:gd name="T29" fmla="*/ 85 h 160"/>
                <a:gd name="T30" fmla="*/ 0 w 191"/>
                <a:gd name="T31" fmla="*/ 69 h 160"/>
                <a:gd name="T32" fmla="*/ 2 w 191"/>
                <a:gd name="T33" fmla="*/ 54 h 160"/>
                <a:gd name="T34" fmla="*/ 5 w 191"/>
                <a:gd name="T35" fmla="*/ 47 h 160"/>
                <a:gd name="T36" fmla="*/ 11 w 191"/>
                <a:gd name="T37" fmla="*/ 33 h 160"/>
                <a:gd name="T38" fmla="*/ 22 w 191"/>
                <a:gd name="T39" fmla="*/ 22 h 160"/>
                <a:gd name="T40" fmla="*/ 35 w 191"/>
                <a:gd name="T41" fmla="*/ 11 h 160"/>
                <a:gd name="T42" fmla="*/ 50 w 191"/>
                <a:gd name="T43" fmla="*/ 6 h 160"/>
                <a:gd name="T44" fmla="*/ 67 w 191"/>
                <a:gd name="T45" fmla="*/ 1 h 160"/>
                <a:gd name="T46" fmla="*/ 85 w 191"/>
                <a:gd name="T47" fmla="*/ 0 h 160"/>
                <a:gd name="T48" fmla="*/ 103 w 191"/>
                <a:gd name="T49" fmla="*/ 2 h 160"/>
                <a:gd name="T50" fmla="*/ 122 w 191"/>
                <a:gd name="T51" fmla="*/ 8 h 160"/>
                <a:gd name="T52" fmla="*/ 131 w 191"/>
                <a:gd name="T53" fmla="*/ 11 h 160"/>
                <a:gd name="T54" fmla="*/ 148 w 191"/>
                <a:gd name="T55" fmla="*/ 22 h 160"/>
                <a:gd name="T56" fmla="*/ 163 w 191"/>
                <a:gd name="T57" fmla="*/ 33 h 160"/>
                <a:gd name="T58" fmla="*/ 174 w 191"/>
                <a:gd name="T59" fmla="*/ 45 h 160"/>
                <a:gd name="T60" fmla="*/ 183 w 191"/>
                <a:gd name="T61" fmla="*/ 60 h 160"/>
                <a:gd name="T62" fmla="*/ 189 w 191"/>
                <a:gd name="T63" fmla="*/ 75 h 160"/>
                <a:gd name="T64" fmla="*/ 191 w 191"/>
                <a:gd name="T65" fmla="*/ 91 h 160"/>
                <a:gd name="T66" fmla="*/ 190 w 191"/>
                <a:gd name="T67" fmla="*/ 107 h 160"/>
                <a:gd name="T68" fmla="*/ 188 w 191"/>
                <a:gd name="T69" fmla="*/ 11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60">
                  <a:moveTo>
                    <a:pt x="188" y="113"/>
                  </a:moveTo>
                  <a:lnTo>
                    <a:pt x="188" y="113"/>
                  </a:lnTo>
                  <a:lnTo>
                    <a:pt x="184" y="121"/>
                  </a:lnTo>
                  <a:lnTo>
                    <a:pt x="181" y="128"/>
                  </a:lnTo>
                  <a:lnTo>
                    <a:pt x="175" y="134"/>
                  </a:lnTo>
                  <a:lnTo>
                    <a:pt x="171" y="139"/>
                  </a:lnTo>
                  <a:lnTo>
                    <a:pt x="164" y="144"/>
                  </a:lnTo>
                  <a:lnTo>
                    <a:pt x="157" y="148"/>
                  </a:lnTo>
                  <a:lnTo>
                    <a:pt x="151" y="152"/>
                  </a:lnTo>
                  <a:lnTo>
                    <a:pt x="143" y="155"/>
                  </a:lnTo>
                  <a:lnTo>
                    <a:pt x="134" y="157"/>
                  </a:lnTo>
                  <a:lnTo>
                    <a:pt x="126" y="159"/>
                  </a:lnTo>
                  <a:lnTo>
                    <a:pt x="117" y="160"/>
                  </a:lnTo>
                  <a:lnTo>
                    <a:pt x="108" y="160"/>
                  </a:lnTo>
                  <a:lnTo>
                    <a:pt x="98" y="160"/>
                  </a:lnTo>
                  <a:lnTo>
                    <a:pt x="88" y="157"/>
                  </a:lnTo>
                  <a:lnTo>
                    <a:pt x="79" y="155"/>
                  </a:lnTo>
                  <a:lnTo>
                    <a:pt x="69" y="153"/>
                  </a:lnTo>
                  <a:lnTo>
                    <a:pt x="69" y="153"/>
                  </a:lnTo>
                  <a:lnTo>
                    <a:pt x="60" y="148"/>
                  </a:lnTo>
                  <a:lnTo>
                    <a:pt x="52" y="144"/>
                  </a:lnTo>
                  <a:lnTo>
                    <a:pt x="43" y="139"/>
                  </a:lnTo>
                  <a:lnTo>
                    <a:pt x="36" y="134"/>
                  </a:lnTo>
                  <a:lnTo>
                    <a:pt x="29" y="128"/>
                  </a:lnTo>
                  <a:lnTo>
                    <a:pt x="23" y="121"/>
                  </a:lnTo>
                  <a:lnTo>
                    <a:pt x="17" y="114"/>
                  </a:lnTo>
                  <a:lnTo>
                    <a:pt x="12" y="108"/>
                  </a:lnTo>
                  <a:lnTo>
                    <a:pt x="8" y="101"/>
                  </a:lnTo>
                  <a:lnTo>
                    <a:pt x="5" y="93"/>
                  </a:lnTo>
                  <a:lnTo>
                    <a:pt x="2" y="85"/>
                  </a:lnTo>
                  <a:lnTo>
                    <a:pt x="1" y="77"/>
                  </a:lnTo>
                  <a:lnTo>
                    <a:pt x="0" y="69"/>
                  </a:lnTo>
                  <a:lnTo>
                    <a:pt x="1" y="62"/>
                  </a:lnTo>
                  <a:lnTo>
                    <a:pt x="2" y="54"/>
                  </a:lnTo>
                  <a:lnTo>
                    <a:pt x="5" y="47"/>
                  </a:lnTo>
                  <a:lnTo>
                    <a:pt x="5" y="47"/>
                  </a:lnTo>
                  <a:lnTo>
                    <a:pt x="7" y="40"/>
                  </a:lnTo>
                  <a:lnTo>
                    <a:pt x="11" y="33"/>
                  </a:lnTo>
                  <a:lnTo>
                    <a:pt x="16" y="26"/>
                  </a:lnTo>
                  <a:lnTo>
                    <a:pt x="22" y="22"/>
                  </a:lnTo>
                  <a:lnTo>
                    <a:pt x="28" y="16"/>
                  </a:lnTo>
                  <a:lnTo>
                    <a:pt x="35" y="11"/>
                  </a:lnTo>
                  <a:lnTo>
                    <a:pt x="42" y="8"/>
                  </a:lnTo>
                  <a:lnTo>
                    <a:pt x="50" y="6"/>
                  </a:lnTo>
                  <a:lnTo>
                    <a:pt x="58" y="4"/>
                  </a:lnTo>
                  <a:lnTo>
                    <a:pt x="67" y="1"/>
                  </a:lnTo>
                  <a:lnTo>
                    <a:pt x="76" y="0"/>
                  </a:lnTo>
                  <a:lnTo>
                    <a:pt x="85" y="0"/>
                  </a:lnTo>
                  <a:lnTo>
                    <a:pt x="94" y="1"/>
                  </a:lnTo>
                  <a:lnTo>
                    <a:pt x="103" y="2"/>
                  </a:lnTo>
                  <a:lnTo>
                    <a:pt x="113" y="5"/>
                  </a:lnTo>
                  <a:lnTo>
                    <a:pt x="122" y="8"/>
                  </a:lnTo>
                  <a:lnTo>
                    <a:pt x="122" y="8"/>
                  </a:lnTo>
                  <a:lnTo>
                    <a:pt x="131" y="11"/>
                  </a:lnTo>
                  <a:lnTo>
                    <a:pt x="140" y="16"/>
                  </a:lnTo>
                  <a:lnTo>
                    <a:pt x="148" y="22"/>
                  </a:lnTo>
                  <a:lnTo>
                    <a:pt x="156" y="26"/>
                  </a:lnTo>
                  <a:lnTo>
                    <a:pt x="163" y="33"/>
                  </a:lnTo>
                  <a:lnTo>
                    <a:pt x="170" y="39"/>
                  </a:lnTo>
                  <a:lnTo>
                    <a:pt x="174" y="45"/>
                  </a:lnTo>
                  <a:lnTo>
                    <a:pt x="180" y="53"/>
                  </a:lnTo>
                  <a:lnTo>
                    <a:pt x="183" y="60"/>
                  </a:lnTo>
                  <a:lnTo>
                    <a:pt x="187" y="68"/>
                  </a:lnTo>
                  <a:lnTo>
                    <a:pt x="189" y="75"/>
                  </a:lnTo>
                  <a:lnTo>
                    <a:pt x="191" y="83"/>
                  </a:lnTo>
                  <a:lnTo>
                    <a:pt x="191" y="91"/>
                  </a:lnTo>
                  <a:lnTo>
                    <a:pt x="191" y="99"/>
                  </a:lnTo>
                  <a:lnTo>
                    <a:pt x="190" y="107"/>
                  </a:lnTo>
                  <a:lnTo>
                    <a:pt x="188" y="113"/>
                  </a:lnTo>
                  <a:lnTo>
                    <a:pt x="188" y="113"/>
                  </a:lnTo>
                  <a:close/>
                </a:path>
              </a:pathLst>
            </a:custGeom>
            <a:solidFill>
              <a:srgbClr val="E8B182"/>
            </a:solidFill>
            <a:ln>
              <a:noFill/>
            </a:ln>
          </p:spPr>
          <p:txBody>
            <a:bodyPr vert="horz" wrap="square" lIns="91440" tIns="45720" rIns="91440" bIns="45720" numCol="1" anchor="t" anchorCtr="0" compatLnSpc="1">
              <a:normAutofit fontScale="40000" lnSpcReduction="20000"/>
            </a:bodyPr>
            <a:lstStyle/>
            <a:p>
              <a:endParaRPr lang="en-US" dirty="0"/>
            </a:p>
          </p:txBody>
        </p:sp>
        <p:sp>
          <p:nvSpPr>
            <p:cNvPr id="59" name="îṡlíḓe"/>
            <p:cNvSpPr/>
            <p:nvPr/>
          </p:nvSpPr>
          <p:spPr bwMode="auto">
            <a:xfrm>
              <a:off x="8789912" y="3523507"/>
              <a:ext cx="363538" cy="493713"/>
            </a:xfrm>
            <a:custGeom>
              <a:avLst/>
              <a:gdLst>
                <a:gd name="T0" fmla="*/ 37 w 229"/>
                <a:gd name="T1" fmla="*/ 0 h 311"/>
                <a:gd name="T2" fmla="*/ 37 w 229"/>
                <a:gd name="T3" fmla="*/ 0 h 311"/>
                <a:gd name="T4" fmla="*/ 40 w 229"/>
                <a:gd name="T5" fmla="*/ 0 h 311"/>
                <a:gd name="T6" fmla="*/ 46 w 229"/>
                <a:gd name="T7" fmla="*/ 4 h 311"/>
                <a:gd name="T8" fmla="*/ 68 w 229"/>
                <a:gd name="T9" fmla="*/ 15 h 311"/>
                <a:gd name="T10" fmla="*/ 97 w 229"/>
                <a:gd name="T11" fmla="*/ 33 h 311"/>
                <a:gd name="T12" fmla="*/ 131 w 229"/>
                <a:gd name="T13" fmla="*/ 56 h 311"/>
                <a:gd name="T14" fmla="*/ 165 w 229"/>
                <a:gd name="T15" fmla="*/ 78 h 311"/>
                <a:gd name="T16" fmla="*/ 196 w 229"/>
                <a:gd name="T17" fmla="*/ 101 h 311"/>
                <a:gd name="T18" fmla="*/ 208 w 229"/>
                <a:gd name="T19" fmla="*/ 111 h 311"/>
                <a:gd name="T20" fmla="*/ 218 w 229"/>
                <a:gd name="T21" fmla="*/ 120 h 311"/>
                <a:gd name="T22" fmla="*/ 225 w 229"/>
                <a:gd name="T23" fmla="*/ 128 h 311"/>
                <a:gd name="T24" fmla="*/ 228 w 229"/>
                <a:gd name="T25" fmla="*/ 134 h 311"/>
                <a:gd name="T26" fmla="*/ 228 w 229"/>
                <a:gd name="T27" fmla="*/ 134 h 311"/>
                <a:gd name="T28" fmla="*/ 229 w 229"/>
                <a:gd name="T29" fmla="*/ 139 h 311"/>
                <a:gd name="T30" fmla="*/ 229 w 229"/>
                <a:gd name="T31" fmla="*/ 148 h 311"/>
                <a:gd name="T32" fmla="*/ 226 w 229"/>
                <a:gd name="T33" fmla="*/ 172 h 311"/>
                <a:gd name="T34" fmla="*/ 222 w 229"/>
                <a:gd name="T35" fmla="*/ 200 h 311"/>
                <a:gd name="T36" fmla="*/ 214 w 229"/>
                <a:gd name="T37" fmla="*/ 231 h 311"/>
                <a:gd name="T38" fmla="*/ 205 w 229"/>
                <a:gd name="T39" fmla="*/ 260 h 311"/>
                <a:gd name="T40" fmla="*/ 200 w 229"/>
                <a:gd name="T41" fmla="*/ 274 h 311"/>
                <a:gd name="T42" fmla="*/ 195 w 229"/>
                <a:gd name="T43" fmla="*/ 285 h 311"/>
                <a:gd name="T44" fmla="*/ 189 w 229"/>
                <a:gd name="T45" fmla="*/ 295 h 311"/>
                <a:gd name="T46" fmla="*/ 183 w 229"/>
                <a:gd name="T47" fmla="*/ 303 h 311"/>
                <a:gd name="T48" fmla="*/ 177 w 229"/>
                <a:gd name="T49" fmla="*/ 309 h 311"/>
                <a:gd name="T50" fmla="*/ 174 w 229"/>
                <a:gd name="T51" fmla="*/ 310 h 311"/>
                <a:gd name="T52" fmla="*/ 171 w 229"/>
                <a:gd name="T53" fmla="*/ 311 h 311"/>
                <a:gd name="T54" fmla="*/ 171 w 229"/>
                <a:gd name="T55" fmla="*/ 311 h 311"/>
                <a:gd name="T56" fmla="*/ 164 w 229"/>
                <a:gd name="T57" fmla="*/ 311 h 311"/>
                <a:gd name="T58" fmla="*/ 155 w 229"/>
                <a:gd name="T59" fmla="*/ 309 h 311"/>
                <a:gd name="T60" fmla="*/ 146 w 229"/>
                <a:gd name="T61" fmla="*/ 306 h 311"/>
                <a:gd name="T62" fmla="*/ 136 w 229"/>
                <a:gd name="T63" fmla="*/ 301 h 311"/>
                <a:gd name="T64" fmla="*/ 112 w 229"/>
                <a:gd name="T65" fmla="*/ 289 h 311"/>
                <a:gd name="T66" fmla="*/ 89 w 229"/>
                <a:gd name="T67" fmla="*/ 274 h 311"/>
                <a:gd name="T68" fmla="*/ 68 w 229"/>
                <a:gd name="T69" fmla="*/ 259 h 311"/>
                <a:gd name="T70" fmla="*/ 50 w 229"/>
                <a:gd name="T71" fmla="*/ 247 h 311"/>
                <a:gd name="T72" fmla="*/ 33 w 229"/>
                <a:gd name="T73" fmla="*/ 234 h 311"/>
                <a:gd name="T74" fmla="*/ 33 w 229"/>
                <a:gd name="T75" fmla="*/ 234 h 311"/>
                <a:gd name="T76" fmla="*/ 30 w 229"/>
                <a:gd name="T77" fmla="*/ 225 h 311"/>
                <a:gd name="T78" fmla="*/ 22 w 229"/>
                <a:gd name="T79" fmla="*/ 202 h 311"/>
                <a:gd name="T80" fmla="*/ 13 w 229"/>
                <a:gd name="T81" fmla="*/ 168 h 311"/>
                <a:gd name="T82" fmla="*/ 8 w 229"/>
                <a:gd name="T83" fmla="*/ 147 h 311"/>
                <a:gd name="T84" fmla="*/ 5 w 229"/>
                <a:gd name="T85" fmla="*/ 127 h 311"/>
                <a:gd name="T86" fmla="*/ 1 w 229"/>
                <a:gd name="T87" fmla="*/ 107 h 311"/>
                <a:gd name="T88" fmla="*/ 0 w 229"/>
                <a:gd name="T89" fmla="*/ 86 h 311"/>
                <a:gd name="T90" fmla="*/ 0 w 229"/>
                <a:gd name="T91" fmla="*/ 66 h 311"/>
                <a:gd name="T92" fmla="*/ 2 w 229"/>
                <a:gd name="T93" fmla="*/ 48 h 311"/>
                <a:gd name="T94" fmla="*/ 3 w 229"/>
                <a:gd name="T95" fmla="*/ 40 h 311"/>
                <a:gd name="T96" fmla="*/ 7 w 229"/>
                <a:gd name="T97" fmla="*/ 32 h 311"/>
                <a:gd name="T98" fmla="*/ 9 w 229"/>
                <a:gd name="T99" fmla="*/ 24 h 311"/>
                <a:gd name="T100" fmla="*/ 14 w 229"/>
                <a:gd name="T101" fmla="*/ 17 h 311"/>
                <a:gd name="T102" fmla="*/ 18 w 229"/>
                <a:gd name="T103" fmla="*/ 11 h 311"/>
                <a:gd name="T104" fmla="*/ 24 w 229"/>
                <a:gd name="T105" fmla="*/ 7 h 311"/>
                <a:gd name="T106" fmla="*/ 30 w 229"/>
                <a:gd name="T107" fmla="*/ 2 h 311"/>
                <a:gd name="T108" fmla="*/ 37 w 229"/>
                <a:gd name="T109" fmla="*/ 0 h 311"/>
                <a:gd name="T110" fmla="*/ 37 w 229"/>
                <a:gd name="T11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9" h="311">
                  <a:moveTo>
                    <a:pt x="37" y="0"/>
                  </a:moveTo>
                  <a:lnTo>
                    <a:pt x="37" y="0"/>
                  </a:lnTo>
                  <a:lnTo>
                    <a:pt x="40" y="0"/>
                  </a:lnTo>
                  <a:lnTo>
                    <a:pt x="46" y="4"/>
                  </a:lnTo>
                  <a:lnTo>
                    <a:pt x="68" y="15"/>
                  </a:lnTo>
                  <a:lnTo>
                    <a:pt x="97" y="33"/>
                  </a:lnTo>
                  <a:lnTo>
                    <a:pt x="131" y="56"/>
                  </a:lnTo>
                  <a:lnTo>
                    <a:pt x="165" y="78"/>
                  </a:lnTo>
                  <a:lnTo>
                    <a:pt x="196" y="101"/>
                  </a:lnTo>
                  <a:lnTo>
                    <a:pt x="208" y="111"/>
                  </a:lnTo>
                  <a:lnTo>
                    <a:pt x="218" y="120"/>
                  </a:lnTo>
                  <a:lnTo>
                    <a:pt x="225" y="128"/>
                  </a:lnTo>
                  <a:lnTo>
                    <a:pt x="228" y="134"/>
                  </a:lnTo>
                  <a:lnTo>
                    <a:pt x="228" y="134"/>
                  </a:lnTo>
                  <a:lnTo>
                    <a:pt x="229" y="139"/>
                  </a:lnTo>
                  <a:lnTo>
                    <a:pt x="229" y="148"/>
                  </a:lnTo>
                  <a:lnTo>
                    <a:pt x="226" y="172"/>
                  </a:lnTo>
                  <a:lnTo>
                    <a:pt x="222" y="200"/>
                  </a:lnTo>
                  <a:lnTo>
                    <a:pt x="214" y="231"/>
                  </a:lnTo>
                  <a:lnTo>
                    <a:pt x="205" y="260"/>
                  </a:lnTo>
                  <a:lnTo>
                    <a:pt x="200" y="274"/>
                  </a:lnTo>
                  <a:lnTo>
                    <a:pt x="195" y="285"/>
                  </a:lnTo>
                  <a:lnTo>
                    <a:pt x="189" y="295"/>
                  </a:lnTo>
                  <a:lnTo>
                    <a:pt x="183" y="303"/>
                  </a:lnTo>
                  <a:lnTo>
                    <a:pt x="177" y="309"/>
                  </a:lnTo>
                  <a:lnTo>
                    <a:pt x="174" y="310"/>
                  </a:lnTo>
                  <a:lnTo>
                    <a:pt x="171" y="311"/>
                  </a:lnTo>
                  <a:lnTo>
                    <a:pt x="171" y="311"/>
                  </a:lnTo>
                  <a:lnTo>
                    <a:pt x="164" y="311"/>
                  </a:lnTo>
                  <a:lnTo>
                    <a:pt x="155" y="309"/>
                  </a:lnTo>
                  <a:lnTo>
                    <a:pt x="146" y="306"/>
                  </a:lnTo>
                  <a:lnTo>
                    <a:pt x="136" y="301"/>
                  </a:lnTo>
                  <a:lnTo>
                    <a:pt x="112" y="289"/>
                  </a:lnTo>
                  <a:lnTo>
                    <a:pt x="89" y="274"/>
                  </a:lnTo>
                  <a:lnTo>
                    <a:pt x="68" y="259"/>
                  </a:lnTo>
                  <a:lnTo>
                    <a:pt x="50" y="247"/>
                  </a:lnTo>
                  <a:lnTo>
                    <a:pt x="33" y="234"/>
                  </a:lnTo>
                  <a:lnTo>
                    <a:pt x="33" y="234"/>
                  </a:lnTo>
                  <a:lnTo>
                    <a:pt x="30" y="225"/>
                  </a:lnTo>
                  <a:lnTo>
                    <a:pt x="22" y="202"/>
                  </a:lnTo>
                  <a:lnTo>
                    <a:pt x="13" y="168"/>
                  </a:lnTo>
                  <a:lnTo>
                    <a:pt x="8" y="147"/>
                  </a:lnTo>
                  <a:lnTo>
                    <a:pt x="5" y="127"/>
                  </a:lnTo>
                  <a:lnTo>
                    <a:pt x="1" y="107"/>
                  </a:lnTo>
                  <a:lnTo>
                    <a:pt x="0" y="86"/>
                  </a:lnTo>
                  <a:lnTo>
                    <a:pt x="0" y="66"/>
                  </a:lnTo>
                  <a:lnTo>
                    <a:pt x="2" y="48"/>
                  </a:lnTo>
                  <a:lnTo>
                    <a:pt x="3" y="40"/>
                  </a:lnTo>
                  <a:lnTo>
                    <a:pt x="7" y="32"/>
                  </a:lnTo>
                  <a:lnTo>
                    <a:pt x="9" y="24"/>
                  </a:lnTo>
                  <a:lnTo>
                    <a:pt x="14" y="17"/>
                  </a:lnTo>
                  <a:lnTo>
                    <a:pt x="18" y="11"/>
                  </a:lnTo>
                  <a:lnTo>
                    <a:pt x="24" y="7"/>
                  </a:lnTo>
                  <a:lnTo>
                    <a:pt x="30" y="2"/>
                  </a:lnTo>
                  <a:lnTo>
                    <a:pt x="37" y="0"/>
                  </a:lnTo>
                  <a:lnTo>
                    <a:pt x="37" y="0"/>
                  </a:lnTo>
                  <a:close/>
                </a:path>
              </a:pathLst>
            </a:custGeom>
            <a:solidFill>
              <a:srgbClr val="EDED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dirty="0"/>
            </a:p>
          </p:txBody>
        </p:sp>
        <p:sp>
          <p:nvSpPr>
            <p:cNvPr id="60" name="ïŝlídê"/>
            <p:cNvSpPr/>
            <p:nvPr/>
          </p:nvSpPr>
          <p:spPr bwMode="auto">
            <a:xfrm>
              <a:off x="11000725" y="2428511"/>
              <a:ext cx="381243" cy="577083"/>
            </a:xfrm>
            <a:custGeom>
              <a:avLst/>
              <a:gdLst>
                <a:gd name="T0" fmla="*/ 5 w 913"/>
                <a:gd name="T1" fmla="*/ 402 h 1382"/>
                <a:gd name="T2" fmla="*/ 46 w 913"/>
                <a:gd name="T3" fmla="*/ 264 h 1382"/>
                <a:gd name="T4" fmla="*/ 90 w 913"/>
                <a:gd name="T5" fmla="*/ 187 h 1382"/>
                <a:gd name="T6" fmla="*/ 145 w 913"/>
                <a:gd name="T7" fmla="*/ 122 h 1382"/>
                <a:gd name="T8" fmla="*/ 246 w 913"/>
                <a:gd name="T9" fmla="*/ 49 h 1382"/>
                <a:gd name="T10" fmla="*/ 306 w 913"/>
                <a:gd name="T11" fmla="*/ 25 h 1382"/>
                <a:gd name="T12" fmla="*/ 370 w 913"/>
                <a:gd name="T13" fmla="*/ 9 h 1382"/>
                <a:gd name="T14" fmla="*/ 460 w 913"/>
                <a:gd name="T15" fmla="*/ 0 h 1382"/>
                <a:gd name="T16" fmla="*/ 602 w 913"/>
                <a:gd name="T17" fmla="*/ 16 h 1382"/>
                <a:gd name="T18" fmla="*/ 685 w 913"/>
                <a:gd name="T19" fmla="*/ 46 h 1382"/>
                <a:gd name="T20" fmla="*/ 787 w 913"/>
                <a:gd name="T21" fmla="*/ 110 h 1382"/>
                <a:gd name="T22" fmla="*/ 841 w 913"/>
                <a:gd name="T23" fmla="*/ 166 h 1382"/>
                <a:gd name="T24" fmla="*/ 881 w 913"/>
                <a:gd name="T25" fmla="*/ 233 h 1382"/>
                <a:gd name="T26" fmla="*/ 901 w 913"/>
                <a:gd name="T27" fmla="*/ 288 h 1382"/>
                <a:gd name="T28" fmla="*/ 911 w 913"/>
                <a:gd name="T29" fmla="*/ 348 h 1382"/>
                <a:gd name="T30" fmla="*/ 913 w 913"/>
                <a:gd name="T31" fmla="*/ 414 h 1382"/>
                <a:gd name="T32" fmla="*/ 902 w 913"/>
                <a:gd name="T33" fmla="*/ 481 h 1382"/>
                <a:gd name="T34" fmla="*/ 879 w 913"/>
                <a:gd name="T35" fmla="*/ 547 h 1382"/>
                <a:gd name="T36" fmla="*/ 858 w 913"/>
                <a:gd name="T37" fmla="*/ 586 h 1382"/>
                <a:gd name="T38" fmla="*/ 810 w 913"/>
                <a:gd name="T39" fmla="*/ 651 h 1382"/>
                <a:gd name="T40" fmla="*/ 741 w 913"/>
                <a:gd name="T41" fmla="*/ 718 h 1382"/>
                <a:gd name="T42" fmla="*/ 669 w 913"/>
                <a:gd name="T43" fmla="*/ 780 h 1382"/>
                <a:gd name="T44" fmla="*/ 619 w 913"/>
                <a:gd name="T45" fmla="*/ 830 h 1382"/>
                <a:gd name="T46" fmla="*/ 593 w 913"/>
                <a:gd name="T47" fmla="*/ 869 h 1382"/>
                <a:gd name="T48" fmla="*/ 584 w 913"/>
                <a:gd name="T49" fmla="*/ 899 h 1382"/>
                <a:gd name="T50" fmla="*/ 573 w 913"/>
                <a:gd name="T51" fmla="*/ 998 h 1382"/>
                <a:gd name="T52" fmla="*/ 334 w 913"/>
                <a:gd name="T53" fmla="*/ 1067 h 1382"/>
                <a:gd name="T54" fmla="*/ 342 w 913"/>
                <a:gd name="T55" fmla="*/ 927 h 1382"/>
                <a:gd name="T56" fmla="*/ 350 w 913"/>
                <a:gd name="T57" fmla="*/ 855 h 1382"/>
                <a:gd name="T58" fmla="*/ 377 w 913"/>
                <a:gd name="T59" fmla="*/ 773 h 1382"/>
                <a:gd name="T60" fmla="*/ 402 w 913"/>
                <a:gd name="T61" fmla="*/ 731 h 1382"/>
                <a:gd name="T62" fmla="*/ 455 w 913"/>
                <a:gd name="T63" fmla="*/ 665 h 1382"/>
                <a:gd name="T64" fmla="*/ 526 w 913"/>
                <a:gd name="T65" fmla="*/ 598 h 1382"/>
                <a:gd name="T66" fmla="*/ 600 w 913"/>
                <a:gd name="T67" fmla="*/ 531 h 1382"/>
                <a:gd name="T68" fmla="*/ 641 w 913"/>
                <a:gd name="T69" fmla="*/ 481 h 1382"/>
                <a:gd name="T70" fmla="*/ 655 w 913"/>
                <a:gd name="T71" fmla="*/ 451 h 1382"/>
                <a:gd name="T72" fmla="*/ 660 w 913"/>
                <a:gd name="T73" fmla="*/ 421 h 1382"/>
                <a:gd name="T74" fmla="*/ 660 w 913"/>
                <a:gd name="T75" fmla="*/ 380 h 1382"/>
                <a:gd name="T76" fmla="*/ 646 w 913"/>
                <a:gd name="T77" fmla="*/ 324 h 1382"/>
                <a:gd name="T78" fmla="*/ 628 w 913"/>
                <a:gd name="T79" fmla="*/ 292 h 1382"/>
                <a:gd name="T80" fmla="*/ 605 w 913"/>
                <a:gd name="T81" fmla="*/ 264 h 1382"/>
                <a:gd name="T82" fmla="*/ 561 w 913"/>
                <a:gd name="T83" fmla="*/ 232 h 1382"/>
                <a:gd name="T84" fmla="*/ 524 w 913"/>
                <a:gd name="T85" fmla="*/ 218 h 1382"/>
                <a:gd name="T86" fmla="*/ 462 w 913"/>
                <a:gd name="T87" fmla="*/ 210 h 1382"/>
                <a:gd name="T88" fmla="*/ 421 w 913"/>
                <a:gd name="T89" fmla="*/ 214 h 1382"/>
                <a:gd name="T90" fmla="*/ 368 w 913"/>
                <a:gd name="T91" fmla="*/ 233 h 1382"/>
                <a:gd name="T92" fmla="*/ 324 w 913"/>
                <a:gd name="T93" fmla="*/ 271 h 1382"/>
                <a:gd name="T94" fmla="*/ 288 w 913"/>
                <a:gd name="T95" fmla="*/ 324 h 1382"/>
                <a:gd name="T96" fmla="*/ 264 w 913"/>
                <a:gd name="T97" fmla="*/ 394 h 1382"/>
                <a:gd name="T98" fmla="*/ 0 w 913"/>
                <a:gd name="T99" fmla="*/ 451 h 1382"/>
                <a:gd name="T100" fmla="*/ 327 w 913"/>
                <a:gd name="T101" fmla="*/ 1122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3" h="1382">
                  <a:moveTo>
                    <a:pt x="0" y="451"/>
                  </a:moveTo>
                  <a:lnTo>
                    <a:pt x="0" y="451"/>
                  </a:lnTo>
                  <a:lnTo>
                    <a:pt x="5" y="402"/>
                  </a:lnTo>
                  <a:lnTo>
                    <a:pt x="16" y="352"/>
                  </a:lnTo>
                  <a:lnTo>
                    <a:pt x="28" y="308"/>
                  </a:lnTo>
                  <a:lnTo>
                    <a:pt x="46" y="264"/>
                  </a:lnTo>
                  <a:lnTo>
                    <a:pt x="46" y="264"/>
                  </a:lnTo>
                  <a:lnTo>
                    <a:pt x="67" y="225"/>
                  </a:lnTo>
                  <a:lnTo>
                    <a:pt x="90" y="187"/>
                  </a:lnTo>
                  <a:lnTo>
                    <a:pt x="115" y="154"/>
                  </a:lnTo>
                  <a:lnTo>
                    <a:pt x="145" y="122"/>
                  </a:lnTo>
                  <a:lnTo>
                    <a:pt x="145" y="122"/>
                  </a:lnTo>
                  <a:lnTo>
                    <a:pt x="175" y="95"/>
                  </a:lnTo>
                  <a:lnTo>
                    <a:pt x="211" y="71"/>
                  </a:lnTo>
                  <a:lnTo>
                    <a:pt x="246" y="49"/>
                  </a:lnTo>
                  <a:lnTo>
                    <a:pt x="285" y="32"/>
                  </a:lnTo>
                  <a:lnTo>
                    <a:pt x="285" y="32"/>
                  </a:lnTo>
                  <a:lnTo>
                    <a:pt x="306" y="25"/>
                  </a:lnTo>
                  <a:lnTo>
                    <a:pt x="326" y="18"/>
                  </a:lnTo>
                  <a:lnTo>
                    <a:pt x="347" y="12"/>
                  </a:lnTo>
                  <a:lnTo>
                    <a:pt x="370" y="9"/>
                  </a:lnTo>
                  <a:lnTo>
                    <a:pt x="414" y="2"/>
                  </a:lnTo>
                  <a:lnTo>
                    <a:pt x="460" y="0"/>
                  </a:lnTo>
                  <a:lnTo>
                    <a:pt x="460" y="0"/>
                  </a:lnTo>
                  <a:lnTo>
                    <a:pt x="510" y="2"/>
                  </a:lnTo>
                  <a:lnTo>
                    <a:pt x="557" y="7"/>
                  </a:lnTo>
                  <a:lnTo>
                    <a:pt x="602" y="16"/>
                  </a:lnTo>
                  <a:lnTo>
                    <a:pt x="644" y="30"/>
                  </a:lnTo>
                  <a:lnTo>
                    <a:pt x="644" y="30"/>
                  </a:lnTo>
                  <a:lnTo>
                    <a:pt x="685" y="46"/>
                  </a:lnTo>
                  <a:lnTo>
                    <a:pt x="722" y="64"/>
                  </a:lnTo>
                  <a:lnTo>
                    <a:pt x="757" y="85"/>
                  </a:lnTo>
                  <a:lnTo>
                    <a:pt x="787" y="110"/>
                  </a:lnTo>
                  <a:lnTo>
                    <a:pt x="787" y="110"/>
                  </a:lnTo>
                  <a:lnTo>
                    <a:pt x="816" y="138"/>
                  </a:lnTo>
                  <a:lnTo>
                    <a:pt x="841" y="166"/>
                  </a:lnTo>
                  <a:lnTo>
                    <a:pt x="862" y="198"/>
                  </a:lnTo>
                  <a:lnTo>
                    <a:pt x="881" y="233"/>
                  </a:lnTo>
                  <a:lnTo>
                    <a:pt x="881" y="233"/>
                  </a:lnTo>
                  <a:lnTo>
                    <a:pt x="888" y="251"/>
                  </a:lnTo>
                  <a:lnTo>
                    <a:pt x="895" y="271"/>
                  </a:lnTo>
                  <a:lnTo>
                    <a:pt x="901" y="288"/>
                  </a:lnTo>
                  <a:lnTo>
                    <a:pt x="906" y="308"/>
                  </a:lnTo>
                  <a:lnTo>
                    <a:pt x="910" y="327"/>
                  </a:lnTo>
                  <a:lnTo>
                    <a:pt x="911" y="348"/>
                  </a:lnTo>
                  <a:lnTo>
                    <a:pt x="913" y="389"/>
                  </a:lnTo>
                  <a:lnTo>
                    <a:pt x="913" y="389"/>
                  </a:lnTo>
                  <a:lnTo>
                    <a:pt x="913" y="414"/>
                  </a:lnTo>
                  <a:lnTo>
                    <a:pt x="911" y="437"/>
                  </a:lnTo>
                  <a:lnTo>
                    <a:pt x="908" y="460"/>
                  </a:lnTo>
                  <a:lnTo>
                    <a:pt x="902" y="481"/>
                  </a:lnTo>
                  <a:lnTo>
                    <a:pt x="897" y="504"/>
                  </a:lnTo>
                  <a:lnTo>
                    <a:pt x="888" y="525"/>
                  </a:lnTo>
                  <a:lnTo>
                    <a:pt x="879" y="547"/>
                  </a:lnTo>
                  <a:lnTo>
                    <a:pt x="869" y="566"/>
                  </a:lnTo>
                  <a:lnTo>
                    <a:pt x="869" y="566"/>
                  </a:lnTo>
                  <a:lnTo>
                    <a:pt x="858" y="586"/>
                  </a:lnTo>
                  <a:lnTo>
                    <a:pt x="844" y="607"/>
                  </a:lnTo>
                  <a:lnTo>
                    <a:pt x="828" y="628"/>
                  </a:lnTo>
                  <a:lnTo>
                    <a:pt x="810" y="651"/>
                  </a:lnTo>
                  <a:lnTo>
                    <a:pt x="789" y="672"/>
                  </a:lnTo>
                  <a:lnTo>
                    <a:pt x="766" y="695"/>
                  </a:lnTo>
                  <a:lnTo>
                    <a:pt x="741" y="718"/>
                  </a:lnTo>
                  <a:lnTo>
                    <a:pt x="713" y="741"/>
                  </a:lnTo>
                  <a:lnTo>
                    <a:pt x="713" y="741"/>
                  </a:lnTo>
                  <a:lnTo>
                    <a:pt x="669" y="780"/>
                  </a:lnTo>
                  <a:lnTo>
                    <a:pt x="634" y="814"/>
                  </a:lnTo>
                  <a:lnTo>
                    <a:pt x="634" y="814"/>
                  </a:lnTo>
                  <a:lnTo>
                    <a:pt x="619" y="830"/>
                  </a:lnTo>
                  <a:lnTo>
                    <a:pt x="609" y="844"/>
                  </a:lnTo>
                  <a:lnTo>
                    <a:pt x="600" y="856"/>
                  </a:lnTo>
                  <a:lnTo>
                    <a:pt x="593" y="869"/>
                  </a:lnTo>
                  <a:lnTo>
                    <a:pt x="593" y="869"/>
                  </a:lnTo>
                  <a:lnTo>
                    <a:pt x="589" y="881"/>
                  </a:lnTo>
                  <a:lnTo>
                    <a:pt x="584" y="899"/>
                  </a:lnTo>
                  <a:lnTo>
                    <a:pt x="580" y="918"/>
                  </a:lnTo>
                  <a:lnTo>
                    <a:pt x="579" y="941"/>
                  </a:lnTo>
                  <a:lnTo>
                    <a:pt x="573" y="998"/>
                  </a:lnTo>
                  <a:lnTo>
                    <a:pt x="573" y="1067"/>
                  </a:lnTo>
                  <a:lnTo>
                    <a:pt x="334" y="1067"/>
                  </a:lnTo>
                  <a:lnTo>
                    <a:pt x="334" y="1067"/>
                  </a:lnTo>
                  <a:lnTo>
                    <a:pt x="336" y="1017"/>
                  </a:lnTo>
                  <a:lnTo>
                    <a:pt x="338" y="970"/>
                  </a:lnTo>
                  <a:lnTo>
                    <a:pt x="342" y="927"/>
                  </a:lnTo>
                  <a:lnTo>
                    <a:pt x="345" y="888"/>
                  </a:lnTo>
                  <a:lnTo>
                    <a:pt x="345" y="888"/>
                  </a:lnTo>
                  <a:lnTo>
                    <a:pt x="350" y="855"/>
                  </a:lnTo>
                  <a:lnTo>
                    <a:pt x="357" y="823"/>
                  </a:lnTo>
                  <a:lnTo>
                    <a:pt x="366" y="796"/>
                  </a:lnTo>
                  <a:lnTo>
                    <a:pt x="377" y="773"/>
                  </a:lnTo>
                  <a:lnTo>
                    <a:pt x="377" y="773"/>
                  </a:lnTo>
                  <a:lnTo>
                    <a:pt x="388" y="752"/>
                  </a:lnTo>
                  <a:lnTo>
                    <a:pt x="402" y="731"/>
                  </a:lnTo>
                  <a:lnTo>
                    <a:pt x="416" y="708"/>
                  </a:lnTo>
                  <a:lnTo>
                    <a:pt x="434" y="686"/>
                  </a:lnTo>
                  <a:lnTo>
                    <a:pt x="455" y="665"/>
                  </a:lnTo>
                  <a:lnTo>
                    <a:pt x="476" y="642"/>
                  </a:lnTo>
                  <a:lnTo>
                    <a:pt x="499" y="621"/>
                  </a:lnTo>
                  <a:lnTo>
                    <a:pt x="526" y="598"/>
                  </a:lnTo>
                  <a:lnTo>
                    <a:pt x="526" y="598"/>
                  </a:lnTo>
                  <a:lnTo>
                    <a:pt x="568" y="561"/>
                  </a:lnTo>
                  <a:lnTo>
                    <a:pt x="600" y="531"/>
                  </a:lnTo>
                  <a:lnTo>
                    <a:pt x="600" y="531"/>
                  </a:lnTo>
                  <a:lnTo>
                    <a:pt x="623" y="504"/>
                  </a:lnTo>
                  <a:lnTo>
                    <a:pt x="641" y="481"/>
                  </a:lnTo>
                  <a:lnTo>
                    <a:pt x="641" y="481"/>
                  </a:lnTo>
                  <a:lnTo>
                    <a:pt x="651" y="460"/>
                  </a:lnTo>
                  <a:lnTo>
                    <a:pt x="655" y="451"/>
                  </a:lnTo>
                  <a:lnTo>
                    <a:pt x="657" y="441"/>
                  </a:lnTo>
                  <a:lnTo>
                    <a:pt x="657" y="441"/>
                  </a:lnTo>
                  <a:lnTo>
                    <a:pt x="660" y="421"/>
                  </a:lnTo>
                  <a:lnTo>
                    <a:pt x="660" y="400"/>
                  </a:lnTo>
                  <a:lnTo>
                    <a:pt x="660" y="400"/>
                  </a:lnTo>
                  <a:lnTo>
                    <a:pt x="660" y="380"/>
                  </a:lnTo>
                  <a:lnTo>
                    <a:pt x="657" y="361"/>
                  </a:lnTo>
                  <a:lnTo>
                    <a:pt x="653" y="341"/>
                  </a:lnTo>
                  <a:lnTo>
                    <a:pt x="646" y="324"/>
                  </a:lnTo>
                  <a:lnTo>
                    <a:pt x="646" y="324"/>
                  </a:lnTo>
                  <a:lnTo>
                    <a:pt x="637" y="308"/>
                  </a:lnTo>
                  <a:lnTo>
                    <a:pt x="628" y="292"/>
                  </a:lnTo>
                  <a:lnTo>
                    <a:pt x="618" y="278"/>
                  </a:lnTo>
                  <a:lnTo>
                    <a:pt x="605" y="264"/>
                  </a:lnTo>
                  <a:lnTo>
                    <a:pt x="605" y="264"/>
                  </a:lnTo>
                  <a:lnTo>
                    <a:pt x="591" y="253"/>
                  </a:lnTo>
                  <a:lnTo>
                    <a:pt x="577" y="242"/>
                  </a:lnTo>
                  <a:lnTo>
                    <a:pt x="561" y="232"/>
                  </a:lnTo>
                  <a:lnTo>
                    <a:pt x="543" y="225"/>
                  </a:lnTo>
                  <a:lnTo>
                    <a:pt x="543" y="225"/>
                  </a:lnTo>
                  <a:lnTo>
                    <a:pt x="524" y="218"/>
                  </a:lnTo>
                  <a:lnTo>
                    <a:pt x="504" y="214"/>
                  </a:lnTo>
                  <a:lnTo>
                    <a:pt x="485" y="210"/>
                  </a:lnTo>
                  <a:lnTo>
                    <a:pt x="462" y="210"/>
                  </a:lnTo>
                  <a:lnTo>
                    <a:pt x="462" y="210"/>
                  </a:lnTo>
                  <a:lnTo>
                    <a:pt x="441" y="210"/>
                  </a:lnTo>
                  <a:lnTo>
                    <a:pt x="421" y="214"/>
                  </a:lnTo>
                  <a:lnTo>
                    <a:pt x="402" y="219"/>
                  </a:lnTo>
                  <a:lnTo>
                    <a:pt x="384" y="225"/>
                  </a:lnTo>
                  <a:lnTo>
                    <a:pt x="368" y="233"/>
                  </a:lnTo>
                  <a:lnTo>
                    <a:pt x="352" y="244"/>
                  </a:lnTo>
                  <a:lnTo>
                    <a:pt x="336" y="256"/>
                  </a:lnTo>
                  <a:lnTo>
                    <a:pt x="324" y="271"/>
                  </a:lnTo>
                  <a:lnTo>
                    <a:pt x="311" y="287"/>
                  </a:lnTo>
                  <a:lnTo>
                    <a:pt x="299" y="304"/>
                  </a:lnTo>
                  <a:lnTo>
                    <a:pt x="288" y="324"/>
                  </a:lnTo>
                  <a:lnTo>
                    <a:pt x="280" y="347"/>
                  </a:lnTo>
                  <a:lnTo>
                    <a:pt x="271" y="370"/>
                  </a:lnTo>
                  <a:lnTo>
                    <a:pt x="264" y="394"/>
                  </a:lnTo>
                  <a:lnTo>
                    <a:pt x="258" y="423"/>
                  </a:lnTo>
                  <a:lnTo>
                    <a:pt x="253" y="451"/>
                  </a:lnTo>
                  <a:lnTo>
                    <a:pt x="0" y="451"/>
                  </a:lnTo>
                  <a:close/>
                  <a:moveTo>
                    <a:pt x="591" y="1382"/>
                  </a:moveTo>
                  <a:lnTo>
                    <a:pt x="327" y="1382"/>
                  </a:lnTo>
                  <a:lnTo>
                    <a:pt x="327" y="1122"/>
                  </a:lnTo>
                  <a:lnTo>
                    <a:pt x="591" y="1122"/>
                  </a:lnTo>
                  <a:lnTo>
                    <a:pt x="591" y="1382"/>
                  </a:lnTo>
                  <a:close/>
                </a:path>
              </a:pathLst>
            </a:custGeom>
            <a:solidFill>
              <a:srgbClr val="FFAE00"/>
            </a:solidFill>
            <a:ln>
              <a:noFill/>
            </a:ln>
            <a:effectLst/>
          </p:spPr>
          <p:txBody>
            <a:bodyPr vert="horz" wrap="square" lIns="91440" tIns="45720" rIns="91440" bIns="45720" numCol="1" anchor="t" anchorCtr="0" compatLnSpc="1">
              <a:normAutofit/>
            </a:bodyPr>
            <a:lstStyle/>
            <a:p>
              <a:endParaRPr lang="en-US" dirty="0"/>
            </a:p>
          </p:txBody>
        </p:sp>
        <p:sp>
          <p:nvSpPr>
            <p:cNvPr id="61" name="íslíde"/>
            <p:cNvSpPr/>
            <p:nvPr/>
          </p:nvSpPr>
          <p:spPr>
            <a:xfrm>
              <a:off x="8340671" y="1688629"/>
              <a:ext cx="1719242" cy="1841229"/>
            </a:xfrm>
            <a:custGeom>
              <a:avLst/>
              <a:gdLst>
                <a:gd name="connsiteX0" fmla="*/ 1369667 w 1719242"/>
                <a:gd name="connsiteY0" fmla="*/ 0 h 1841229"/>
                <a:gd name="connsiteX1" fmla="*/ 1710708 w 1719242"/>
                <a:gd name="connsiteY1" fmla="*/ 341041 h 1841229"/>
                <a:gd name="connsiteX2" fmla="*/ 1708073 w 1719242"/>
                <a:gd name="connsiteY2" fmla="*/ 367178 h 1841229"/>
                <a:gd name="connsiteX3" fmla="*/ 1712892 w 1719242"/>
                <a:gd name="connsiteY3" fmla="*/ 385491 h 1841229"/>
                <a:gd name="connsiteX4" fmla="*/ 1717655 w 1719242"/>
                <a:gd name="connsiteY4" fmla="*/ 415653 h 1841229"/>
                <a:gd name="connsiteX5" fmla="*/ 1719242 w 1719242"/>
                <a:gd name="connsiteY5" fmla="*/ 448991 h 1841229"/>
                <a:gd name="connsiteX6" fmla="*/ 1719242 w 1719242"/>
                <a:gd name="connsiteY6" fmla="*/ 479153 h 1841229"/>
                <a:gd name="connsiteX7" fmla="*/ 1714479 w 1719242"/>
                <a:gd name="connsiteY7" fmla="*/ 510903 h 1841229"/>
                <a:gd name="connsiteX8" fmla="*/ 1706542 w 1719242"/>
                <a:gd name="connsiteY8" fmla="*/ 544241 h 1841229"/>
                <a:gd name="connsiteX9" fmla="*/ 1701779 w 1719242"/>
                <a:gd name="connsiteY9" fmla="*/ 560116 h 1841229"/>
                <a:gd name="connsiteX10" fmla="*/ 1693842 w 1719242"/>
                <a:gd name="connsiteY10" fmla="*/ 575991 h 1841229"/>
                <a:gd name="connsiteX11" fmla="*/ 1685905 w 1719242"/>
                <a:gd name="connsiteY11" fmla="*/ 590279 h 1841229"/>
                <a:gd name="connsiteX12" fmla="*/ 1676379 w 1719242"/>
                <a:gd name="connsiteY12" fmla="*/ 606154 h 1841229"/>
                <a:gd name="connsiteX13" fmla="*/ 1665267 w 1719242"/>
                <a:gd name="connsiteY13" fmla="*/ 620441 h 1841229"/>
                <a:gd name="connsiteX14" fmla="*/ 1652567 w 1719242"/>
                <a:gd name="connsiteY14" fmla="*/ 634729 h 1841229"/>
                <a:gd name="connsiteX15" fmla="*/ 1638279 w 1719242"/>
                <a:gd name="connsiteY15" fmla="*/ 650604 h 1841229"/>
                <a:gd name="connsiteX16" fmla="*/ 1623992 w 1719242"/>
                <a:gd name="connsiteY16" fmla="*/ 664891 h 1841229"/>
                <a:gd name="connsiteX17" fmla="*/ 1608117 w 1719242"/>
                <a:gd name="connsiteY17" fmla="*/ 679179 h 1841229"/>
                <a:gd name="connsiteX18" fmla="*/ 1589067 w 1719242"/>
                <a:gd name="connsiteY18" fmla="*/ 691879 h 1841229"/>
                <a:gd name="connsiteX19" fmla="*/ 1568429 w 1719242"/>
                <a:gd name="connsiteY19" fmla="*/ 702991 h 1841229"/>
                <a:gd name="connsiteX20" fmla="*/ 1546205 w 1719242"/>
                <a:gd name="connsiteY20" fmla="*/ 715691 h 1841229"/>
                <a:gd name="connsiteX21" fmla="*/ 1523979 w 1719242"/>
                <a:gd name="connsiteY21" fmla="*/ 728391 h 1841229"/>
                <a:gd name="connsiteX22" fmla="*/ 1496992 w 1719242"/>
                <a:gd name="connsiteY22" fmla="*/ 739504 h 1841229"/>
                <a:gd name="connsiteX23" fmla="*/ 1470004 w 1719242"/>
                <a:gd name="connsiteY23" fmla="*/ 750616 h 1841229"/>
                <a:gd name="connsiteX24" fmla="*/ 1441429 w 1719242"/>
                <a:gd name="connsiteY24" fmla="*/ 761729 h 1841229"/>
                <a:gd name="connsiteX25" fmla="*/ 1408092 w 1719242"/>
                <a:gd name="connsiteY25" fmla="*/ 769666 h 1841229"/>
                <a:gd name="connsiteX26" fmla="*/ 1376342 w 1719242"/>
                <a:gd name="connsiteY26" fmla="*/ 779191 h 1841229"/>
                <a:gd name="connsiteX27" fmla="*/ 1339829 w 1719242"/>
                <a:gd name="connsiteY27" fmla="*/ 788716 h 1841229"/>
                <a:gd name="connsiteX28" fmla="*/ 1300142 w 1719242"/>
                <a:gd name="connsiteY28" fmla="*/ 795066 h 1841229"/>
                <a:gd name="connsiteX29" fmla="*/ 1262042 w 1719242"/>
                <a:gd name="connsiteY29" fmla="*/ 801416 h 1841229"/>
                <a:gd name="connsiteX30" fmla="*/ 1217592 w 1719242"/>
                <a:gd name="connsiteY30" fmla="*/ 806179 h 1841229"/>
                <a:gd name="connsiteX31" fmla="*/ 1173142 w 1719242"/>
                <a:gd name="connsiteY31" fmla="*/ 810941 h 1841229"/>
                <a:gd name="connsiteX32" fmla="*/ 1127104 w 1719242"/>
                <a:gd name="connsiteY32" fmla="*/ 815704 h 1841229"/>
                <a:gd name="connsiteX33" fmla="*/ 1076304 w 1719242"/>
                <a:gd name="connsiteY33" fmla="*/ 818879 h 1841229"/>
                <a:gd name="connsiteX34" fmla="*/ 1023917 w 1719242"/>
                <a:gd name="connsiteY34" fmla="*/ 820466 h 1841229"/>
                <a:gd name="connsiteX35" fmla="*/ 911204 w 1719242"/>
                <a:gd name="connsiteY35" fmla="*/ 822054 h 1841229"/>
                <a:gd name="connsiteX36" fmla="*/ 788967 w 1719242"/>
                <a:gd name="connsiteY36" fmla="*/ 818879 h 1841229"/>
                <a:gd name="connsiteX37" fmla="*/ 795317 w 1719242"/>
                <a:gd name="connsiteY37" fmla="*/ 879204 h 1841229"/>
                <a:gd name="connsiteX38" fmla="*/ 801667 w 1719242"/>
                <a:gd name="connsiteY38" fmla="*/ 934766 h 1841229"/>
                <a:gd name="connsiteX39" fmla="*/ 804842 w 1719242"/>
                <a:gd name="connsiteY39" fmla="*/ 990329 h 1841229"/>
                <a:gd name="connsiteX40" fmla="*/ 804842 w 1719242"/>
                <a:gd name="connsiteY40" fmla="*/ 1015729 h 1841229"/>
                <a:gd name="connsiteX41" fmla="*/ 803254 w 1719242"/>
                <a:gd name="connsiteY41" fmla="*/ 1042716 h 1841229"/>
                <a:gd name="connsiteX42" fmla="*/ 801667 w 1719242"/>
                <a:gd name="connsiteY42" fmla="*/ 1069704 h 1841229"/>
                <a:gd name="connsiteX43" fmla="*/ 798492 w 1719242"/>
                <a:gd name="connsiteY43" fmla="*/ 1096691 h 1841229"/>
                <a:gd name="connsiteX44" fmla="*/ 792142 w 1719242"/>
                <a:gd name="connsiteY44" fmla="*/ 1123679 h 1841229"/>
                <a:gd name="connsiteX45" fmla="*/ 785792 w 1719242"/>
                <a:gd name="connsiteY45" fmla="*/ 1150666 h 1841229"/>
                <a:gd name="connsiteX46" fmla="*/ 776267 w 1719242"/>
                <a:gd name="connsiteY46" fmla="*/ 1177654 h 1841229"/>
                <a:gd name="connsiteX47" fmla="*/ 765154 w 1719242"/>
                <a:gd name="connsiteY47" fmla="*/ 1206229 h 1841229"/>
                <a:gd name="connsiteX48" fmla="*/ 750867 w 1719242"/>
                <a:gd name="connsiteY48" fmla="*/ 1234804 h 1841229"/>
                <a:gd name="connsiteX49" fmla="*/ 736579 w 1719242"/>
                <a:gd name="connsiteY49" fmla="*/ 1266554 h 1841229"/>
                <a:gd name="connsiteX50" fmla="*/ 731817 w 1719242"/>
                <a:gd name="connsiteY50" fmla="*/ 1271317 h 1841229"/>
                <a:gd name="connsiteX51" fmla="*/ 723879 w 1719242"/>
                <a:gd name="connsiteY51" fmla="*/ 1272904 h 1841229"/>
                <a:gd name="connsiteX52" fmla="*/ 717529 w 1719242"/>
                <a:gd name="connsiteY52" fmla="*/ 1269729 h 1841229"/>
                <a:gd name="connsiteX53" fmla="*/ 709592 w 1719242"/>
                <a:gd name="connsiteY53" fmla="*/ 1263379 h 1841229"/>
                <a:gd name="connsiteX54" fmla="*/ 688954 w 1719242"/>
                <a:gd name="connsiteY54" fmla="*/ 1247504 h 1841229"/>
                <a:gd name="connsiteX55" fmla="*/ 665142 w 1719242"/>
                <a:gd name="connsiteY55" fmla="*/ 1228454 h 1841229"/>
                <a:gd name="connsiteX56" fmla="*/ 650854 w 1719242"/>
                <a:gd name="connsiteY56" fmla="*/ 1217342 h 1841229"/>
                <a:gd name="connsiteX57" fmla="*/ 636567 w 1719242"/>
                <a:gd name="connsiteY57" fmla="*/ 1207816 h 1841229"/>
                <a:gd name="connsiteX58" fmla="*/ 622279 w 1719242"/>
                <a:gd name="connsiteY58" fmla="*/ 1201466 h 1841229"/>
                <a:gd name="connsiteX59" fmla="*/ 606404 w 1719242"/>
                <a:gd name="connsiteY59" fmla="*/ 1198291 h 1841229"/>
                <a:gd name="connsiteX60" fmla="*/ 588942 w 1719242"/>
                <a:gd name="connsiteY60" fmla="*/ 1195116 h 1841229"/>
                <a:gd name="connsiteX61" fmla="*/ 573067 w 1719242"/>
                <a:gd name="connsiteY61" fmla="*/ 1198291 h 1841229"/>
                <a:gd name="connsiteX62" fmla="*/ 565129 w 1719242"/>
                <a:gd name="connsiteY62" fmla="*/ 1199879 h 1841229"/>
                <a:gd name="connsiteX63" fmla="*/ 555604 w 1719242"/>
                <a:gd name="connsiteY63" fmla="*/ 1204641 h 1841229"/>
                <a:gd name="connsiteX64" fmla="*/ 546079 w 1719242"/>
                <a:gd name="connsiteY64" fmla="*/ 1207816 h 1841229"/>
                <a:gd name="connsiteX65" fmla="*/ 538142 w 1719242"/>
                <a:gd name="connsiteY65" fmla="*/ 1215754 h 1841229"/>
                <a:gd name="connsiteX66" fmla="*/ 520679 w 1719242"/>
                <a:gd name="connsiteY66" fmla="*/ 1230042 h 1841229"/>
                <a:gd name="connsiteX67" fmla="*/ 511154 w 1719242"/>
                <a:gd name="connsiteY67" fmla="*/ 1244329 h 1841229"/>
                <a:gd name="connsiteX68" fmla="*/ 501629 w 1719242"/>
                <a:gd name="connsiteY68" fmla="*/ 1261792 h 1841229"/>
                <a:gd name="connsiteX69" fmla="*/ 493692 w 1719242"/>
                <a:gd name="connsiteY69" fmla="*/ 1280842 h 1841229"/>
                <a:gd name="connsiteX70" fmla="*/ 492104 w 1719242"/>
                <a:gd name="connsiteY70" fmla="*/ 1299892 h 1841229"/>
                <a:gd name="connsiteX71" fmla="*/ 492104 w 1719242"/>
                <a:gd name="connsiteY71" fmla="*/ 1322117 h 1841229"/>
                <a:gd name="connsiteX72" fmla="*/ 493692 w 1719242"/>
                <a:gd name="connsiteY72" fmla="*/ 1341167 h 1841229"/>
                <a:gd name="connsiteX73" fmla="*/ 500042 w 1719242"/>
                <a:gd name="connsiteY73" fmla="*/ 1364979 h 1841229"/>
                <a:gd name="connsiteX74" fmla="*/ 506392 w 1719242"/>
                <a:gd name="connsiteY74" fmla="*/ 1385617 h 1841229"/>
                <a:gd name="connsiteX75" fmla="*/ 515917 w 1719242"/>
                <a:gd name="connsiteY75" fmla="*/ 1409429 h 1841229"/>
                <a:gd name="connsiteX76" fmla="*/ 528617 w 1719242"/>
                <a:gd name="connsiteY76" fmla="*/ 1433242 h 1841229"/>
                <a:gd name="connsiteX77" fmla="*/ 541317 w 1719242"/>
                <a:gd name="connsiteY77" fmla="*/ 1455467 h 1841229"/>
                <a:gd name="connsiteX78" fmla="*/ 557192 w 1719242"/>
                <a:gd name="connsiteY78" fmla="*/ 1479279 h 1841229"/>
                <a:gd name="connsiteX79" fmla="*/ 574654 w 1719242"/>
                <a:gd name="connsiteY79" fmla="*/ 1503092 h 1841229"/>
                <a:gd name="connsiteX80" fmla="*/ 595292 w 1719242"/>
                <a:gd name="connsiteY80" fmla="*/ 1523729 h 1841229"/>
                <a:gd name="connsiteX81" fmla="*/ 614342 w 1719242"/>
                <a:gd name="connsiteY81" fmla="*/ 1545954 h 1841229"/>
                <a:gd name="connsiteX82" fmla="*/ 627042 w 1719242"/>
                <a:gd name="connsiteY82" fmla="*/ 1560242 h 1841229"/>
                <a:gd name="connsiteX83" fmla="*/ 636567 w 1719242"/>
                <a:gd name="connsiteY83" fmla="*/ 1571354 h 1841229"/>
                <a:gd name="connsiteX84" fmla="*/ 642917 w 1719242"/>
                <a:gd name="connsiteY84" fmla="*/ 1584054 h 1841229"/>
                <a:gd name="connsiteX85" fmla="*/ 650854 w 1719242"/>
                <a:gd name="connsiteY85" fmla="*/ 1596754 h 1841229"/>
                <a:gd name="connsiteX86" fmla="*/ 655617 w 1719242"/>
                <a:gd name="connsiteY86" fmla="*/ 1612629 h 1841229"/>
                <a:gd name="connsiteX87" fmla="*/ 658792 w 1719242"/>
                <a:gd name="connsiteY87" fmla="*/ 1626917 h 1841229"/>
                <a:gd name="connsiteX88" fmla="*/ 661967 w 1719242"/>
                <a:gd name="connsiteY88" fmla="*/ 1642792 h 1841229"/>
                <a:gd name="connsiteX89" fmla="*/ 658792 w 1719242"/>
                <a:gd name="connsiteY89" fmla="*/ 1658667 h 1841229"/>
                <a:gd name="connsiteX90" fmla="*/ 661967 w 1719242"/>
                <a:gd name="connsiteY90" fmla="*/ 1674542 h 1841229"/>
                <a:gd name="connsiteX91" fmla="*/ 663554 w 1719242"/>
                <a:gd name="connsiteY91" fmla="*/ 1709467 h 1841229"/>
                <a:gd name="connsiteX92" fmla="*/ 661967 w 1719242"/>
                <a:gd name="connsiteY92" fmla="*/ 1733279 h 1841229"/>
                <a:gd name="connsiteX93" fmla="*/ 657204 w 1719242"/>
                <a:gd name="connsiteY93" fmla="*/ 1761854 h 1841229"/>
                <a:gd name="connsiteX94" fmla="*/ 652442 w 1719242"/>
                <a:gd name="connsiteY94" fmla="*/ 1796779 h 1841229"/>
                <a:gd name="connsiteX95" fmla="*/ 639742 w 1719242"/>
                <a:gd name="connsiteY95" fmla="*/ 1841229 h 1841229"/>
                <a:gd name="connsiteX96" fmla="*/ 587354 w 1719242"/>
                <a:gd name="connsiteY96" fmla="*/ 1803129 h 1841229"/>
                <a:gd name="connsiteX97" fmla="*/ 542904 w 1719242"/>
                <a:gd name="connsiteY97" fmla="*/ 1768204 h 1841229"/>
                <a:gd name="connsiteX98" fmla="*/ 490517 w 1719242"/>
                <a:gd name="connsiteY98" fmla="*/ 1725342 h 1841229"/>
                <a:gd name="connsiteX99" fmla="*/ 433367 w 1719242"/>
                <a:gd name="connsiteY99" fmla="*/ 1672954 h 1841229"/>
                <a:gd name="connsiteX100" fmla="*/ 404792 w 1719242"/>
                <a:gd name="connsiteY100" fmla="*/ 1644379 h 1841229"/>
                <a:gd name="connsiteX101" fmla="*/ 374629 w 1719242"/>
                <a:gd name="connsiteY101" fmla="*/ 1614217 h 1841229"/>
                <a:gd name="connsiteX102" fmla="*/ 344467 w 1719242"/>
                <a:gd name="connsiteY102" fmla="*/ 1582467 h 1841229"/>
                <a:gd name="connsiteX103" fmla="*/ 315892 w 1719242"/>
                <a:gd name="connsiteY103" fmla="*/ 1547542 h 1841229"/>
                <a:gd name="connsiteX104" fmla="*/ 288904 w 1719242"/>
                <a:gd name="connsiteY104" fmla="*/ 1512617 h 1841229"/>
                <a:gd name="connsiteX105" fmla="*/ 261917 w 1719242"/>
                <a:gd name="connsiteY105" fmla="*/ 1472929 h 1841229"/>
                <a:gd name="connsiteX106" fmla="*/ 239692 w 1719242"/>
                <a:gd name="connsiteY106" fmla="*/ 1433242 h 1841229"/>
                <a:gd name="connsiteX107" fmla="*/ 217467 w 1719242"/>
                <a:gd name="connsiteY107" fmla="*/ 1391967 h 1841229"/>
                <a:gd name="connsiteX108" fmla="*/ 198417 w 1719242"/>
                <a:gd name="connsiteY108" fmla="*/ 1349104 h 1841229"/>
                <a:gd name="connsiteX109" fmla="*/ 180954 w 1719242"/>
                <a:gd name="connsiteY109" fmla="*/ 1303067 h 1841229"/>
                <a:gd name="connsiteX110" fmla="*/ 169842 w 1719242"/>
                <a:gd name="connsiteY110" fmla="*/ 1257029 h 1841229"/>
                <a:gd name="connsiteX111" fmla="*/ 158729 w 1719242"/>
                <a:gd name="connsiteY111" fmla="*/ 1207816 h 1841229"/>
                <a:gd name="connsiteX112" fmla="*/ 158125 w 1719242"/>
                <a:gd name="connsiteY112" fmla="*/ 1199353 h 1841229"/>
                <a:gd name="connsiteX113" fmla="*/ 150362 w 1719242"/>
                <a:gd name="connsiteY113" fmla="*/ 1195140 h 1841229"/>
                <a:gd name="connsiteX114" fmla="*/ 0 w 1719242"/>
                <a:gd name="connsiteY114" fmla="*/ 912343 h 1841229"/>
                <a:gd name="connsiteX115" fmla="*/ 341041 w 1719242"/>
                <a:gd name="connsiteY115" fmla="*/ 571302 h 1841229"/>
                <a:gd name="connsiteX116" fmla="*/ 354648 w 1719242"/>
                <a:gd name="connsiteY116" fmla="*/ 572674 h 1841229"/>
                <a:gd name="connsiteX117" fmla="*/ 355579 w 1719242"/>
                <a:gd name="connsiteY117" fmla="*/ 552178 h 1841229"/>
                <a:gd name="connsiteX118" fmla="*/ 363517 w 1719242"/>
                <a:gd name="connsiteY118" fmla="*/ 520428 h 1841229"/>
                <a:gd name="connsiteX119" fmla="*/ 371454 w 1719242"/>
                <a:gd name="connsiteY119" fmla="*/ 490266 h 1841229"/>
                <a:gd name="connsiteX120" fmla="*/ 382567 w 1719242"/>
                <a:gd name="connsiteY120" fmla="*/ 461691 h 1841229"/>
                <a:gd name="connsiteX121" fmla="*/ 395267 w 1719242"/>
                <a:gd name="connsiteY121" fmla="*/ 433116 h 1841229"/>
                <a:gd name="connsiteX122" fmla="*/ 411142 w 1719242"/>
                <a:gd name="connsiteY122" fmla="*/ 406129 h 1841229"/>
                <a:gd name="connsiteX123" fmla="*/ 430192 w 1719242"/>
                <a:gd name="connsiteY123" fmla="*/ 380728 h 1841229"/>
                <a:gd name="connsiteX124" fmla="*/ 449242 w 1719242"/>
                <a:gd name="connsiteY124" fmla="*/ 356916 h 1841229"/>
                <a:gd name="connsiteX125" fmla="*/ 469879 w 1719242"/>
                <a:gd name="connsiteY125" fmla="*/ 336278 h 1841229"/>
                <a:gd name="connsiteX126" fmla="*/ 492104 w 1719242"/>
                <a:gd name="connsiteY126" fmla="*/ 314053 h 1841229"/>
                <a:gd name="connsiteX127" fmla="*/ 515917 w 1719242"/>
                <a:gd name="connsiteY127" fmla="*/ 295003 h 1841229"/>
                <a:gd name="connsiteX128" fmla="*/ 541317 w 1719242"/>
                <a:gd name="connsiteY128" fmla="*/ 275953 h 1841229"/>
                <a:gd name="connsiteX129" fmla="*/ 568304 w 1719242"/>
                <a:gd name="connsiteY129" fmla="*/ 260078 h 1841229"/>
                <a:gd name="connsiteX130" fmla="*/ 595292 w 1719242"/>
                <a:gd name="connsiteY130" fmla="*/ 245791 h 1841229"/>
                <a:gd name="connsiteX131" fmla="*/ 622279 w 1719242"/>
                <a:gd name="connsiteY131" fmla="*/ 231503 h 1841229"/>
                <a:gd name="connsiteX132" fmla="*/ 650854 w 1719242"/>
                <a:gd name="connsiteY132" fmla="*/ 220391 h 1841229"/>
                <a:gd name="connsiteX133" fmla="*/ 679429 w 1719242"/>
                <a:gd name="connsiteY133" fmla="*/ 209278 h 1841229"/>
                <a:gd name="connsiteX134" fmla="*/ 708004 w 1719242"/>
                <a:gd name="connsiteY134" fmla="*/ 201341 h 1841229"/>
                <a:gd name="connsiteX135" fmla="*/ 734992 w 1719242"/>
                <a:gd name="connsiteY135" fmla="*/ 194991 h 1841229"/>
                <a:gd name="connsiteX136" fmla="*/ 763567 w 1719242"/>
                <a:gd name="connsiteY136" fmla="*/ 190228 h 1841229"/>
                <a:gd name="connsiteX137" fmla="*/ 792142 w 1719242"/>
                <a:gd name="connsiteY137" fmla="*/ 187053 h 1841229"/>
                <a:gd name="connsiteX138" fmla="*/ 820717 w 1719242"/>
                <a:gd name="connsiteY138" fmla="*/ 182291 h 1841229"/>
                <a:gd name="connsiteX139" fmla="*/ 847704 w 1719242"/>
                <a:gd name="connsiteY139" fmla="*/ 182291 h 1841229"/>
                <a:gd name="connsiteX140" fmla="*/ 873104 w 1719242"/>
                <a:gd name="connsiteY140" fmla="*/ 183878 h 1841229"/>
                <a:gd name="connsiteX141" fmla="*/ 898504 w 1719242"/>
                <a:gd name="connsiteY141" fmla="*/ 188641 h 1841229"/>
                <a:gd name="connsiteX142" fmla="*/ 923904 w 1719242"/>
                <a:gd name="connsiteY142" fmla="*/ 191816 h 1841229"/>
                <a:gd name="connsiteX143" fmla="*/ 947717 w 1719242"/>
                <a:gd name="connsiteY143" fmla="*/ 199753 h 1841229"/>
                <a:gd name="connsiteX144" fmla="*/ 968354 w 1719242"/>
                <a:gd name="connsiteY144" fmla="*/ 206103 h 1841229"/>
                <a:gd name="connsiteX145" fmla="*/ 988992 w 1719242"/>
                <a:gd name="connsiteY145" fmla="*/ 217216 h 1841229"/>
                <a:gd name="connsiteX146" fmla="*/ 1006454 w 1719242"/>
                <a:gd name="connsiteY146" fmla="*/ 228328 h 1841229"/>
                <a:gd name="connsiteX147" fmla="*/ 1042009 w 1719242"/>
                <a:gd name="connsiteY147" fmla="*/ 251516 h 1841229"/>
                <a:gd name="connsiteX148" fmla="*/ 1055427 w 1719242"/>
                <a:gd name="connsiteY148" fmla="*/ 208292 h 1841229"/>
                <a:gd name="connsiteX149" fmla="*/ 1369667 w 1719242"/>
                <a:gd name="connsiteY149" fmla="*/ 0 h 1841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1719242" h="1841229">
                  <a:moveTo>
                    <a:pt x="1369667" y="0"/>
                  </a:moveTo>
                  <a:cubicBezTo>
                    <a:pt x="1558019" y="0"/>
                    <a:pt x="1710708" y="152689"/>
                    <a:pt x="1710708" y="341041"/>
                  </a:cubicBezTo>
                  <a:lnTo>
                    <a:pt x="1708073" y="367178"/>
                  </a:lnTo>
                  <a:lnTo>
                    <a:pt x="1712892" y="385491"/>
                  </a:lnTo>
                  <a:lnTo>
                    <a:pt x="1717655" y="415653"/>
                  </a:lnTo>
                  <a:lnTo>
                    <a:pt x="1719242" y="448991"/>
                  </a:lnTo>
                  <a:lnTo>
                    <a:pt x="1719242" y="479153"/>
                  </a:lnTo>
                  <a:lnTo>
                    <a:pt x="1714479" y="510903"/>
                  </a:lnTo>
                  <a:lnTo>
                    <a:pt x="1706542" y="544241"/>
                  </a:lnTo>
                  <a:lnTo>
                    <a:pt x="1701779" y="560116"/>
                  </a:lnTo>
                  <a:lnTo>
                    <a:pt x="1693842" y="575991"/>
                  </a:lnTo>
                  <a:lnTo>
                    <a:pt x="1685905" y="590279"/>
                  </a:lnTo>
                  <a:lnTo>
                    <a:pt x="1676379" y="606154"/>
                  </a:lnTo>
                  <a:lnTo>
                    <a:pt x="1665267" y="620441"/>
                  </a:lnTo>
                  <a:lnTo>
                    <a:pt x="1652567" y="634729"/>
                  </a:lnTo>
                  <a:lnTo>
                    <a:pt x="1638279" y="650604"/>
                  </a:lnTo>
                  <a:lnTo>
                    <a:pt x="1623992" y="664891"/>
                  </a:lnTo>
                  <a:lnTo>
                    <a:pt x="1608117" y="679179"/>
                  </a:lnTo>
                  <a:lnTo>
                    <a:pt x="1589067" y="691879"/>
                  </a:lnTo>
                  <a:lnTo>
                    <a:pt x="1568429" y="702991"/>
                  </a:lnTo>
                  <a:lnTo>
                    <a:pt x="1546205" y="715691"/>
                  </a:lnTo>
                  <a:lnTo>
                    <a:pt x="1523979" y="728391"/>
                  </a:lnTo>
                  <a:lnTo>
                    <a:pt x="1496992" y="739504"/>
                  </a:lnTo>
                  <a:lnTo>
                    <a:pt x="1470004" y="750616"/>
                  </a:lnTo>
                  <a:lnTo>
                    <a:pt x="1441429" y="761729"/>
                  </a:lnTo>
                  <a:lnTo>
                    <a:pt x="1408092" y="769666"/>
                  </a:lnTo>
                  <a:lnTo>
                    <a:pt x="1376342" y="779191"/>
                  </a:lnTo>
                  <a:lnTo>
                    <a:pt x="1339829" y="788716"/>
                  </a:lnTo>
                  <a:lnTo>
                    <a:pt x="1300142" y="795066"/>
                  </a:lnTo>
                  <a:lnTo>
                    <a:pt x="1262042" y="801416"/>
                  </a:lnTo>
                  <a:lnTo>
                    <a:pt x="1217592" y="806179"/>
                  </a:lnTo>
                  <a:lnTo>
                    <a:pt x="1173142" y="810941"/>
                  </a:lnTo>
                  <a:lnTo>
                    <a:pt x="1127104" y="815704"/>
                  </a:lnTo>
                  <a:lnTo>
                    <a:pt x="1076304" y="818879"/>
                  </a:lnTo>
                  <a:lnTo>
                    <a:pt x="1023917" y="820466"/>
                  </a:lnTo>
                  <a:lnTo>
                    <a:pt x="911204" y="822054"/>
                  </a:lnTo>
                  <a:lnTo>
                    <a:pt x="788967" y="818879"/>
                  </a:lnTo>
                  <a:lnTo>
                    <a:pt x="795317" y="879204"/>
                  </a:lnTo>
                  <a:lnTo>
                    <a:pt x="801667" y="934766"/>
                  </a:lnTo>
                  <a:lnTo>
                    <a:pt x="804842" y="990329"/>
                  </a:lnTo>
                  <a:lnTo>
                    <a:pt x="804842" y="1015729"/>
                  </a:lnTo>
                  <a:lnTo>
                    <a:pt x="803254" y="1042716"/>
                  </a:lnTo>
                  <a:lnTo>
                    <a:pt x="801667" y="1069704"/>
                  </a:lnTo>
                  <a:lnTo>
                    <a:pt x="798492" y="1096691"/>
                  </a:lnTo>
                  <a:lnTo>
                    <a:pt x="792142" y="1123679"/>
                  </a:lnTo>
                  <a:lnTo>
                    <a:pt x="785792" y="1150666"/>
                  </a:lnTo>
                  <a:lnTo>
                    <a:pt x="776267" y="1177654"/>
                  </a:lnTo>
                  <a:lnTo>
                    <a:pt x="765154" y="1206229"/>
                  </a:lnTo>
                  <a:lnTo>
                    <a:pt x="750867" y="1234804"/>
                  </a:lnTo>
                  <a:lnTo>
                    <a:pt x="736579" y="1266554"/>
                  </a:lnTo>
                  <a:lnTo>
                    <a:pt x="731817" y="1271317"/>
                  </a:lnTo>
                  <a:lnTo>
                    <a:pt x="723879" y="1272904"/>
                  </a:lnTo>
                  <a:lnTo>
                    <a:pt x="717529" y="1269729"/>
                  </a:lnTo>
                  <a:lnTo>
                    <a:pt x="709592" y="1263379"/>
                  </a:lnTo>
                  <a:lnTo>
                    <a:pt x="688954" y="1247504"/>
                  </a:lnTo>
                  <a:lnTo>
                    <a:pt x="665142" y="1228454"/>
                  </a:lnTo>
                  <a:lnTo>
                    <a:pt x="650854" y="1217342"/>
                  </a:lnTo>
                  <a:lnTo>
                    <a:pt x="636567" y="1207816"/>
                  </a:lnTo>
                  <a:lnTo>
                    <a:pt x="622279" y="1201466"/>
                  </a:lnTo>
                  <a:lnTo>
                    <a:pt x="606404" y="1198291"/>
                  </a:lnTo>
                  <a:lnTo>
                    <a:pt x="588942" y="1195116"/>
                  </a:lnTo>
                  <a:lnTo>
                    <a:pt x="573067" y="1198291"/>
                  </a:lnTo>
                  <a:lnTo>
                    <a:pt x="565129" y="1199879"/>
                  </a:lnTo>
                  <a:lnTo>
                    <a:pt x="555604" y="1204641"/>
                  </a:lnTo>
                  <a:lnTo>
                    <a:pt x="546079" y="1207816"/>
                  </a:lnTo>
                  <a:lnTo>
                    <a:pt x="538142" y="1215754"/>
                  </a:lnTo>
                  <a:lnTo>
                    <a:pt x="520679" y="1230042"/>
                  </a:lnTo>
                  <a:lnTo>
                    <a:pt x="511154" y="1244329"/>
                  </a:lnTo>
                  <a:lnTo>
                    <a:pt x="501629" y="1261792"/>
                  </a:lnTo>
                  <a:lnTo>
                    <a:pt x="493692" y="1280842"/>
                  </a:lnTo>
                  <a:lnTo>
                    <a:pt x="492104" y="1299892"/>
                  </a:lnTo>
                  <a:lnTo>
                    <a:pt x="492104" y="1322117"/>
                  </a:lnTo>
                  <a:lnTo>
                    <a:pt x="493692" y="1341167"/>
                  </a:lnTo>
                  <a:lnTo>
                    <a:pt x="500042" y="1364979"/>
                  </a:lnTo>
                  <a:lnTo>
                    <a:pt x="506392" y="1385617"/>
                  </a:lnTo>
                  <a:lnTo>
                    <a:pt x="515917" y="1409429"/>
                  </a:lnTo>
                  <a:lnTo>
                    <a:pt x="528617" y="1433242"/>
                  </a:lnTo>
                  <a:lnTo>
                    <a:pt x="541317" y="1455467"/>
                  </a:lnTo>
                  <a:lnTo>
                    <a:pt x="557192" y="1479279"/>
                  </a:lnTo>
                  <a:lnTo>
                    <a:pt x="574654" y="1503092"/>
                  </a:lnTo>
                  <a:lnTo>
                    <a:pt x="595292" y="1523729"/>
                  </a:lnTo>
                  <a:lnTo>
                    <a:pt x="614342" y="1545954"/>
                  </a:lnTo>
                  <a:lnTo>
                    <a:pt x="627042" y="1560242"/>
                  </a:lnTo>
                  <a:lnTo>
                    <a:pt x="636567" y="1571354"/>
                  </a:lnTo>
                  <a:lnTo>
                    <a:pt x="642917" y="1584054"/>
                  </a:lnTo>
                  <a:lnTo>
                    <a:pt x="650854" y="1596754"/>
                  </a:lnTo>
                  <a:lnTo>
                    <a:pt x="655617" y="1612629"/>
                  </a:lnTo>
                  <a:lnTo>
                    <a:pt x="658792" y="1626917"/>
                  </a:lnTo>
                  <a:lnTo>
                    <a:pt x="661967" y="1642792"/>
                  </a:lnTo>
                  <a:lnTo>
                    <a:pt x="658792" y="1658667"/>
                  </a:lnTo>
                  <a:lnTo>
                    <a:pt x="661967" y="1674542"/>
                  </a:lnTo>
                  <a:lnTo>
                    <a:pt x="663554" y="1709467"/>
                  </a:lnTo>
                  <a:lnTo>
                    <a:pt x="661967" y="1733279"/>
                  </a:lnTo>
                  <a:lnTo>
                    <a:pt x="657204" y="1761854"/>
                  </a:lnTo>
                  <a:lnTo>
                    <a:pt x="652442" y="1796779"/>
                  </a:lnTo>
                  <a:lnTo>
                    <a:pt x="639742" y="1841229"/>
                  </a:lnTo>
                  <a:lnTo>
                    <a:pt x="587354" y="1803129"/>
                  </a:lnTo>
                  <a:lnTo>
                    <a:pt x="542904" y="1768204"/>
                  </a:lnTo>
                  <a:lnTo>
                    <a:pt x="490517" y="1725342"/>
                  </a:lnTo>
                  <a:lnTo>
                    <a:pt x="433367" y="1672954"/>
                  </a:lnTo>
                  <a:lnTo>
                    <a:pt x="404792" y="1644379"/>
                  </a:lnTo>
                  <a:lnTo>
                    <a:pt x="374629" y="1614217"/>
                  </a:lnTo>
                  <a:lnTo>
                    <a:pt x="344467" y="1582467"/>
                  </a:lnTo>
                  <a:lnTo>
                    <a:pt x="315892" y="1547542"/>
                  </a:lnTo>
                  <a:lnTo>
                    <a:pt x="288904" y="1512617"/>
                  </a:lnTo>
                  <a:lnTo>
                    <a:pt x="261917" y="1472929"/>
                  </a:lnTo>
                  <a:lnTo>
                    <a:pt x="239692" y="1433242"/>
                  </a:lnTo>
                  <a:lnTo>
                    <a:pt x="217467" y="1391967"/>
                  </a:lnTo>
                  <a:lnTo>
                    <a:pt x="198417" y="1349104"/>
                  </a:lnTo>
                  <a:lnTo>
                    <a:pt x="180954" y="1303067"/>
                  </a:lnTo>
                  <a:lnTo>
                    <a:pt x="169842" y="1257029"/>
                  </a:lnTo>
                  <a:lnTo>
                    <a:pt x="158729" y="1207816"/>
                  </a:lnTo>
                  <a:lnTo>
                    <a:pt x="158125" y="1199353"/>
                  </a:lnTo>
                  <a:lnTo>
                    <a:pt x="150362" y="1195140"/>
                  </a:lnTo>
                  <a:cubicBezTo>
                    <a:pt x="59644" y="1133852"/>
                    <a:pt x="0" y="1030063"/>
                    <a:pt x="0" y="912343"/>
                  </a:cubicBezTo>
                  <a:cubicBezTo>
                    <a:pt x="0" y="723991"/>
                    <a:pt x="152689" y="571302"/>
                    <a:pt x="341041" y="571302"/>
                  </a:cubicBezTo>
                  <a:lnTo>
                    <a:pt x="354648" y="572674"/>
                  </a:lnTo>
                  <a:lnTo>
                    <a:pt x="355579" y="552178"/>
                  </a:lnTo>
                  <a:lnTo>
                    <a:pt x="363517" y="520428"/>
                  </a:lnTo>
                  <a:lnTo>
                    <a:pt x="371454" y="490266"/>
                  </a:lnTo>
                  <a:lnTo>
                    <a:pt x="382567" y="461691"/>
                  </a:lnTo>
                  <a:lnTo>
                    <a:pt x="395267" y="433116"/>
                  </a:lnTo>
                  <a:lnTo>
                    <a:pt x="411142" y="406129"/>
                  </a:lnTo>
                  <a:lnTo>
                    <a:pt x="430192" y="380728"/>
                  </a:lnTo>
                  <a:lnTo>
                    <a:pt x="449242" y="356916"/>
                  </a:lnTo>
                  <a:lnTo>
                    <a:pt x="469879" y="336278"/>
                  </a:lnTo>
                  <a:lnTo>
                    <a:pt x="492104" y="314053"/>
                  </a:lnTo>
                  <a:lnTo>
                    <a:pt x="515917" y="295003"/>
                  </a:lnTo>
                  <a:lnTo>
                    <a:pt x="541317" y="275953"/>
                  </a:lnTo>
                  <a:lnTo>
                    <a:pt x="568304" y="260078"/>
                  </a:lnTo>
                  <a:lnTo>
                    <a:pt x="595292" y="245791"/>
                  </a:lnTo>
                  <a:lnTo>
                    <a:pt x="622279" y="231503"/>
                  </a:lnTo>
                  <a:lnTo>
                    <a:pt x="650854" y="220391"/>
                  </a:lnTo>
                  <a:lnTo>
                    <a:pt x="679429" y="209278"/>
                  </a:lnTo>
                  <a:lnTo>
                    <a:pt x="708004" y="201341"/>
                  </a:lnTo>
                  <a:lnTo>
                    <a:pt x="734992" y="194991"/>
                  </a:lnTo>
                  <a:lnTo>
                    <a:pt x="763567" y="190228"/>
                  </a:lnTo>
                  <a:lnTo>
                    <a:pt x="792142" y="187053"/>
                  </a:lnTo>
                  <a:lnTo>
                    <a:pt x="820717" y="182291"/>
                  </a:lnTo>
                  <a:lnTo>
                    <a:pt x="847704" y="182291"/>
                  </a:lnTo>
                  <a:lnTo>
                    <a:pt x="873104" y="183878"/>
                  </a:lnTo>
                  <a:lnTo>
                    <a:pt x="898504" y="188641"/>
                  </a:lnTo>
                  <a:lnTo>
                    <a:pt x="923904" y="191816"/>
                  </a:lnTo>
                  <a:lnTo>
                    <a:pt x="947717" y="199753"/>
                  </a:lnTo>
                  <a:lnTo>
                    <a:pt x="968354" y="206103"/>
                  </a:lnTo>
                  <a:lnTo>
                    <a:pt x="988992" y="217216"/>
                  </a:lnTo>
                  <a:lnTo>
                    <a:pt x="1006454" y="228328"/>
                  </a:lnTo>
                  <a:lnTo>
                    <a:pt x="1042009" y="251516"/>
                  </a:lnTo>
                  <a:lnTo>
                    <a:pt x="1055427" y="208292"/>
                  </a:lnTo>
                  <a:cubicBezTo>
                    <a:pt x="1107199" y="85888"/>
                    <a:pt x="1228403" y="0"/>
                    <a:pt x="1369667"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en-US" dirty="0"/>
            </a:p>
          </p:txBody>
        </p:sp>
      </p:grpSp>
    </p:spTree>
    <p:custDataLst>
      <p:tags r:id="rId1"/>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四不伤害</a:t>
            </a:r>
          </a:p>
        </p:txBody>
      </p:sp>
      <p:sp>
        <p:nvSpPr>
          <p:cNvPr id="3" name="文本框 2"/>
          <p:cNvSpPr txBox="1"/>
          <p:nvPr/>
        </p:nvSpPr>
        <p:spPr>
          <a:xfrm>
            <a:off x="3043555" y="1387475"/>
            <a:ext cx="1569085"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我不伤害自己</a:t>
            </a:r>
          </a:p>
        </p:txBody>
      </p:sp>
      <p:sp>
        <p:nvSpPr>
          <p:cNvPr id="4" name="文本框 3"/>
          <p:cNvSpPr txBox="1"/>
          <p:nvPr/>
        </p:nvSpPr>
        <p:spPr>
          <a:xfrm>
            <a:off x="4254500" y="2105025"/>
            <a:ext cx="3739515" cy="1706880"/>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我不伤害自己,就是要提高自我保护意识,不能由于自已的疏忽、失误而使自己受到伤害。它取决于自己的安全意识、安全知识、对工作任务的熟悉程度、岗位技能、工作态度、工作方法、精神状态、作业行为等多方面因素。</a:t>
            </a:r>
          </a:p>
        </p:txBody>
      </p:sp>
      <p:grpSp>
        <p:nvGrpSpPr>
          <p:cNvPr id="5" name="ïṧ1iḋè"/>
          <p:cNvGrpSpPr/>
          <p:nvPr/>
        </p:nvGrpSpPr>
        <p:grpSpPr>
          <a:xfrm>
            <a:off x="0" y="1934210"/>
            <a:ext cx="3707765" cy="2953385"/>
            <a:chOff x="14314" y="1576303"/>
            <a:chExt cx="4503546" cy="3586732"/>
          </a:xfrm>
        </p:grpSpPr>
        <p:sp>
          <p:nvSpPr>
            <p:cNvPr id="21" name="îṡļïḍè"/>
            <p:cNvSpPr/>
            <p:nvPr/>
          </p:nvSpPr>
          <p:spPr bwMode="auto">
            <a:xfrm>
              <a:off x="258353" y="1807497"/>
              <a:ext cx="3316997" cy="3050481"/>
            </a:xfrm>
            <a:custGeom>
              <a:avLst/>
              <a:gdLst>
                <a:gd name="T0" fmla="*/ 373 w 2067"/>
                <a:gd name="T1" fmla="*/ 16 h 1899"/>
                <a:gd name="T2" fmla="*/ 1824 w 2067"/>
                <a:gd name="T3" fmla="*/ 0 h 1899"/>
                <a:gd name="T4" fmla="*/ 2067 w 2067"/>
                <a:gd name="T5" fmla="*/ 1863 h 1899"/>
                <a:gd name="T6" fmla="*/ 2067 w 2067"/>
                <a:gd name="T7" fmla="*/ 1863 h 1899"/>
                <a:gd name="T8" fmla="*/ 1873 w 2067"/>
                <a:gd name="T9" fmla="*/ 1870 h 1899"/>
                <a:gd name="T10" fmla="*/ 1655 w 2067"/>
                <a:gd name="T11" fmla="*/ 1878 h 1899"/>
                <a:gd name="T12" fmla="*/ 1378 w 2067"/>
                <a:gd name="T13" fmla="*/ 1886 h 1899"/>
                <a:gd name="T14" fmla="*/ 1058 w 2067"/>
                <a:gd name="T15" fmla="*/ 1893 h 1899"/>
                <a:gd name="T16" fmla="*/ 887 w 2067"/>
                <a:gd name="T17" fmla="*/ 1896 h 1899"/>
                <a:gd name="T18" fmla="*/ 712 w 2067"/>
                <a:gd name="T19" fmla="*/ 1898 h 1899"/>
                <a:gd name="T20" fmla="*/ 532 w 2067"/>
                <a:gd name="T21" fmla="*/ 1899 h 1899"/>
                <a:gd name="T22" fmla="*/ 353 w 2067"/>
                <a:gd name="T23" fmla="*/ 1899 h 1899"/>
                <a:gd name="T24" fmla="*/ 175 w 2067"/>
                <a:gd name="T25" fmla="*/ 1897 h 1899"/>
                <a:gd name="T26" fmla="*/ 0 w 2067"/>
                <a:gd name="T27" fmla="*/ 1894 h 1899"/>
                <a:gd name="T28" fmla="*/ 373 w 2067"/>
                <a:gd name="T29" fmla="*/ 16 h 1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7" h="1899">
                  <a:moveTo>
                    <a:pt x="373" y="16"/>
                  </a:moveTo>
                  <a:lnTo>
                    <a:pt x="1824" y="0"/>
                  </a:lnTo>
                  <a:lnTo>
                    <a:pt x="2067" y="1863"/>
                  </a:lnTo>
                  <a:lnTo>
                    <a:pt x="2067" y="1863"/>
                  </a:lnTo>
                  <a:lnTo>
                    <a:pt x="1873" y="1870"/>
                  </a:lnTo>
                  <a:lnTo>
                    <a:pt x="1655" y="1878"/>
                  </a:lnTo>
                  <a:lnTo>
                    <a:pt x="1378" y="1886"/>
                  </a:lnTo>
                  <a:lnTo>
                    <a:pt x="1058" y="1893"/>
                  </a:lnTo>
                  <a:lnTo>
                    <a:pt x="887" y="1896"/>
                  </a:lnTo>
                  <a:lnTo>
                    <a:pt x="712" y="1898"/>
                  </a:lnTo>
                  <a:lnTo>
                    <a:pt x="532" y="1899"/>
                  </a:lnTo>
                  <a:lnTo>
                    <a:pt x="353" y="1899"/>
                  </a:lnTo>
                  <a:lnTo>
                    <a:pt x="175" y="1897"/>
                  </a:lnTo>
                  <a:lnTo>
                    <a:pt x="0" y="1894"/>
                  </a:lnTo>
                  <a:lnTo>
                    <a:pt x="373" y="16"/>
                  </a:lnTo>
                  <a:close/>
                </a:path>
              </a:pathLst>
            </a:custGeom>
            <a:solidFill>
              <a:schemeClr val="tx2"/>
            </a:solidFill>
            <a:ln>
              <a:noFill/>
            </a:ln>
          </p:spPr>
          <p:txBody>
            <a:bodyPr vert="horz" wrap="square" lIns="91440" tIns="45720" rIns="91440" bIns="45720" numCol="1" anchor="t" anchorCtr="0" compatLnSpc="1">
              <a:normAutofit/>
            </a:bodyPr>
            <a:lstStyle/>
            <a:p>
              <a:endParaRPr lang="en-US"/>
            </a:p>
          </p:txBody>
        </p:sp>
        <p:sp>
          <p:nvSpPr>
            <p:cNvPr id="22" name="îṧļiďê"/>
            <p:cNvSpPr/>
            <p:nvPr/>
          </p:nvSpPr>
          <p:spPr bwMode="auto">
            <a:xfrm>
              <a:off x="390006" y="1871718"/>
              <a:ext cx="3028005" cy="2870663"/>
            </a:xfrm>
            <a:custGeom>
              <a:avLst/>
              <a:gdLst>
                <a:gd name="T0" fmla="*/ 437 w 1885"/>
                <a:gd name="T1" fmla="*/ 12 h 1787"/>
                <a:gd name="T2" fmla="*/ 322 w 1885"/>
                <a:gd name="T3" fmla="*/ 18 h 1787"/>
                <a:gd name="T4" fmla="*/ 0 w 1885"/>
                <a:gd name="T5" fmla="*/ 1673 h 1787"/>
                <a:gd name="T6" fmla="*/ 1885 w 1885"/>
                <a:gd name="T7" fmla="*/ 1787 h 1787"/>
                <a:gd name="T8" fmla="*/ 1727 w 1885"/>
                <a:gd name="T9" fmla="*/ 405 h 1787"/>
                <a:gd name="T10" fmla="*/ 1721 w 1885"/>
                <a:gd name="T11" fmla="*/ 0 h 1787"/>
                <a:gd name="T12" fmla="*/ 437 w 1885"/>
                <a:gd name="T13" fmla="*/ 12 h 1787"/>
              </a:gdLst>
              <a:ahLst/>
              <a:cxnLst>
                <a:cxn ang="0">
                  <a:pos x="T0" y="T1"/>
                </a:cxn>
                <a:cxn ang="0">
                  <a:pos x="T2" y="T3"/>
                </a:cxn>
                <a:cxn ang="0">
                  <a:pos x="T4" y="T5"/>
                </a:cxn>
                <a:cxn ang="0">
                  <a:pos x="T6" y="T7"/>
                </a:cxn>
                <a:cxn ang="0">
                  <a:pos x="T8" y="T9"/>
                </a:cxn>
                <a:cxn ang="0">
                  <a:pos x="T10" y="T11"/>
                </a:cxn>
                <a:cxn ang="0">
                  <a:pos x="T12" y="T13"/>
                </a:cxn>
              </a:cxnLst>
              <a:rect l="0" t="0" r="r" b="b"/>
              <a:pathLst>
                <a:path w="1885" h="1787">
                  <a:moveTo>
                    <a:pt x="437" y="12"/>
                  </a:moveTo>
                  <a:lnTo>
                    <a:pt x="322" y="18"/>
                  </a:lnTo>
                  <a:lnTo>
                    <a:pt x="0" y="1673"/>
                  </a:lnTo>
                  <a:lnTo>
                    <a:pt x="1885" y="1787"/>
                  </a:lnTo>
                  <a:lnTo>
                    <a:pt x="1727" y="405"/>
                  </a:lnTo>
                  <a:lnTo>
                    <a:pt x="1721" y="0"/>
                  </a:lnTo>
                  <a:lnTo>
                    <a:pt x="437" y="12"/>
                  </a:lnTo>
                  <a:close/>
                </a:path>
              </a:pathLst>
            </a:custGeom>
            <a:solidFill>
              <a:schemeClr val="bg1">
                <a:lumMod val="75000"/>
              </a:schemeClr>
            </a:solidFill>
            <a:ln>
              <a:noFill/>
            </a:ln>
          </p:spPr>
          <p:txBody>
            <a:bodyPr vert="horz" wrap="square" lIns="91440" tIns="45720" rIns="91440" bIns="45720" numCol="1" anchor="t" anchorCtr="0" compatLnSpc="1">
              <a:normAutofit/>
            </a:bodyPr>
            <a:lstStyle/>
            <a:p>
              <a:endParaRPr lang="en-US"/>
            </a:p>
          </p:txBody>
        </p:sp>
        <p:sp>
          <p:nvSpPr>
            <p:cNvPr id="23" name="íṡľïdé"/>
            <p:cNvSpPr/>
            <p:nvPr/>
          </p:nvSpPr>
          <p:spPr bwMode="auto">
            <a:xfrm>
              <a:off x="434960" y="1897406"/>
              <a:ext cx="2941306" cy="2889929"/>
            </a:xfrm>
            <a:custGeom>
              <a:avLst/>
              <a:gdLst>
                <a:gd name="T0" fmla="*/ 319 w 1832"/>
                <a:gd name="T1" fmla="*/ 0 h 1800"/>
                <a:gd name="T2" fmla="*/ 0 w 1832"/>
                <a:gd name="T3" fmla="*/ 1629 h 1800"/>
                <a:gd name="T4" fmla="*/ 85 w 1832"/>
                <a:gd name="T5" fmla="*/ 1742 h 1800"/>
                <a:gd name="T6" fmla="*/ 401 w 1832"/>
                <a:gd name="T7" fmla="*/ 1778 h 1800"/>
                <a:gd name="T8" fmla="*/ 401 w 1832"/>
                <a:gd name="T9" fmla="*/ 1778 h 1800"/>
                <a:gd name="T10" fmla="*/ 532 w 1832"/>
                <a:gd name="T11" fmla="*/ 1777 h 1800"/>
                <a:gd name="T12" fmla="*/ 672 w 1832"/>
                <a:gd name="T13" fmla="*/ 1776 h 1800"/>
                <a:gd name="T14" fmla="*/ 835 w 1832"/>
                <a:gd name="T15" fmla="*/ 1775 h 1800"/>
                <a:gd name="T16" fmla="*/ 1006 w 1832"/>
                <a:gd name="T17" fmla="*/ 1775 h 1800"/>
                <a:gd name="T18" fmla="*/ 1167 w 1832"/>
                <a:gd name="T19" fmla="*/ 1777 h 1800"/>
                <a:gd name="T20" fmla="*/ 1238 w 1832"/>
                <a:gd name="T21" fmla="*/ 1778 h 1800"/>
                <a:gd name="T22" fmla="*/ 1301 w 1832"/>
                <a:gd name="T23" fmla="*/ 1781 h 1800"/>
                <a:gd name="T24" fmla="*/ 1353 w 1832"/>
                <a:gd name="T25" fmla="*/ 1783 h 1800"/>
                <a:gd name="T26" fmla="*/ 1390 w 1832"/>
                <a:gd name="T27" fmla="*/ 1787 h 1800"/>
                <a:gd name="T28" fmla="*/ 1390 w 1832"/>
                <a:gd name="T29" fmla="*/ 1787 h 1800"/>
                <a:gd name="T30" fmla="*/ 1452 w 1832"/>
                <a:gd name="T31" fmla="*/ 1793 h 1800"/>
                <a:gd name="T32" fmla="*/ 1513 w 1832"/>
                <a:gd name="T33" fmla="*/ 1797 h 1800"/>
                <a:gd name="T34" fmla="*/ 1543 w 1832"/>
                <a:gd name="T35" fmla="*/ 1799 h 1800"/>
                <a:gd name="T36" fmla="*/ 1572 w 1832"/>
                <a:gd name="T37" fmla="*/ 1800 h 1800"/>
                <a:gd name="T38" fmla="*/ 1600 w 1832"/>
                <a:gd name="T39" fmla="*/ 1799 h 1800"/>
                <a:gd name="T40" fmla="*/ 1627 w 1832"/>
                <a:gd name="T41" fmla="*/ 1796 h 1800"/>
                <a:gd name="T42" fmla="*/ 1654 w 1832"/>
                <a:gd name="T43" fmla="*/ 1794 h 1800"/>
                <a:gd name="T44" fmla="*/ 1678 w 1832"/>
                <a:gd name="T45" fmla="*/ 1789 h 1800"/>
                <a:gd name="T46" fmla="*/ 1701 w 1832"/>
                <a:gd name="T47" fmla="*/ 1783 h 1800"/>
                <a:gd name="T48" fmla="*/ 1722 w 1832"/>
                <a:gd name="T49" fmla="*/ 1776 h 1800"/>
                <a:gd name="T50" fmla="*/ 1740 w 1832"/>
                <a:gd name="T51" fmla="*/ 1766 h 1800"/>
                <a:gd name="T52" fmla="*/ 1749 w 1832"/>
                <a:gd name="T53" fmla="*/ 1760 h 1800"/>
                <a:gd name="T54" fmla="*/ 1757 w 1832"/>
                <a:gd name="T55" fmla="*/ 1754 h 1800"/>
                <a:gd name="T56" fmla="*/ 1764 w 1832"/>
                <a:gd name="T57" fmla="*/ 1748 h 1800"/>
                <a:gd name="T58" fmla="*/ 1772 w 1832"/>
                <a:gd name="T59" fmla="*/ 1741 h 1800"/>
                <a:gd name="T60" fmla="*/ 1778 w 1832"/>
                <a:gd name="T61" fmla="*/ 1734 h 1800"/>
                <a:gd name="T62" fmla="*/ 1783 w 1832"/>
                <a:gd name="T63" fmla="*/ 1725 h 1800"/>
                <a:gd name="T64" fmla="*/ 1783 w 1832"/>
                <a:gd name="T65" fmla="*/ 1725 h 1800"/>
                <a:gd name="T66" fmla="*/ 1792 w 1832"/>
                <a:gd name="T67" fmla="*/ 1710 h 1800"/>
                <a:gd name="T68" fmla="*/ 1799 w 1832"/>
                <a:gd name="T69" fmla="*/ 1693 h 1800"/>
                <a:gd name="T70" fmla="*/ 1807 w 1832"/>
                <a:gd name="T71" fmla="*/ 1677 h 1800"/>
                <a:gd name="T72" fmla="*/ 1814 w 1832"/>
                <a:gd name="T73" fmla="*/ 1661 h 1800"/>
                <a:gd name="T74" fmla="*/ 1819 w 1832"/>
                <a:gd name="T75" fmla="*/ 1646 h 1800"/>
                <a:gd name="T76" fmla="*/ 1822 w 1832"/>
                <a:gd name="T77" fmla="*/ 1631 h 1800"/>
                <a:gd name="T78" fmla="*/ 1829 w 1832"/>
                <a:gd name="T79" fmla="*/ 1602 h 1800"/>
                <a:gd name="T80" fmla="*/ 1832 w 1832"/>
                <a:gd name="T81" fmla="*/ 1576 h 1800"/>
                <a:gd name="T82" fmla="*/ 1832 w 1832"/>
                <a:gd name="T83" fmla="*/ 1551 h 1800"/>
                <a:gd name="T84" fmla="*/ 1831 w 1832"/>
                <a:gd name="T85" fmla="*/ 1528 h 1800"/>
                <a:gd name="T86" fmla="*/ 1827 w 1832"/>
                <a:gd name="T87" fmla="*/ 1507 h 1800"/>
                <a:gd name="T88" fmla="*/ 1827 w 1832"/>
                <a:gd name="T89" fmla="*/ 1507 h 1800"/>
                <a:gd name="T90" fmla="*/ 1823 w 1832"/>
                <a:gd name="T91" fmla="*/ 1482 h 1800"/>
                <a:gd name="T92" fmla="*/ 1816 w 1832"/>
                <a:gd name="T93" fmla="*/ 1429 h 1800"/>
                <a:gd name="T94" fmla="*/ 1795 w 1832"/>
                <a:gd name="T95" fmla="*/ 1253 h 1800"/>
                <a:gd name="T96" fmla="*/ 1733 w 1832"/>
                <a:gd name="T97" fmla="*/ 747 h 1800"/>
                <a:gd name="T98" fmla="*/ 1649 w 1832"/>
                <a:gd name="T99" fmla="*/ 25 h 1800"/>
                <a:gd name="T100" fmla="*/ 319 w 1832"/>
                <a:gd name="T101" fmla="*/ 0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2" h="1800">
                  <a:moveTo>
                    <a:pt x="319" y="0"/>
                  </a:moveTo>
                  <a:lnTo>
                    <a:pt x="0" y="1629"/>
                  </a:lnTo>
                  <a:lnTo>
                    <a:pt x="85" y="1742"/>
                  </a:lnTo>
                  <a:lnTo>
                    <a:pt x="401" y="1778"/>
                  </a:lnTo>
                  <a:lnTo>
                    <a:pt x="401" y="1778"/>
                  </a:lnTo>
                  <a:lnTo>
                    <a:pt x="532" y="1777"/>
                  </a:lnTo>
                  <a:lnTo>
                    <a:pt x="672" y="1776"/>
                  </a:lnTo>
                  <a:lnTo>
                    <a:pt x="835" y="1775"/>
                  </a:lnTo>
                  <a:lnTo>
                    <a:pt x="1006" y="1775"/>
                  </a:lnTo>
                  <a:lnTo>
                    <a:pt x="1167" y="1777"/>
                  </a:lnTo>
                  <a:lnTo>
                    <a:pt x="1238" y="1778"/>
                  </a:lnTo>
                  <a:lnTo>
                    <a:pt x="1301" y="1781"/>
                  </a:lnTo>
                  <a:lnTo>
                    <a:pt x="1353" y="1783"/>
                  </a:lnTo>
                  <a:lnTo>
                    <a:pt x="1390" y="1787"/>
                  </a:lnTo>
                  <a:lnTo>
                    <a:pt x="1390" y="1787"/>
                  </a:lnTo>
                  <a:lnTo>
                    <a:pt x="1452" y="1793"/>
                  </a:lnTo>
                  <a:lnTo>
                    <a:pt x="1513" y="1797"/>
                  </a:lnTo>
                  <a:lnTo>
                    <a:pt x="1543" y="1799"/>
                  </a:lnTo>
                  <a:lnTo>
                    <a:pt x="1572" y="1800"/>
                  </a:lnTo>
                  <a:lnTo>
                    <a:pt x="1600" y="1799"/>
                  </a:lnTo>
                  <a:lnTo>
                    <a:pt x="1627" y="1796"/>
                  </a:lnTo>
                  <a:lnTo>
                    <a:pt x="1654" y="1794"/>
                  </a:lnTo>
                  <a:lnTo>
                    <a:pt x="1678" y="1789"/>
                  </a:lnTo>
                  <a:lnTo>
                    <a:pt x="1701" y="1783"/>
                  </a:lnTo>
                  <a:lnTo>
                    <a:pt x="1722" y="1776"/>
                  </a:lnTo>
                  <a:lnTo>
                    <a:pt x="1740" y="1766"/>
                  </a:lnTo>
                  <a:lnTo>
                    <a:pt x="1749" y="1760"/>
                  </a:lnTo>
                  <a:lnTo>
                    <a:pt x="1757" y="1754"/>
                  </a:lnTo>
                  <a:lnTo>
                    <a:pt x="1764" y="1748"/>
                  </a:lnTo>
                  <a:lnTo>
                    <a:pt x="1772" y="1741"/>
                  </a:lnTo>
                  <a:lnTo>
                    <a:pt x="1778" y="1734"/>
                  </a:lnTo>
                  <a:lnTo>
                    <a:pt x="1783" y="1725"/>
                  </a:lnTo>
                  <a:lnTo>
                    <a:pt x="1783" y="1725"/>
                  </a:lnTo>
                  <a:lnTo>
                    <a:pt x="1792" y="1710"/>
                  </a:lnTo>
                  <a:lnTo>
                    <a:pt x="1799" y="1693"/>
                  </a:lnTo>
                  <a:lnTo>
                    <a:pt x="1807" y="1677"/>
                  </a:lnTo>
                  <a:lnTo>
                    <a:pt x="1814" y="1661"/>
                  </a:lnTo>
                  <a:lnTo>
                    <a:pt x="1819" y="1646"/>
                  </a:lnTo>
                  <a:lnTo>
                    <a:pt x="1822" y="1631"/>
                  </a:lnTo>
                  <a:lnTo>
                    <a:pt x="1829" y="1602"/>
                  </a:lnTo>
                  <a:lnTo>
                    <a:pt x="1832" y="1576"/>
                  </a:lnTo>
                  <a:lnTo>
                    <a:pt x="1832" y="1551"/>
                  </a:lnTo>
                  <a:lnTo>
                    <a:pt x="1831" y="1528"/>
                  </a:lnTo>
                  <a:lnTo>
                    <a:pt x="1827" y="1507"/>
                  </a:lnTo>
                  <a:lnTo>
                    <a:pt x="1827" y="1507"/>
                  </a:lnTo>
                  <a:lnTo>
                    <a:pt x="1823" y="1482"/>
                  </a:lnTo>
                  <a:lnTo>
                    <a:pt x="1816" y="1429"/>
                  </a:lnTo>
                  <a:lnTo>
                    <a:pt x="1795" y="1253"/>
                  </a:lnTo>
                  <a:lnTo>
                    <a:pt x="1733" y="747"/>
                  </a:lnTo>
                  <a:lnTo>
                    <a:pt x="1649" y="25"/>
                  </a:lnTo>
                  <a:lnTo>
                    <a:pt x="319"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24" name="îṣľïḍe"/>
            <p:cNvSpPr/>
            <p:nvPr/>
          </p:nvSpPr>
          <p:spPr bwMode="auto">
            <a:xfrm>
              <a:off x="428538" y="1833186"/>
              <a:ext cx="2973415" cy="2950940"/>
            </a:xfrm>
            <a:custGeom>
              <a:avLst/>
              <a:gdLst>
                <a:gd name="T0" fmla="*/ 328 w 1851"/>
                <a:gd name="T1" fmla="*/ 12 h 1839"/>
                <a:gd name="T2" fmla="*/ 1667 w 1851"/>
                <a:gd name="T3" fmla="*/ 0 h 1839"/>
                <a:gd name="T4" fmla="*/ 1851 w 1851"/>
                <a:gd name="T5" fmla="*/ 1588 h 1839"/>
                <a:gd name="T6" fmla="*/ 1851 w 1851"/>
                <a:gd name="T7" fmla="*/ 1588 h 1839"/>
                <a:gd name="T8" fmla="*/ 1849 w 1851"/>
                <a:gd name="T9" fmla="*/ 1597 h 1839"/>
                <a:gd name="T10" fmla="*/ 1842 w 1851"/>
                <a:gd name="T11" fmla="*/ 1620 h 1839"/>
                <a:gd name="T12" fmla="*/ 1836 w 1851"/>
                <a:gd name="T13" fmla="*/ 1635 h 1839"/>
                <a:gd name="T14" fmla="*/ 1829 w 1851"/>
                <a:gd name="T15" fmla="*/ 1653 h 1839"/>
                <a:gd name="T16" fmla="*/ 1819 w 1851"/>
                <a:gd name="T17" fmla="*/ 1674 h 1839"/>
                <a:gd name="T18" fmla="*/ 1808 w 1851"/>
                <a:gd name="T19" fmla="*/ 1694 h 1839"/>
                <a:gd name="T20" fmla="*/ 1794 w 1851"/>
                <a:gd name="T21" fmla="*/ 1715 h 1839"/>
                <a:gd name="T22" fmla="*/ 1778 w 1851"/>
                <a:gd name="T23" fmla="*/ 1736 h 1839"/>
                <a:gd name="T24" fmla="*/ 1760 w 1851"/>
                <a:gd name="T25" fmla="*/ 1757 h 1839"/>
                <a:gd name="T26" fmla="*/ 1738 w 1851"/>
                <a:gd name="T27" fmla="*/ 1777 h 1839"/>
                <a:gd name="T28" fmla="*/ 1728 w 1851"/>
                <a:gd name="T29" fmla="*/ 1787 h 1839"/>
                <a:gd name="T30" fmla="*/ 1714 w 1851"/>
                <a:gd name="T31" fmla="*/ 1795 h 1839"/>
                <a:gd name="T32" fmla="*/ 1702 w 1851"/>
                <a:gd name="T33" fmla="*/ 1804 h 1839"/>
                <a:gd name="T34" fmla="*/ 1688 w 1851"/>
                <a:gd name="T35" fmla="*/ 1812 h 1839"/>
                <a:gd name="T36" fmla="*/ 1673 w 1851"/>
                <a:gd name="T37" fmla="*/ 1819 h 1839"/>
                <a:gd name="T38" fmla="*/ 1658 w 1851"/>
                <a:gd name="T39" fmla="*/ 1825 h 1839"/>
                <a:gd name="T40" fmla="*/ 1642 w 1851"/>
                <a:gd name="T41" fmla="*/ 1831 h 1839"/>
                <a:gd name="T42" fmla="*/ 1625 w 1851"/>
                <a:gd name="T43" fmla="*/ 1836 h 1839"/>
                <a:gd name="T44" fmla="*/ 1625 w 1851"/>
                <a:gd name="T45" fmla="*/ 1836 h 1839"/>
                <a:gd name="T46" fmla="*/ 1577 w 1851"/>
                <a:gd name="T47" fmla="*/ 1839 h 1839"/>
                <a:gd name="T48" fmla="*/ 1528 w 1851"/>
                <a:gd name="T49" fmla="*/ 1839 h 1839"/>
                <a:gd name="T50" fmla="*/ 1476 w 1851"/>
                <a:gd name="T51" fmla="*/ 1837 h 1839"/>
                <a:gd name="T52" fmla="*/ 1425 w 1851"/>
                <a:gd name="T53" fmla="*/ 1835 h 1839"/>
                <a:gd name="T54" fmla="*/ 1318 w 1851"/>
                <a:gd name="T55" fmla="*/ 1829 h 1839"/>
                <a:gd name="T56" fmla="*/ 1210 w 1851"/>
                <a:gd name="T57" fmla="*/ 1822 h 1839"/>
                <a:gd name="T58" fmla="*/ 1098 w 1851"/>
                <a:gd name="T59" fmla="*/ 1813 h 1839"/>
                <a:gd name="T60" fmla="*/ 986 w 1851"/>
                <a:gd name="T61" fmla="*/ 1807 h 1839"/>
                <a:gd name="T62" fmla="*/ 930 w 1851"/>
                <a:gd name="T63" fmla="*/ 1806 h 1839"/>
                <a:gd name="T64" fmla="*/ 872 w 1851"/>
                <a:gd name="T65" fmla="*/ 1805 h 1839"/>
                <a:gd name="T66" fmla="*/ 815 w 1851"/>
                <a:gd name="T67" fmla="*/ 1805 h 1839"/>
                <a:gd name="T68" fmla="*/ 759 w 1851"/>
                <a:gd name="T69" fmla="*/ 1806 h 1839"/>
                <a:gd name="T70" fmla="*/ 759 w 1851"/>
                <a:gd name="T71" fmla="*/ 1806 h 1839"/>
                <a:gd name="T72" fmla="*/ 700 w 1851"/>
                <a:gd name="T73" fmla="*/ 1809 h 1839"/>
                <a:gd name="T74" fmla="*/ 638 w 1851"/>
                <a:gd name="T75" fmla="*/ 1809 h 1839"/>
                <a:gd name="T76" fmla="*/ 576 w 1851"/>
                <a:gd name="T77" fmla="*/ 1809 h 1839"/>
                <a:gd name="T78" fmla="*/ 512 w 1851"/>
                <a:gd name="T79" fmla="*/ 1807 h 1839"/>
                <a:gd name="T80" fmla="*/ 386 w 1851"/>
                <a:gd name="T81" fmla="*/ 1804 h 1839"/>
                <a:gd name="T82" fmla="*/ 266 w 1851"/>
                <a:gd name="T83" fmla="*/ 1799 h 1839"/>
                <a:gd name="T84" fmla="*/ 160 w 1851"/>
                <a:gd name="T85" fmla="*/ 1793 h 1839"/>
                <a:gd name="T86" fmla="*/ 76 w 1851"/>
                <a:gd name="T87" fmla="*/ 1788 h 1839"/>
                <a:gd name="T88" fmla="*/ 0 w 1851"/>
                <a:gd name="T89" fmla="*/ 1782 h 1839"/>
                <a:gd name="T90" fmla="*/ 328 w 1851"/>
                <a:gd name="T91" fmla="*/ 12 h 1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51" h="1839">
                  <a:moveTo>
                    <a:pt x="328" y="12"/>
                  </a:moveTo>
                  <a:lnTo>
                    <a:pt x="1667" y="0"/>
                  </a:lnTo>
                  <a:lnTo>
                    <a:pt x="1851" y="1588"/>
                  </a:lnTo>
                  <a:lnTo>
                    <a:pt x="1851" y="1588"/>
                  </a:lnTo>
                  <a:lnTo>
                    <a:pt x="1849" y="1597"/>
                  </a:lnTo>
                  <a:lnTo>
                    <a:pt x="1842" y="1620"/>
                  </a:lnTo>
                  <a:lnTo>
                    <a:pt x="1836" y="1635"/>
                  </a:lnTo>
                  <a:lnTo>
                    <a:pt x="1829" y="1653"/>
                  </a:lnTo>
                  <a:lnTo>
                    <a:pt x="1819" y="1674"/>
                  </a:lnTo>
                  <a:lnTo>
                    <a:pt x="1808" y="1694"/>
                  </a:lnTo>
                  <a:lnTo>
                    <a:pt x="1794" y="1715"/>
                  </a:lnTo>
                  <a:lnTo>
                    <a:pt x="1778" y="1736"/>
                  </a:lnTo>
                  <a:lnTo>
                    <a:pt x="1760" y="1757"/>
                  </a:lnTo>
                  <a:lnTo>
                    <a:pt x="1738" y="1777"/>
                  </a:lnTo>
                  <a:lnTo>
                    <a:pt x="1728" y="1787"/>
                  </a:lnTo>
                  <a:lnTo>
                    <a:pt x="1714" y="1795"/>
                  </a:lnTo>
                  <a:lnTo>
                    <a:pt x="1702" y="1804"/>
                  </a:lnTo>
                  <a:lnTo>
                    <a:pt x="1688" y="1812"/>
                  </a:lnTo>
                  <a:lnTo>
                    <a:pt x="1673" y="1819"/>
                  </a:lnTo>
                  <a:lnTo>
                    <a:pt x="1658" y="1825"/>
                  </a:lnTo>
                  <a:lnTo>
                    <a:pt x="1642" y="1831"/>
                  </a:lnTo>
                  <a:lnTo>
                    <a:pt x="1625" y="1836"/>
                  </a:lnTo>
                  <a:lnTo>
                    <a:pt x="1625" y="1836"/>
                  </a:lnTo>
                  <a:lnTo>
                    <a:pt x="1577" y="1839"/>
                  </a:lnTo>
                  <a:lnTo>
                    <a:pt x="1528" y="1839"/>
                  </a:lnTo>
                  <a:lnTo>
                    <a:pt x="1476" y="1837"/>
                  </a:lnTo>
                  <a:lnTo>
                    <a:pt x="1425" y="1835"/>
                  </a:lnTo>
                  <a:lnTo>
                    <a:pt x="1318" y="1829"/>
                  </a:lnTo>
                  <a:lnTo>
                    <a:pt x="1210" y="1822"/>
                  </a:lnTo>
                  <a:lnTo>
                    <a:pt x="1098" y="1813"/>
                  </a:lnTo>
                  <a:lnTo>
                    <a:pt x="986" y="1807"/>
                  </a:lnTo>
                  <a:lnTo>
                    <a:pt x="930" y="1806"/>
                  </a:lnTo>
                  <a:lnTo>
                    <a:pt x="872" y="1805"/>
                  </a:lnTo>
                  <a:lnTo>
                    <a:pt x="815" y="1805"/>
                  </a:lnTo>
                  <a:lnTo>
                    <a:pt x="759" y="1806"/>
                  </a:lnTo>
                  <a:lnTo>
                    <a:pt x="759" y="1806"/>
                  </a:lnTo>
                  <a:lnTo>
                    <a:pt x="700" y="1809"/>
                  </a:lnTo>
                  <a:lnTo>
                    <a:pt x="638" y="1809"/>
                  </a:lnTo>
                  <a:lnTo>
                    <a:pt x="576" y="1809"/>
                  </a:lnTo>
                  <a:lnTo>
                    <a:pt x="512" y="1807"/>
                  </a:lnTo>
                  <a:lnTo>
                    <a:pt x="386" y="1804"/>
                  </a:lnTo>
                  <a:lnTo>
                    <a:pt x="266" y="1799"/>
                  </a:lnTo>
                  <a:lnTo>
                    <a:pt x="160" y="1793"/>
                  </a:lnTo>
                  <a:lnTo>
                    <a:pt x="76" y="1788"/>
                  </a:lnTo>
                  <a:lnTo>
                    <a:pt x="0" y="1782"/>
                  </a:lnTo>
                  <a:lnTo>
                    <a:pt x="328" y="12"/>
                  </a:lnTo>
                  <a:close/>
                </a:path>
              </a:pathLst>
            </a:custGeom>
            <a:solidFill>
              <a:schemeClr val="bg1">
                <a:lumMod val="95000"/>
              </a:schemeClr>
            </a:solidFill>
            <a:ln>
              <a:noFill/>
            </a:ln>
          </p:spPr>
          <p:txBody>
            <a:bodyPr vert="horz" wrap="square" lIns="91440" tIns="45720" rIns="91440" bIns="45720" numCol="1" anchor="t" anchorCtr="0" compatLnSpc="1">
              <a:normAutofit/>
            </a:bodyPr>
            <a:lstStyle/>
            <a:p>
              <a:endParaRPr lang="en-US"/>
            </a:p>
          </p:txBody>
        </p:sp>
        <p:sp>
          <p:nvSpPr>
            <p:cNvPr id="25" name="í$1idè"/>
            <p:cNvSpPr/>
            <p:nvPr/>
          </p:nvSpPr>
          <p:spPr bwMode="auto">
            <a:xfrm>
              <a:off x="1632674" y="1576303"/>
              <a:ext cx="761016" cy="324315"/>
            </a:xfrm>
            <a:custGeom>
              <a:avLst/>
              <a:gdLst>
                <a:gd name="T0" fmla="*/ 365 w 475"/>
                <a:gd name="T1" fmla="*/ 69 h 204"/>
                <a:gd name="T2" fmla="*/ 306 w 475"/>
                <a:gd name="T3" fmla="*/ 67 h 204"/>
                <a:gd name="T4" fmla="*/ 291 w 475"/>
                <a:gd name="T5" fmla="*/ 63 h 204"/>
                <a:gd name="T6" fmla="*/ 285 w 475"/>
                <a:gd name="T7" fmla="*/ 51 h 204"/>
                <a:gd name="T8" fmla="*/ 280 w 475"/>
                <a:gd name="T9" fmla="*/ 20 h 204"/>
                <a:gd name="T10" fmla="*/ 267 w 475"/>
                <a:gd name="T11" fmla="*/ 8 h 204"/>
                <a:gd name="T12" fmla="*/ 252 w 475"/>
                <a:gd name="T13" fmla="*/ 3 h 204"/>
                <a:gd name="T14" fmla="*/ 226 w 475"/>
                <a:gd name="T15" fmla="*/ 0 h 204"/>
                <a:gd name="T16" fmla="*/ 197 w 475"/>
                <a:gd name="T17" fmla="*/ 9 h 204"/>
                <a:gd name="T18" fmla="*/ 183 w 475"/>
                <a:gd name="T19" fmla="*/ 28 h 204"/>
                <a:gd name="T20" fmla="*/ 182 w 475"/>
                <a:gd name="T21" fmla="*/ 44 h 204"/>
                <a:gd name="T22" fmla="*/ 179 w 475"/>
                <a:gd name="T23" fmla="*/ 63 h 204"/>
                <a:gd name="T24" fmla="*/ 167 w 475"/>
                <a:gd name="T25" fmla="*/ 71 h 204"/>
                <a:gd name="T26" fmla="*/ 119 w 475"/>
                <a:gd name="T27" fmla="*/ 77 h 204"/>
                <a:gd name="T28" fmla="*/ 75 w 475"/>
                <a:gd name="T29" fmla="*/ 87 h 204"/>
                <a:gd name="T30" fmla="*/ 63 w 475"/>
                <a:gd name="T31" fmla="*/ 93 h 204"/>
                <a:gd name="T32" fmla="*/ 23 w 475"/>
                <a:gd name="T33" fmla="*/ 135 h 204"/>
                <a:gd name="T34" fmla="*/ 1 w 475"/>
                <a:gd name="T35" fmla="*/ 170 h 204"/>
                <a:gd name="T36" fmla="*/ 0 w 475"/>
                <a:gd name="T37" fmla="*/ 177 h 204"/>
                <a:gd name="T38" fmla="*/ 8 w 475"/>
                <a:gd name="T39" fmla="*/ 191 h 204"/>
                <a:gd name="T40" fmla="*/ 31 w 475"/>
                <a:gd name="T41" fmla="*/ 201 h 204"/>
                <a:gd name="T42" fmla="*/ 99 w 475"/>
                <a:gd name="T43" fmla="*/ 204 h 204"/>
                <a:gd name="T44" fmla="*/ 420 w 475"/>
                <a:gd name="T45" fmla="*/ 198 h 204"/>
                <a:gd name="T46" fmla="*/ 444 w 475"/>
                <a:gd name="T47" fmla="*/ 195 h 204"/>
                <a:gd name="T48" fmla="*/ 465 w 475"/>
                <a:gd name="T49" fmla="*/ 182 h 204"/>
                <a:gd name="T50" fmla="*/ 474 w 475"/>
                <a:gd name="T51" fmla="*/ 164 h 204"/>
                <a:gd name="T52" fmla="*/ 473 w 475"/>
                <a:gd name="T53" fmla="*/ 151 h 204"/>
                <a:gd name="T54" fmla="*/ 447 w 475"/>
                <a:gd name="T55" fmla="*/ 115 h 204"/>
                <a:gd name="T56" fmla="*/ 409 w 475"/>
                <a:gd name="T57" fmla="*/ 81 h 204"/>
                <a:gd name="T58" fmla="*/ 383 w 475"/>
                <a:gd name="T59" fmla="*/ 71 h 204"/>
                <a:gd name="T60" fmla="*/ 236 w 475"/>
                <a:gd name="T61" fmla="*/ 57 h 204"/>
                <a:gd name="T62" fmla="*/ 221 w 475"/>
                <a:gd name="T63" fmla="*/ 53 h 204"/>
                <a:gd name="T64" fmla="*/ 212 w 475"/>
                <a:gd name="T65" fmla="*/ 45 h 204"/>
                <a:gd name="T66" fmla="*/ 209 w 475"/>
                <a:gd name="T67" fmla="*/ 37 h 204"/>
                <a:gd name="T68" fmla="*/ 214 w 475"/>
                <a:gd name="T69" fmla="*/ 26 h 204"/>
                <a:gd name="T70" fmla="*/ 225 w 475"/>
                <a:gd name="T71" fmla="*/ 17 h 204"/>
                <a:gd name="T72" fmla="*/ 236 w 475"/>
                <a:gd name="T73" fmla="*/ 16 h 204"/>
                <a:gd name="T74" fmla="*/ 250 w 475"/>
                <a:gd name="T75" fmla="*/ 20 h 204"/>
                <a:gd name="T76" fmla="*/ 260 w 475"/>
                <a:gd name="T77" fmla="*/ 28 h 204"/>
                <a:gd name="T78" fmla="*/ 262 w 475"/>
                <a:gd name="T79" fmla="*/ 37 h 204"/>
                <a:gd name="T80" fmla="*/ 258 w 475"/>
                <a:gd name="T81" fmla="*/ 49 h 204"/>
                <a:gd name="T82" fmla="*/ 246 w 475"/>
                <a:gd name="T83" fmla="*/ 56 h 204"/>
                <a:gd name="T84" fmla="*/ 236 w 475"/>
                <a:gd name="T85" fmla="*/ 5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5" h="204">
                  <a:moveTo>
                    <a:pt x="383" y="71"/>
                  </a:moveTo>
                  <a:lnTo>
                    <a:pt x="383" y="71"/>
                  </a:lnTo>
                  <a:lnTo>
                    <a:pt x="365" y="69"/>
                  </a:lnTo>
                  <a:lnTo>
                    <a:pt x="350" y="68"/>
                  </a:lnTo>
                  <a:lnTo>
                    <a:pt x="325" y="67"/>
                  </a:lnTo>
                  <a:lnTo>
                    <a:pt x="306" y="67"/>
                  </a:lnTo>
                  <a:lnTo>
                    <a:pt x="299" y="65"/>
                  </a:lnTo>
                  <a:lnTo>
                    <a:pt x="291" y="63"/>
                  </a:lnTo>
                  <a:lnTo>
                    <a:pt x="291" y="63"/>
                  </a:lnTo>
                  <a:lnTo>
                    <a:pt x="289" y="61"/>
                  </a:lnTo>
                  <a:lnTo>
                    <a:pt x="286" y="58"/>
                  </a:lnTo>
                  <a:lnTo>
                    <a:pt x="285" y="51"/>
                  </a:lnTo>
                  <a:lnTo>
                    <a:pt x="284" y="34"/>
                  </a:lnTo>
                  <a:lnTo>
                    <a:pt x="282" y="25"/>
                  </a:lnTo>
                  <a:lnTo>
                    <a:pt x="280" y="20"/>
                  </a:lnTo>
                  <a:lnTo>
                    <a:pt x="277" y="15"/>
                  </a:lnTo>
                  <a:lnTo>
                    <a:pt x="273" y="11"/>
                  </a:lnTo>
                  <a:lnTo>
                    <a:pt x="267" y="8"/>
                  </a:lnTo>
                  <a:lnTo>
                    <a:pt x="260" y="5"/>
                  </a:lnTo>
                  <a:lnTo>
                    <a:pt x="252" y="3"/>
                  </a:lnTo>
                  <a:lnTo>
                    <a:pt x="252" y="3"/>
                  </a:lnTo>
                  <a:lnTo>
                    <a:pt x="243" y="0"/>
                  </a:lnTo>
                  <a:lnTo>
                    <a:pt x="235" y="0"/>
                  </a:lnTo>
                  <a:lnTo>
                    <a:pt x="226" y="0"/>
                  </a:lnTo>
                  <a:lnTo>
                    <a:pt x="220" y="0"/>
                  </a:lnTo>
                  <a:lnTo>
                    <a:pt x="207" y="4"/>
                  </a:lnTo>
                  <a:lnTo>
                    <a:pt x="197" y="9"/>
                  </a:lnTo>
                  <a:lnTo>
                    <a:pt x="190" y="15"/>
                  </a:lnTo>
                  <a:lnTo>
                    <a:pt x="185" y="22"/>
                  </a:lnTo>
                  <a:lnTo>
                    <a:pt x="183" y="28"/>
                  </a:lnTo>
                  <a:lnTo>
                    <a:pt x="181" y="34"/>
                  </a:lnTo>
                  <a:lnTo>
                    <a:pt x="181" y="34"/>
                  </a:lnTo>
                  <a:lnTo>
                    <a:pt x="182" y="44"/>
                  </a:lnTo>
                  <a:lnTo>
                    <a:pt x="183" y="53"/>
                  </a:lnTo>
                  <a:lnTo>
                    <a:pt x="182" y="58"/>
                  </a:lnTo>
                  <a:lnTo>
                    <a:pt x="179" y="63"/>
                  </a:lnTo>
                  <a:lnTo>
                    <a:pt x="175" y="67"/>
                  </a:lnTo>
                  <a:lnTo>
                    <a:pt x="167" y="71"/>
                  </a:lnTo>
                  <a:lnTo>
                    <a:pt x="167" y="71"/>
                  </a:lnTo>
                  <a:lnTo>
                    <a:pt x="159" y="74"/>
                  </a:lnTo>
                  <a:lnTo>
                    <a:pt x="148" y="75"/>
                  </a:lnTo>
                  <a:lnTo>
                    <a:pt x="119" y="77"/>
                  </a:lnTo>
                  <a:lnTo>
                    <a:pt x="104" y="80"/>
                  </a:lnTo>
                  <a:lnTo>
                    <a:pt x="88" y="83"/>
                  </a:lnTo>
                  <a:lnTo>
                    <a:pt x="75" y="87"/>
                  </a:lnTo>
                  <a:lnTo>
                    <a:pt x="69" y="91"/>
                  </a:lnTo>
                  <a:lnTo>
                    <a:pt x="63" y="93"/>
                  </a:lnTo>
                  <a:lnTo>
                    <a:pt x="63" y="93"/>
                  </a:lnTo>
                  <a:lnTo>
                    <a:pt x="48" y="105"/>
                  </a:lnTo>
                  <a:lnTo>
                    <a:pt x="35" y="120"/>
                  </a:lnTo>
                  <a:lnTo>
                    <a:pt x="23" y="135"/>
                  </a:lnTo>
                  <a:lnTo>
                    <a:pt x="12" y="151"/>
                  </a:lnTo>
                  <a:lnTo>
                    <a:pt x="12" y="151"/>
                  </a:lnTo>
                  <a:lnTo>
                    <a:pt x="1" y="170"/>
                  </a:lnTo>
                  <a:lnTo>
                    <a:pt x="1" y="170"/>
                  </a:lnTo>
                  <a:lnTo>
                    <a:pt x="0" y="174"/>
                  </a:lnTo>
                  <a:lnTo>
                    <a:pt x="0" y="177"/>
                  </a:lnTo>
                  <a:lnTo>
                    <a:pt x="0" y="181"/>
                  </a:lnTo>
                  <a:lnTo>
                    <a:pt x="2" y="185"/>
                  </a:lnTo>
                  <a:lnTo>
                    <a:pt x="8" y="191"/>
                  </a:lnTo>
                  <a:lnTo>
                    <a:pt x="16" y="195"/>
                  </a:lnTo>
                  <a:lnTo>
                    <a:pt x="24" y="199"/>
                  </a:lnTo>
                  <a:lnTo>
                    <a:pt x="31" y="201"/>
                  </a:lnTo>
                  <a:lnTo>
                    <a:pt x="39" y="204"/>
                  </a:lnTo>
                  <a:lnTo>
                    <a:pt x="39" y="204"/>
                  </a:lnTo>
                  <a:lnTo>
                    <a:pt x="99" y="204"/>
                  </a:lnTo>
                  <a:lnTo>
                    <a:pt x="232" y="203"/>
                  </a:lnTo>
                  <a:lnTo>
                    <a:pt x="371" y="200"/>
                  </a:lnTo>
                  <a:lnTo>
                    <a:pt x="420" y="198"/>
                  </a:lnTo>
                  <a:lnTo>
                    <a:pt x="436" y="197"/>
                  </a:lnTo>
                  <a:lnTo>
                    <a:pt x="444" y="195"/>
                  </a:lnTo>
                  <a:lnTo>
                    <a:pt x="444" y="195"/>
                  </a:lnTo>
                  <a:lnTo>
                    <a:pt x="453" y="192"/>
                  </a:lnTo>
                  <a:lnTo>
                    <a:pt x="460" y="187"/>
                  </a:lnTo>
                  <a:lnTo>
                    <a:pt x="465" y="182"/>
                  </a:lnTo>
                  <a:lnTo>
                    <a:pt x="469" y="176"/>
                  </a:lnTo>
                  <a:lnTo>
                    <a:pt x="472" y="170"/>
                  </a:lnTo>
                  <a:lnTo>
                    <a:pt x="474" y="164"/>
                  </a:lnTo>
                  <a:lnTo>
                    <a:pt x="475" y="157"/>
                  </a:lnTo>
                  <a:lnTo>
                    <a:pt x="475" y="157"/>
                  </a:lnTo>
                  <a:lnTo>
                    <a:pt x="473" y="151"/>
                  </a:lnTo>
                  <a:lnTo>
                    <a:pt x="468" y="141"/>
                  </a:lnTo>
                  <a:lnTo>
                    <a:pt x="459" y="129"/>
                  </a:lnTo>
                  <a:lnTo>
                    <a:pt x="447" y="115"/>
                  </a:lnTo>
                  <a:lnTo>
                    <a:pt x="433" y="100"/>
                  </a:lnTo>
                  <a:lnTo>
                    <a:pt x="418" y="87"/>
                  </a:lnTo>
                  <a:lnTo>
                    <a:pt x="409" y="81"/>
                  </a:lnTo>
                  <a:lnTo>
                    <a:pt x="401" y="77"/>
                  </a:lnTo>
                  <a:lnTo>
                    <a:pt x="391" y="74"/>
                  </a:lnTo>
                  <a:lnTo>
                    <a:pt x="383" y="71"/>
                  </a:lnTo>
                  <a:lnTo>
                    <a:pt x="383" y="71"/>
                  </a:lnTo>
                  <a:close/>
                  <a:moveTo>
                    <a:pt x="236" y="57"/>
                  </a:moveTo>
                  <a:lnTo>
                    <a:pt x="236" y="57"/>
                  </a:lnTo>
                  <a:lnTo>
                    <a:pt x="230" y="57"/>
                  </a:lnTo>
                  <a:lnTo>
                    <a:pt x="225" y="56"/>
                  </a:lnTo>
                  <a:lnTo>
                    <a:pt x="221" y="53"/>
                  </a:lnTo>
                  <a:lnTo>
                    <a:pt x="217" y="51"/>
                  </a:lnTo>
                  <a:lnTo>
                    <a:pt x="214" y="49"/>
                  </a:lnTo>
                  <a:lnTo>
                    <a:pt x="212" y="45"/>
                  </a:lnTo>
                  <a:lnTo>
                    <a:pt x="209" y="41"/>
                  </a:lnTo>
                  <a:lnTo>
                    <a:pt x="209" y="37"/>
                  </a:lnTo>
                  <a:lnTo>
                    <a:pt x="209" y="37"/>
                  </a:lnTo>
                  <a:lnTo>
                    <a:pt x="209" y="33"/>
                  </a:lnTo>
                  <a:lnTo>
                    <a:pt x="212" y="28"/>
                  </a:lnTo>
                  <a:lnTo>
                    <a:pt x="214" y="26"/>
                  </a:lnTo>
                  <a:lnTo>
                    <a:pt x="217" y="22"/>
                  </a:lnTo>
                  <a:lnTo>
                    <a:pt x="221" y="20"/>
                  </a:lnTo>
                  <a:lnTo>
                    <a:pt x="225" y="17"/>
                  </a:lnTo>
                  <a:lnTo>
                    <a:pt x="230" y="16"/>
                  </a:lnTo>
                  <a:lnTo>
                    <a:pt x="236" y="16"/>
                  </a:lnTo>
                  <a:lnTo>
                    <a:pt x="236" y="16"/>
                  </a:lnTo>
                  <a:lnTo>
                    <a:pt x="241" y="16"/>
                  </a:lnTo>
                  <a:lnTo>
                    <a:pt x="246" y="17"/>
                  </a:lnTo>
                  <a:lnTo>
                    <a:pt x="250" y="20"/>
                  </a:lnTo>
                  <a:lnTo>
                    <a:pt x="254" y="22"/>
                  </a:lnTo>
                  <a:lnTo>
                    <a:pt x="258" y="26"/>
                  </a:lnTo>
                  <a:lnTo>
                    <a:pt x="260" y="28"/>
                  </a:lnTo>
                  <a:lnTo>
                    <a:pt x="261" y="33"/>
                  </a:lnTo>
                  <a:lnTo>
                    <a:pt x="262" y="37"/>
                  </a:lnTo>
                  <a:lnTo>
                    <a:pt x="262" y="37"/>
                  </a:lnTo>
                  <a:lnTo>
                    <a:pt x="261" y="41"/>
                  </a:lnTo>
                  <a:lnTo>
                    <a:pt x="260" y="45"/>
                  </a:lnTo>
                  <a:lnTo>
                    <a:pt x="258" y="49"/>
                  </a:lnTo>
                  <a:lnTo>
                    <a:pt x="254" y="51"/>
                  </a:lnTo>
                  <a:lnTo>
                    <a:pt x="250" y="53"/>
                  </a:lnTo>
                  <a:lnTo>
                    <a:pt x="246" y="56"/>
                  </a:lnTo>
                  <a:lnTo>
                    <a:pt x="241" y="57"/>
                  </a:lnTo>
                  <a:lnTo>
                    <a:pt x="236" y="57"/>
                  </a:lnTo>
                  <a:lnTo>
                    <a:pt x="236" y="57"/>
                  </a:lnTo>
                  <a:close/>
                </a:path>
              </a:pathLst>
            </a:custGeom>
            <a:solidFill>
              <a:schemeClr val="bg1">
                <a:lumMod val="75000"/>
              </a:schemeClr>
            </a:solidFill>
            <a:ln>
              <a:noFill/>
            </a:ln>
          </p:spPr>
          <p:txBody>
            <a:bodyPr vert="horz" wrap="square" lIns="91440" tIns="45720" rIns="91440" bIns="45720" numCol="1" anchor="t" anchorCtr="0" compatLnSpc="1">
              <a:normAutofit fontScale="75000" lnSpcReduction="20000"/>
            </a:bodyPr>
            <a:lstStyle/>
            <a:p>
              <a:endParaRPr lang="en-US"/>
            </a:p>
          </p:txBody>
        </p:sp>
        <p:sp>
          <p:nvSpPr>
            <p:cNvPr id="26" name="iṡḷîḍé"/>
            <p:cNvSpPr/>
            <p:nvPr/>
          </p:nvSpPr>
          <p:spPr bwMode="auto">
            <a:xfrm>
              <a:off x="3013418" y="4376323"/>
              <a:ext cx="388536" cy="407802"/>
            </a:xfrm>
            <a:custGeom>
              <a:avLst/>
              <a:gdLst>
                <a:gd name="T0" fmla="*/ 87 w 241"/>
                <a:gd name="T1" fmla="*/ 0 h 254"/>
                <a:gd name="T2" fmla="*/ 87 w 241"/>
                <a:gd name="T3" fmla="*/ 0 h 254"/>
                <a:gd name="T4" fmla="*/ 89 w 241"/>
                <a:gd name="T5" fmla="*/ 10 h 254"/>
                <a:gd name="T6" fmla="*/ 89 w 241"/>
                <a:gd name="T7" fmla="*/ 32 h 254"/>
                <a:gd name="T8" fmla="*/ 89 w 241"/>
                <a:gd name="T9" fmla="*/ 63 h 254"/>
                <a:gd name="T10" fmla="*/ 86 w 241"/>
                <a:gd name="T11" fmla="*/ 81 h 254"/>
                <a:gd name="T12" fmla="*/ 84 w 241"/>
                <a:gd name="T13" fmla="*/ 100 h 254"/>
                <a:gd name="T14" fmla="*/ 80 w 241"/>
                <a:gd name="T15" fmla="*/ 121 h 254"/>
                <a:gd name="T16" fmla="*/ 75 w 241"/>
                <a:gd name="T17" fmla="*/ 141 h 254"/>
                <a:gd name="T18" fmla="*/ 68 w 241"/>
                <a:gd name="T19" fmla="*/ 163 h 254"/>
                <a:gd name="T20" fmla="*/ 59 w 241"/>
                <a:gd name="T21" fmla="*/ 183 h 254"/>
                <a:gd name="T22" fmla="*/ 48 w 241"/>
                <a:gd name="T23" fmla="*/ 203 h 254"/>
                <a:gd name="T24" fmla="*/ 34 w 241"/>
                <a:gd name="T25" fmla="*/ 222 h 254"/>
                <a:gd name="T26" fmla="*/ 26 w 241"/>
                <a:gd name="T27" fmla="*/ 230 h 254"/>
                <a:gd name="T28" fmla="*/ 18 w 241"/>
                <a:gd name="T29" fmla="*/ 239 h 254"/>
                <a:gd name="T30" fmla="*/ 9 w 241"/>
                <a:gd name="T31" fmla="*/ 247 h 254"/>
                <a:gd name="T32" fmla="*/ 0 w 241"/>
                <a:gd name="T33" fmla="*/ 254 h 254"/>
                <a:gd name="T34" fmla="*/ 0 w 241"/>
                <a:gd name="T35" fmla="*/ 254 h 254"/>
                <a:gd name="T36" fmla="*/ 15 w 241"/>
                <a:gd name="T37" fmla="*/ 253 h 254"/>
                <a:gd name="T38" fmla="*/ 15 w 241"/>
                <a:gd name="T39" fmla="*/ 253 h 254"/>
                <a:gd name="T40" fmla="*/ 32 w 241"/>
                <a:gd name="T41" fmla="*/ 248 h 254"/>
                <a:gd name="T42" fmla="*/ 48 w 241"/>
                <a:gd name="T43" fmla="*/ 242 h 254"/>
                <a:gd name="T44" fmla="*/ 63 w 241"/>
                <a:gd name="T45" fmla="*/ 236 h 254"/>
                <a:gd name="T46" fmla="*/ 78 w 241"/>
                <a:gd name="T47" fmla="*/ 229 h 254"/>
                <a:gd name="T48" fmla="*/ 92 w 241"/>
                <a:gd name="T49" fmla="*/ 221 h 254"/>
                <a:gd name="T50" fmla="*/ 104 w 241"/>
                <a:gd name="T51" fmla="*/ 212 h 254"/>
                <a:gd name="T52" fmla="*/ 118 w 241"/>
                <a:gd name="T53" fmla="*/ 204 h 254"/>
                <a:gd name="T54" fmla="*/ 128 w 241"/>
                <a:gd name="T55" fmla="*/ 194 h 254"/>
                <a:gd name="T56" fmla="*/ 150 w 241"/>
                <a:gd name="T57" fmla="*/ 174 h 254"/>
                <a:gd name="T58" fmla="*/ 168 w 241"/>
                <a:gd name="T59" fmla="*/ 153 h 254"/>
                <a:gd name="T60" fmla="*/ 184 w 241"/>
                <a:gd name="T61" fmla="*/ 132 h 254"/>
                <a:gd name="T62" fmla="*/ 198 w 241"/>
                <a:gd name="T63" fmla="*/ 111 h 254"/>
                <a:gd name="T64" fmla="*/ 209 w 241"/>
                <a:gd name="T65" fmla="*/ 91 h 254"/>
                <a:gd name="T66" fmla="*/ 219 w 241"/>
                <a:gd name="T67" fmla="*/ 70 h 254"/>
                <a:gd name="T68" fmla="*/ 226 w 241"/>
                <a:gd name="T69" fmla="*/ 52 h 254"/>
                <a:gd name="T70" fmla="*/ 232 w 241"/>
                <a:gd name="T71" fmla="*/ 37 h 254"/>
                <a:gd name="T72" fmla="*/ 239 w 241"/>
                <a:gd name="T73" fmla="*/ 14 h 254"/>
                <a:gd name="T74" fmla="*/ 241 w 241"/>
                <a:gd name="T75" fmla="*/ 5 h 254"/>
                <a:gd name="T76" fmla="*/ 241 w 241"/>
                <a:gd name="T77" fmla="*/ 5 h 254"/>
                <a:gd name="T78" fmla="*/ 233 w 241"/>
                <a:gd name="T79" fmla="*/ 6 h 254"/>
                <a:gd name="T80" fmla="*/ 223 w 241"/>
                <a:gd name="T81" fmla="*/ 8 h 254"/>
                <a:gd name="T82" fmla="*/ 208 w 241"/>
                <a:gd name="T83" fmla="*/ 8 h 254"/>
                <a:gd name="T84" fmla="*/ 186 w 241"/>
                <a:gd name="T85" fmla="*/ 8 h 254"/>
                <a:gd name="T86" fmla="*/ 160 w 241"/>
                <a:gd name="T87" fmla="*/ 8 h 254"/>
                <a:gd name="T88" fmla="*/ 127 w 241"/>
                <a:gd name="T89" fmla="*/ 5 h 254"/>
                <a:gd name="T90" fmla="*/ 87 w 241"/>
                <a:gd name="T91" fmla="*/ 0 h 254"/>
                <a:gd name="T92" fmla="*/ 87 w 241"/>
                <a:gd name="T93"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54">
                  <a:moveTo>
                    <a:pt x="87" y="0"/>
                  </a:moveTo>
                  <a:lnTo>
                    <a:pt x="87" y="0"/>
                  </a:lnTo>
                  <a:lnTo>
                    <a:pt x="89" y="10"/>
                  </a:lnTo>
                  <a:lnTo>
                    <a:pt x="89" y="32"/>
                  </a:lnTo>
                  <a:lnTo>
                    <a:pt x="89" y="63"/>
                  </a:lnTo>
                  <a:lnTo>
                    <a:pt x="86" y="81"/>
                  </a:lnTo>
                  <a:lnTo>
                    <a:pt x="84" y="100"/>
                  </a:lnTo>
                  <a:lnTo>
                    <a:pt x="80" y="121"/>
                  </a:lnTo>
                  <a:lnTo>
                    <a:pt x="75" y="141"/>
                  </a:lnTo>
                  <a:lnTo>
                    <a:pt x="68" y="163"/>
                  </a:lnTo>
                  <a:lnTo>
                    <a:pt x="59" y="183"/>
                  </a:lnTo>
                  <a:lnTo>
                    <a:pt x="48" y="203"/>
                  </a:lnTo>
                  <a:lnTo>
                    <a:pt x="34" y="222"/>
                  </a:lnTo>
                  <a:lnTo>
                    <a:pt x="26" y="230"/>
                  </a:lnTo>
                  <a:lnTo>
                    <a:pt x="18" y="239"/>
                  </a:lnTo>
                  <a:lnTo>
                    <a:pt x="9" y="247"/>
                  </a:lnTo>
                  <a:lnTo>
                    <a:pt x="0" y="254"/>
                  </a:lnTo>
                  <a:lnTo>
                    <a:pt x="0" y="254"/>
                  </a:lnTo>
                  <a:lnTo>
                    <a:pt x="15" y="253"/>
                  </a:lnTo>
                  <a:lnTo>
                    <a:pt x="15" y="253"/>
                  </a:lnTo>
                  <a:lnTo>
                    <a:pt x="32" y="248"/>
                  </a:lnTo>
                  <a:lnTo>
                    <a:pt x="48" y="242"/>
                  </a:lnTo>
                  <a:lnTo>
                    <a:pt x="63" y="236"/>
                  </a:lnTo>
                  <a:lnTo>
                    <a:pt x="78" y="229"/>
                  </a:lnTo>
                  <a:lnTo>
                    <a:pt x="92" y="221"/>
                  </a:lnTo>
                  <a:lnTo>
                    <a:pt x="104" y="212"/>
                  </a:lnTo>
                  <a:lnTo>
                    <a:pt x="118" y="204"/>
                  </a:lnTo>
                  <a:lnTo>
                    <a:pt x="128" y="194"/>
                  </a:lnTo>
                  <a:lnTo>
                    <a:pt x="150" y="174"/>
                  </a:lnTo>
                  <a:lnTo>
                    <a:pt x="168" y="153"/>
                  </a:lnTo>
                  <a:lnTo>
                    <a:pt x="184" y="132"/>
                  </a:lnTo>
                  <a:lnTo>
                    <a:pt x="198" y="111"/>
                  </a:lnTo>
                  <a:lnTo>
                    <a:pt x="209" y="91"/>
                  </a:lnTo>
                  <a:lnTo>
                    <a:pt x="219" y="70"/>
                  </a:lnTo>
                  <a:lnTo>
                    <a:pt x="226" y="52"/>
                  </a:lnTo>
                  <a:lnTo>
                    <a:pt x="232" y="37"/>
                  </a:lnTo>
                  <a:lnTo>
                    <a:pt x="239" y="14"/>
                  </a:lnTo>
                  <a:lnTo>
                    <a:pt x="241" y="5"/>
                  </a:lnTo>
                  <a:lnTo>
                    <a:pt x="241" y="5"/>
                  </a:lnTo>
                  <a:lnTo>
                    <a:pt x="233" y="6"/>
                  </a:lnTo>
                  <a:lnTo>
                    <a:pt x="223" y="8"/>
                  </a:lnTo>
                  <a:lnTo>
                    <a:pt x="208" y="8"/>
                  </a:lnTo>
                  <a:lnTo>
                    <a:pt x="186" y="8"/>
                  </a:lnTo>
                  <a:lnTo>
                    <a:pt x="160" y="8"/>
                  </a:lnTo>
                  <a:lnTo>
                    <a:pt x="127" y="5"/>
                  </a:lnTo>
                  <a:lnTo>
                    <a:pt x="87" y="0"/>
                  </a:lnTo>
                  <a:lnTo>
                    <a:pt x="87"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90000"/>
            </a:bodyPr>
            <a:lstStyle/>
            <a:p>
              <a:endParaRPr lang="en-US"/>
            </a:p>
          </p:txBody>
        </p:sp>
        <p:sp>
          <p:nvSpPr>
            <p:cNvPr id="27" name="ïṣḷïḍè"/>
            <p:cNvSpPr/>
            <p:nvPr/>
          </p:nvSpPr>
          <p:spPr bwMode="auto">
            <a:xfrm>
              <a:off x="1661575" y="1704744"/>
              <a:ext cx="706427" cy="163764"/>
            </a:xfrm>
            <a:custGeom>
              <a:avLst/>
              <a:gdLst>
                <a:gd name="T0" fmla="*/ 0 w 442"/>
                <a:gd name="T1" fmla="*/ 86 h 101"/>
                <a:gd name="T2" fmla="*/ 18 w 442"/>
                <a:gd name="T3" fmla="*/ 55 h 101"/>
                <a:gd name="T4" fmla="*/ 30 w 442"/>
                <a:gd name="T5" fmla="*/ 41 h 101"/>
                <a:gd name="T6" fmla="*/ 46 w 442"/>
                <a:gd name="T7" fmla="*/ 29 h 101"/>
                <a:gd name="T8" fmla="*/ 65 w 442"/>
                <a:gd name="T9" fmla="*/ 19 h 101"/>
                <a:gd name="T10" fmla="*/ 92 w 442"/>
                <a:gd name="T11" fmla="*/ 12 h 101"/>
                <a:gd name="T12" fmla="*/ 124 w 442"/>
                <a:gd name="T13" fmla="*/ 7 h 101"/>
                <a:gd name="T14" fmla="*/ 164 w 442"/>
                <a:gd name="T15" fmla="*/ 7 h 101"/>
                <a:gd name="T16" fmla="*/ 207 w 442"/>
                <a:gd name="T17" fmla="*/ 7 h 101"/>
                <a:gd name="T18" fmla="*/ 309 w 442"/>
                <a:gd name="T19" fmla="*/ 1 h 101"/>
                <a:gd name="T20" fmla="*/ 359 w 442"/>
                <a:gd name="T21" fmla="*/ 1 h 101"/>
                <a:gd name="T22" fmla="*/ 377 w 442"/>
                <a:gd name="T23" fmla="*/ 4 h 101"/>
                <a:gd name="T24" fmla="*/ 391 w 442"/>
                <a:gd name="T25" fmla="*/ 11 h 101"/>
                <a:gd name="T26" fmla="*/ 404 w 442"/>
                <a:gd name="T27" fmla="*/ 21 h 101"/>
                <a:gd name="T28" fmla="*/ 426 w 442"/>
                <a:gd name="T29" fmla="*/ 42 h 101"/>
                <a:gd name="T30" fmla="*/ 439 w 442"/>
                <a:gd name="T31" fmla="*/ 63 h 101"/>
                <a:gd name="T32" fmla="*/ 442 w 442"/>
                <a:gd name="T33" fmla="*/ 72 h 101"/>
                <a:gd name="T34" fmla="*/ 441 w 442"/>
                <a:gd name="T35" fmla="*/ 81 h 101"/>
                <a:gd name="T36" fmla="*/ 435 w 442"/>
                <a:gd name="T37" fmla="*/ 87 h 101"/>
                <a:gd name="T38" fmla="*/ 431 w 442"/>
                <a:gd name="T39" fmla="*/ 88 h 101"/>
                <a:gd name="T40" fmla="*/ 414 w 442"/>
                <a:gd name="T41" fmla="*/ 89 h 101"/>
                <a:gd name="T42" fmla="*/ 378 w 442"/>
                <a:gd name="T43" fmla="*/ 84 h 101"/>
                <a:gd name="T44" fmla="*/ 325 w 442"/>
                <a:gd name="T45" fmla="*/ 78 h 101"/>
                <a:gd name="T46" fmla="*/ 252 w 442"/>
                <a:gd name="T47" fmla="*/ 78 h 101"/>
                <a:gd name="T48" fmla="*/ 211 w 442"/>
                <a:gd name="T49" fmla="*/ 81 h 101"/>
                <a:gd name="T50" fmla="*/ 110 w 442"/>
                <a:gd name="T51" fmla="*/ 93 h 101"/>
                <a:gd name="T52" fmla="*/ 42 w 442"/>
                <a:gd name="T53" fmla="*/ 101 h 101"/>
                <a:gd name="T54" fmla="*/ 29 w 442"/>
                <a:gd name="T55" fmla="*/ 101 h 101"/>
                <a:gd name="T56" fmla="*/ 12 w 442"/>
                <a:gd name="T57" fmla="*/ 98 h 101"/>
                <a:gd name="T58" fmla="*/ 4 w 442"/>
                <a:gd name="T59" fmla="*/ 93 h 101"/>
                <a:gd name="T60" fmla="*/ 0 w 442"/>
                <a:gd name="T61" fmla="*/ 87 h 101"/>
                <a:gd name="T62" fmla="*/ 0 w 442"/>
                <a:gd name="T63" fmla="*/ 8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2" h="101">
                  <a:moveTo>
                    <a:pt x="0" y="86"/>
                  </a:moveTo>
                  <a:lnTo>
                    <a:pt x="0" y="86"/>
                  </a:lnTo>
                  <a:lnTo>
                    <a:pt x="9" y="70"/>
                  </a:lnTo>
                  <a:lnTo>
                    <a:pt x="18" y="55"/>
                  </a:lnTo>
                  <a:lnTo>
                    <a:pt x="24" y="48"/>
                  </a:lnTo>
                  <a:lnTo>
                    <a:pt x="30" y="41"/>
                  </a:lnTo>
                  <a:lnTo>
                    <a:pt x="37" y="35"/>
                  </a:lnTo>
                  <a:lnTo>
                    <a:pt x="46" y="29"/>
                  </a:lnTo>
                  <a:lnTo>
                    <a:pt x="54" y="24"/>
                  </a:lnTo>
                  <a:lnTo>
                    <a:pt x="65" y="19"/>
                  </a:lnTo>
                  <a:lnTo>
                    <a:pt x="77" y="15"/>
                  </a:lnTo>
                  <a:lnTo>
                    <a:pt x="92" y="12"/>
                  </a:lnTo>
                  <a:lnTo>
                    <a:pt x="106" y="9"/>
                  </a:lnTo>
                  <a:lnTo>
                    <a:pt x="124" y="7"/>
                  </a:lnTo>
                  <a:lnTo>
                    <a:pt x="143" y="6"/>
                  </a:lnTo>
                  <a:lnTo>
                    <a:pt x="164" y="7"/>
                  </a:lnTo>
                  <a:lnTo>
                    <a:pt x="164" y="7"/>
                  </a:lnTo>
                  <a:lnTo>
                    <a:pt x="207" y="7"/>
                  </a:lnTo>
                  <a:lnTo>
                    <a:pt x="246" y="6"/>
                  </a:lnTo>
                  <a:lnTo>
                    <a:pt x="309" y="1"/>
                  </a:lnTo>
                  <a:lnTo>
                    <a:pt x="336" y="0"/>
                  </a:lnTo>
                  <a:lnTo>
                    <a:pt x="359" y="1"/>
                  </a:lnTo>
                  <a:lnTo>
                    <a:pt x="368" y="2"/>
                  </a:lnTo>
                  <a:lnTo>
                    <a:pt x="377" y="4"/>
                  </a:lnTo>
                  <a:lnTo>
                    <a:pt x="385" y="7"/>
                  </a:lnTo>
                  <a:lnTo>
                    <a:pt x="391" y="11"/>
                  </a:lnTo>
                  <a:lnTo>
                    <a:pt x="391" y="11"/>
                  </a:lnTo>
                  <a:lnTo>
                    <a:pt x="404" y="21"/>
                  </a:lnTo>
                  <a:lnTo>
                    <a:pt x="417" y="30"/>
                  </a:lnTo>
                  <a:lnTo>
                    <a:pt x="426" y="42"/>
                  </a:lnTo>
                  <a:lnTo>
                    <a:pt x="435" y="53"/>
                  </a:lnTo>
                  <a:lnTo>
                    <a:pt x="439" y="63"/>
                  </a:lnTo>
                  <a:lnTo>
                    <a:pt x="441" y="67"/>
                  </a:lnTo>
                  <a:lnTo>
                    <a:pt x="442" y="72"/>
                  </a:lnTo>
                  <a:lnTo>
                    <a:pt x="442" y="77"/>
                  </a:lnTo>
                  <a:lnTo>
                    <a:pt x="441" y="81"/>
                  </a:lnTo>
                  <a:lnTo>
                    <a:pt x="438" y="83"/>
                  </a:lnTo>
                  <a:lnTo>
                    <a:pt x="435" y="87"/>
                  </a:lnTo>
                  <a:lnTo>
                    <a:pt x="435" y="87"/>
                  </a:lnTo>
                  <a:lnTo>
                    <a:pt x="431" y="88"/>
                  </a:lnTo>
                  <a:lnTo>
                    <a:pt x="426" y="89"/>
                  </a:lnTo>
                  <a:lnTo>
                    <a:pt x="414" y="89"/>
                  </a:lnTo>
                  <a:lnTo>
                    <a:pt x="397" y="87"/>
                  </a:lnTo>
                  <a:lnTo>
                    <a:pt x="378" y="84"/>
                  </a:lnTo>
                  <a:lnTo>
                    <a:pt x="354" y="81"/>
                  </a:lnTo>
                  <a:lnTo>
                    <a:pt x="325" y="78"/>
                  </a:lnTo>
                  <a:lnTo>
                    <a:pt x="291" y="77"/>
                  </a:lnTo>
                  <a:lnTo>
                    <a:pt x="252" y="78"/>
                  </a:lnTo>
                  <a:lnTo>
                    <a:pt x="252" y="78"/>
                  </a:lnTo>
                  <a:lnTo>
                    <a:pt x="211" y="81"/>
                  </a:lnTo>
                  <a:lnTo>
                    <a:pt x="173" y="84"/>
                  </a:lnTo>
                  <a:lnTo>
                    <a:pt x="110" y="93"/>
                  </a:lnTo>
                  <a:lnTo>
                    <a:pt x="60" y="99"/>
                  </a:lnTo>
                  <a:lnTo>
                    <a:pt x="42" y="101"/>
                  </a:lnTo>
                  <a:lnTo>
                    <a:pt x="29" y="101"/>
                  </a:lnTo>
                  <a:lnTo>
                    <a:pt x="29" y="101"/>
                  </a:lnTo>
                  <a:lnTo>
                    <a:pt x="19" y="100"/>
                  </a:lnTo>
                  <a:lnTo>
                    <a:pt x="12" y="98"/>
                  </a:lnTo>
                  <a:lnTo>
                    <a:pt x="7" y="95"/>
                  </a:lnTo>
                  <a:lnTo>
                    <a:pt x="4" y="93"/>
                  </a:lnTo>
                  <a:lnTo>
                    <a:pt x="1" y="89"/>
                  </a:lnTo>
                  <a:lnTo>
                    <a:pt x="0" y="87"/>
                  </a:lnTo>
                  <a:lnTo>
                    <a:pt x="0" y="86"/>
                  </a:lnTo>
                  <a:lnTo>
                    <a:pt x="0" y="86"/>
                  </a:lnTo>
                  <a:close/>
                </a:path>
              </a:pathLst>
            </a:custGeom>
            <a:solidFill>
              <a:schemeClr val="bg1">
                <a:lumMod val="6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28" name="ïṧḻîdê"/>
            <p:cNvSpPr/>
            <p:nvPr/>
          </p:nvSpPr>
          <p:spPr bwMode="auto">
            <a:xfrm>
              <a:off x="2290937" y="2738697"/>
              <a:ext cx="343581" cy="29220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9 h 183"/>
                <a:gd name="T12" fmla="*/ 192 w 215"/>
                <a:gd name="T13" fmla="*/ 169 h 183"/>
                <a:gd name="T14" fmla="*/ 199 w 215"/>
                <a:gd name="T15" fmla="*/ 16 h 183"/>
                <a:gd name="T16" fmla="*/ 17 w 215"/>
                <a:gd name="T17" fmla="*/ 16 h 183"/>
                <a:gd name="T18" fmla="*/ 34 w 215"/>
                <a:gd name="T19" fmla="*/ 16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9"/>
                  </a:moveTo>
                  <a:lnTo>
                    <a:pt x="192" y="169"/>
                  </a:lnTo>
                  <a:lnTo>
                    <a:pt x="199" y="16"/>
                  </a:lnTo>
                  <a:lnTo>
                    <a:pt x="17" y="16"/>
                  </a:lnTo>
                  <a:lnTo>
                    <a:pt x="34" y="169"/>
                  </a:lnTo>
                  <a:close/>
                </a:path>
              </a:pathLst>
            </a:custGeom>
            <a:solidFill>
              <a:schemeClr val="bg1">
                <a:lumMod val="65000"/>
              </a:schemeClr>
            </a:solidFill>
            <a:ln>
              <a:noFill/>
            </a:ln>
          </p:spPr>
          <p:txBody>
            <a:bodyPr vert="horz" wrap="square" lIns="91440" tIns="45720" rIns="91440" bIns="45720" numCol="1" anchor="t" anchorCtr="0" compatLnSpc="1">
              <a:normAutofit fontScale="67500" lnSpcReduction="20000"/>
            </a:bodyPr>
            <a:lstStyle/>
            <a:p>
              <a:endParaRPr lang="en-US"/>
            </a:p>
          </p:txBody>
        </p:sp>
        <p:sp>
          <p:nvSpPr>
            <p:cNvPr id="29" name="îşḻíḑe"/>
            <p:cNvSpPr/>
            <p:nvPr/>
          </p:nvSpPr>
          <p:spPr bwMode="auto">
            <a:xfrm>
              <a:off x="2303781" y="3175398"/>
              <a:ext cx="337159" cy="311471"/>
            </a:xfrm>
            <a:custGeom>
              <a:avLst/>
              <a:gdLst>
                <a:gd name="T0" fmla="*/ 197 w 210"/>
                <a:gd name="T1" fmla="*/ 194 h 194"/>
                <a:gd name="T2" fmla="*/ 17 w 210"/>
                <a:gd name="T3" fmla="*/ 194 h 194"/>
                <a:gd name="T4" fmla="*/ 0 w 210"/>
                <a:gd name="T5" fmla="*/ 13 h 194"/>
                <a:gd name="T6" fmla="*/ 210 w 210"/>
                <a:gd name="T7" fmla="*/ 0 h 194"/>
                <a:gd name="T8" fmla="*/ 197 w 210"/>
                <a:gd name="T9" fmla="*/ 194 h 194"/>
                <a:gd name="T10" fmla="*/ 31 w 210"/>
                <a:gd name="T11" fmla="*/ 178 h 194"/>
                <a:gd name="T12" fmla="*/ 183 w 210"/>
                <a:gd name="T13" fmla="*/ 178 h 194"/>
                <a:gd name="T14" fmla="*/ 194 w 210"/>
                <a:gd name="T15" fmla="*/ 17 h 194"/>
                <a:gd name="T16" fmla="*/ 17 w 210"/>
                <a:gd name="T17" fmla="*/ 28 h 194"/>
                <a:gd name="T18" fmla="*/ 31 w 210"/>
                <a:gd name="T19" fmla="*/ 17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4">
                  <a:moveTo>
                    <a:pt x="197" y="194"/>
                  </a:moveTo>
                  <a:lnTo>
                    <a:pt x="17" y="194"/>
                  </a:lnTo>
                  <a:lnTo>
                    <a:pt x="0" y="13"/>
                  </a:lnTo>
                  <a:lnTo>
                    <a:pt x="210" y="0"/>
                  </a:lnTo>
                  <a:lnTo>
                    <a:pt x="197" y="194"/>
                  </a:lnTo>
                  <a:close/>
                  <a:moveTo>
                    <a:pt x="31" y="178"/>
                  </a:moveTo>
                  <a:lnTo>
                    <a:pt x="183" y="178"/>
                  </a:lnTo>
                  <a:lnTo>
                    <a:pt x="194" y="17"/>
                  </a:lnTo>
                  <a:lnTo>
                    <a:pt x="17" y="28"/>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72500" lnSpcReduction="20000"/>
            </a:bodyPr>
            <a:lstStyle/>
            <a:p>
              <a:endParaRPr lang="en-US"/>
            </a:p>
          </p:txBody>
        </p:sp>
        <p:sp>
          <p:nvSpPr>
            <p:cNvPr id="30" name="ïṧḻíḍe"/>
            <p:cNvSpPr/>
            <p:nvPr/>
          </p:nvSpPr>
          <p:spPr bwMode="auto">
            <a:xfrm>
              <a:off x="2290937" y="2260254"/>
              <a:ext cx="343581" cy="295415"/>
            </a:xfrm>
            <a:custGeom>
              <a:avLst/>
              <a:gdLst>
                <a:gd name="T0" fmla="*/ 206 w 215"/>
                <a:gd name="T1" fmla="*/ 183 h 183"/>
                <a:gd name="T2" fmla="*/ 21 w 215"/>
                <a:gd name="T3" fmla="*/ 183 h 183"/>
                <a:gd name="T4" fmla="*/ 0 w 215"/>
                <a:gd name="T5" fmla="*/ 0 h 183"/>
                <a:gd name="T6" fmla="*/ 215 w 215"/>
                <a:gd name="T7" fmla="*/ 0 h 183"/>
                <a:gd name="T8" fmla="*/ 206 w 215"/>
                <a:gd name="T9" fmla="*/ 183 h 183"/>
                <a:gd name="T10" fmla="*/ 34 w 215"/>
                <a:gd name="T11" fmla="*/ 168 h 183"/>
                <a:gd name="T12" fmla="*/ 192 w 215"/>
                <a:gd name="T13" fmla="*/ 168 h 183"/>
                <a:gd name="T14" fmla="*/ 199 w 215"/>
                <a:gd name="T15" fmla="*/ 15 h 183"/>
                <a:gd name="T16" fmla="*/ 17 w 215"/>
                <a:gd name="T17" fmla="*/ 15 h 183"/>
                <a:gd name="T18" fmla="*/ 34 w 215"/>
                <a:gd name="T19" fmla="*/ 16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183">
                  <a:moveTo>
                    <a:pt x="206" y="183"/>
                  </a:moveTo>
                  <a:lnTo>
                    <a:pt x="21" y="183"/>
                  </a:lnTo>
                  <a:lnTo>
                    <a:pt x="0" y="0"/>
                  </a:lnTo>
                  <a:lnTo>
                    <a:pt x="215" y="0"/>
                  </a:lnTo>
                  <a:lnTo>
                    <a:pt x="206" y="183"/>
                  </a:lnTo>
                  <a:close/>
                  <a:moveTo>
                    <a:pt x="34" y="168"/>
                  </a:moveTo>
                  <a:lnTo>
                    <a:pt x="192" y="168"/>
                  </a:lnTo>
                  <a:lnTo>
                    <a:pt x="199" y="15"/>
                  </a:lnTo>
                  <a:lnTo>
                    <a:pt x="17" y="15"/>
                  </a:lnTo>
                  <a:lnTo>
                    <a:pt x="34" y="168"/>
                  </a:lnTo>
                  <a:close/>
                </a:path>
              </a:pathLst>
            </a:custGeom>
            <a:solidFill>
              <a:schemeClr val="bg1">
                <a:lumMod val="65000"/>
              </a:schemeClr>
            </a:solidFill>
            <a:ln>
              <a:noFill/>
            </a:ln>
          </p:spPr>
          <p:txBody>
            <a:bodyPr vert="horz" wrap="square" lIns="91440" tIns="45720" rIns="91440" bIns="45720" numCol="1" anchor="t" anchorCtr="0" compatLnSpc="1">
              <a:normAutofit fontScale="67500" lnSpcReduction="20000"/>
            </a:bodyPr>
            <a:lstStyle/>
            <a:p>
              <a:endParaRPr lang="en-US"/>
            </a:p>
          </p:txBody>
        </p:sp>
        <p:sp>
          <p:nvSpPr>
            <p:cNvPr id="31" name="íṩḷidé"/>
            <p:cNvSpPr/>
            <p:nvPr/>
          </p:nvSpPr>
          <p:spPr bwMode="auto">
            <a:xfrm>
              <a:off x="2387268" y="2179977"/>
              <a:ext cx="407803" cy="337159"/>
            </a:xfrm>
            <a:custGeom>
              <a:avLst/>
              <a:gdLst>
                <a:gd name="T0" fmla="*/ 66 w 254"/>
                <a:gd name="T1" fmla="*/ 211 h 211"/>
                <a:gd name="T2" fmla="*/ 0 w 254"/>
                <a:gd name="T3" fmla="*/ 136 h 211"/>
                <a:gd name="T4" fmla="*/ 20 w 254"/>
                <a:gd name="T5" fmla="*/ 124 h 211"/>
                <a:gd name="T6" fmla="*/ 66 w 254"/>
                <a:gd name="T7" fmla="*/ 188 h 211"/>
                <a:gd name="T8" fmla="*/ 236 w 254"/>
                <a:gd name="T9" fmla="*/ 0 h 211"/>
                <a:gd name="T10" fmla="*/ 254 w 254"/>
                <a:gd name="T11" fmla="*/ 17 h 211"/>
                <a:gd name="T12" fmla="*/ 66 w 254"/>
                <a:gd name="T13" fmla="*/ 211 h 211"/>
              </a:gdLst>
              <a:ahLst/>
              <a:cxnLst>
                <a:cxn ang="0">
                  <a:pos x="T0" y="T1"/>
                </a:cxn>
                <a:cxn ang="0">
                  <a:pos x="T2" y="T3"/>
                </a:cxn>
                <a:cxn ang="0">
                  <a:pos x="T4" y="T5"/>
                </a:cxn>
                <a:cxn ang="0">
                  <a:pos x="T6" y="T7"/>
                </a:cxn>
                <a:cxn ang="0">
                  <a:pos x="T8" y="T9"/>
                </a:cxn>
                <a:cxn ang="0">
                  <a:pos x="T10" y="T11"/>
                </a:cxn>
                <a:cxn ang="0">
                  <a:pos x="T12" y="T13"/>
                </a:cxn>
              </a:cxnLst>
              <a:rect l="0" t="0" r="r" b="b"/>
              <a:pathLst>
                <a:path w="254" h="211">
                  <a:moveTo>
                    <a:pt x="66" y="211"/>
                  </a:moveTo>
                  <a:lnTo>
                    <a:pt x="0" y="136"/>
                  </a:lnTo>
                  <a:lnTo>
                    <a:pt x="20" y="124"/>
                  </a:lnTo>
                  <a:lnTo>
                    <a:pt x="66" y="188"/>
                  </a:lnTo>
                  <a:lnTo>
                    <a:pt x="236" y="0"/>
                  </a:lnTo>
                  <a:lnTo>
                    <a:pt x="254" y="17"/>
                  </a:lnTo>
                  <a:lnTo>
                    <a:pt x="66" y="211"/>
                  </a:lnTo>
                  <a:close/>
                </a:path>
              </a:pathLst>
            </a:custGeom>
            <a:solidFill>
              <a:schemeClr val="tx1">
                <a:lumMod val="50000"/>
                <a:lumOff val="50000"/>
              </a:schemeClr>
            </a:solidFill>
            <a:ln>
              <a:noFill/>
            </a:ln>
          </p:spPr>
          <p:txBody>
            <a:bodyPr vert="horz" wrap="square" lIns="91440" tIns="45720" rIns="91440" bIns="45720" numCol="1" anchor="t" anchorCtr="0" compatLnSpc="1">
              <a:normAutofit fontScale="82500" lnSpcReduction="20000"/>
            </a:bodyPr>
            <a:lstStyle/>
            <a:p>
              <a:endParaRPr lang="en-US"/>
            </a:p>
          </p:txBody>
        </p:sp>
        <p:sp>
          <p:nvSpPr>
            <p:cNvPr id="32" name="išḻïďé"/>
            <p:cNvSpPr/>
            <p:nvPr/>
          </p:nvSpPr>
          <p:spPr bwMode="auto">
            <a:xfrm>
              <a:off x="2844841" y="2495010"/>
              <a:ext cx="1130284" cy="1875242"/>
            </a:xfrm>
            <a:custGeom>
              <a:avLst/>
              <a:gdLst>
                <a:gd name="T0" fmla="*/ 706 w 706"/>
                <a:gd name="T1" fmla="*/ 666 h 1168"/>
                <a:gd name="T2" fmla="*/ 628 w 706"/>
                <a:gd name="T3" fmla="*/ 585 h 1168"/>
                <a:gd name="T4" fmla="*/ 571 w 706"/>
                <a:gd name="T5" fmla="*/ 518 h 1168"/>
                <a:gd name="T6" fmla="*/ 537 w 706"/>
                <a:gd name="T7" fmla="*/ 475 h 1168"/>
                <a:gd name="T8" fmla="*/ 510 w 706"/>
                <a:gd name="T9" fmla="*/ 432 h 1168"/>
                <a:gd name="T10" fmla="*/ 488 w 706"/>
                <a:gd name="T11" fmla="*/ 390 h 1168"/>
                <a:gd name="T12" fmla="*/ 475 w 706"/>
                <a:gd name="T13" fmla="*/ 351 h 1168"/>
                <a:gd name="T14" fmla="*/ 471 w 706"/>
                <a:gd name="T15" fmla="*/ 333 h 1168"/>
                <a:gd name="T16" fmla="*/ 464 w 706"/>
                <a:gd name="T17" fmla="*/ 273 h 1168"/>
                <a:gd name="T18" fmla="*/ 452 w 706"/>
                <a:gd name="T19" fmla="*/ 213 h 1168"/>
                <a:gd name="T20" fmla="*/ 436 w 706"/>
                <a:gd name="T21" fmla="*/ 156 h 1168"/>
                <a:gd name="T22" fmla="*/ 416 w 706"/>
                <a:gd name="T23" fmla="*/ 104 h 1168"/>
                <a:gd name="T24" fmla="*/ 393 w 706"/>
                <a:gd name="T25" fmla="*/ 61 h 1168"/>
                <a:gd name="T26" fmla="*/ 366 w 706"/>
                <a:gd name="T27" fmla="*/ 27 h 1168"/>
                <a:gd name="T28" fmla="*/ 352 w 706"/>
                <a:gd name="T29" fmla="*/ 15 h 1168"/>
                <a:gd name="T30" fmla="*/ 337 w 706"/>
                <a:gd name="T31" fmla="*/ 7 h 1168"/>
                <a:gd name="T32" fmla="*/ 321 w 706"/>
                <a:gd name="T33" fmla="*/ 1 h 1168"/>
                <a:gd name="T34" fmla="*/ 304 w 706"/>
                <a:gd name="T35" fmla="*/ 0 h 1168"/>
                <a:gd name="T36" fmla="*/ 265 w 706"/>
                <a:gd name="T37" fmla="*/ 1 h 1168"/>
                <a:gd name="T38" fmla="*/ 117 w 706"/>
                <a:gd name="T39" fmla="*/ 12 h 1168"/>
                <a:gd name="T40" fmla="*/ 0 w 706"/>
                <a:gd name="T41" fmla="*/ 23 h 1168"/>
                <a:gd name="T42" fmla="*/ 3 w 706"/>
                <a:gd name="T43" fmla="*/ 53 h 1168"/>
                <a:gd name="T44" fmla="*/ 15 w 706"/>
                <a:gd name="T45" fmla="*/ 94 h 1168"/>
                <a:gd name="T46" fmla="*/ 37 w 706"/>
                <a:gd name="T47" fmla="*/ 149 h 1168"/>
                <a:gd name="T48" fmla="*/ 70 w 706"/>
                <a:gd name="T49" fmla="*/ 218 h 1168"/>
                <a:gd name="T50" fmla="*/ 80 w 706"/>
                <a:gd name="T51" fmla="*/ 240 h 1168"/>
                <a:gd name="T52" fmla="*/ 94 w 706"/>
                <a:gd name="T53" fmla="*/ 289 h 1168"/>
                <a:gd name="T54" fmla="*/ 109 w 706"/>
                <a:gd name="T55" fmla="*/ 368 h 1168"/>
                <a:gd name="T56" fmla="*/ 124 w 706"/>
                <a:gd name="T57" fmla="*/ 449 h 1168"/>
                <a:gd name="T58" fmla="*/ 141 w 706"/>
                <a:gd name="T59" fmla="*/ 499 h 1168"/>
                <a:gd name="T60" fmla="*/ 159 w 706"/>
                <a:gd name="T61" fmla="*/ 533 h 1168"/>
                <a:gd name="T62" fmla="*/ 175 w 706"/>
                <a:gd name="T63" fmla="*/ 553 h 1168"/>
                <a:gd name="T64" fmla="*/ 193 w 706"/>
                <a:gd name="T65" fmla="*/ 573 h 1168"/>
                <a:gd name="T66" fmla="*/ 214 w 706"/>
                <a:gd name="T67" fmla="*/ 588 h 1168"/>
                <a:gd name="T68" fmla="*/ 227 w 706"/>
                <a:gd name="T69" fmla="*/ 595 h 1168"/>
                <a:gd name="T70" fmla="*/ 265 w 706"/>
                <a:gd name="T71" fmla="*/ 636 h 1168"/>
                <a:gd name="T72" fmla="*/ 316 w 706"/>
                <a:gd name="T73" fmla="*/ 698 h 1168"/>
                <a:gd name="T74" fmla="*/ 342 w 706"/>
                <a:gd name="T75" fmla="*/ 736 h 1168"/>
                <a:gd name="T76" fmla="*/ 366 w 706"/>
                <a:gd name="T77" fmla="*/ 776 h 1168"/>
                <a:gd name="T78" fmla="*/ 386 w 706"/>
                <a:gd name="T79" fmla="*/ 818 h 1168"/>
                <a:gd name="T80" fmla="*/ 394 w 706"/>
                <a:gd name="T81" fmla="*/ 837 h 1168"/>
                <a:gd name="T82" fmla="*/ 412 w 706"/>
                <a:gd name="T83" fmla="*/ 870 h 1168"/>
                <a:gd name="T84" fmla="*/ 440 w 706"/>
                <a:gd name="T85" fmla="*/ 911 h 1168"/>
                <a:gd name="T86" fmla="*/ 490 w 706"/>
                <a:gd name="T87" fmla="*/ 971 h 1168"/>
                <a:gd name="T88" fmla="*/ 514 w 706"/>
                <a:gd name="T89" fmla="*/ 1005 h 1168"/>
                <a:gd name="T90" fmla="*/ 641 w 706"/>
                <a:gd name="T91" fmla="*/ 1168 h 1168"/>
                <a:gd name="T92" fmla="*/ 706 w 706"/>
                <a:gd name="T93" fmla="*/ 666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6" h="1168">
                  <a:moveTo>
                    <a:pt x="706" y="666"/>
                  </a:moveTo>
                  <a:lnTo>
                    <a:pt x="706" y="666"/>
                  </a:lnTo>
                  <a:lnTo>
                    <a:pt x="667" y="627"/>
                  </a:lnTo>
                  <a:lnTo>
                    <a:pt x="628" y="585"/>
                  </a:lnTo>
                  <a:lnTo>
                    <a:pt x="589" y="541"/>
                  </a:lnTo>
                  <a:lnTo>
                    <a:pt x="571" y="518"/>
                  </a:lnTo>
                  <a:lnTo>
                    <a:pt x="554" y="497"/>
                  </a:lnTo>
                  <a:lnTo>
                    <a:pt x="537" y="475"/>
                  </a:lnTo>
                  <a:lnTo>
                    <a:pt x="523" y="453"/>
                  </a:lnTo>
                  <a:lnTo>
                    <a:pt x="510" y="432"/>
                  </a:lnTo>
                  <a:lnTo>
                    <a:pt x="498" y="410"/>
                  </a:lnTo>
                  <a:lnTo>
                    <a:pt x="488" y="390"/>
                  </a:lnTo>
                  <a:lnTo>
                    <a:pt x="480" y="370"/>
                  </a:lnTo>
                  <a:lnTo>
                    <a:pt x="475" y="351"/>
                  </a:lnTo>
                  <a:lnTo>
                    <a:pt x="471" y="333"/>
                  </a:lnTo>
                  <a:lnTo>
                    <a:pt x="471" y="333"/>
                  </a:lnTo>
                  <a:lnTo>
                    <a:pt x="467" y="303"/>
                  </a:lnTo>
                  <a:lnTo>
                    <a:pt x="464" y="273"/>
                  </a:lnTo>
                  <a:lnTo>
                    <a:pt x="458" y="243"/>
                  </a:lnTo>
                  <a:lnTo>
                    <a:pt x="452" y="213"/>
                  </a:lnTo>
                  <a:lnTo>
                    <a:pt x="443" y="184"/>
                  </a:lnTo>
                  <a:lnTo>
                    <a:pt x="436" y="156"/>
                  </a:lnTo>
                  <a:lnTo>
                    <a:pt x="427" y="130"/>
                  </a:lnTo>
                  <a:lnTo>
                    <a:pt x="416" y="104"/>
                  </a:lnTo>
                  <a:lnTo>
                    <a:pt x="405" y="82"/>
                  </a:lnTo>
                  <a:lnTo>
                    <a:pt x="393" y="61"/>
                  </a:lnTo>
                  <a:lnTo>
                    <a:pt x="381" y="43"/>
                  </a:lnTo>
                  <a:lnTo>
                    <a:pt x="366" y="27"/>
                  </a:lnTo>
                  <a:lnTo>
                    <a:pt x="359" y="21"/>
                  </a:lnTo>
                  <a:lnTo>
                    <a:pt x="352" y="15"/>
                  </a:lnTo>
                  <a:lnTo>
                    <a:pt x="345" y="10"/>
                  </a:lnTo>
                  <a:lnTo>
                    <a:pt x="337" y="7"/>
                  </a:lnTo>
                  <a:lnTo>
                    <a:pt x="329" y="3"/>
                  </a:lnTo>
                  <a:lnTo>
                    <a:pt x="321" y="1"/>
                  </a:lnTo>
                  <a:lnTo>
                    <a:pt x="313" y="0"/>
                  </a:lnTo>
                  <a:lnTo>
                    <a:pt x="304" y="0"/>
                  </a:lnTo>
                  <a:lnTo>
                    <a:pt x="304" y="0"/>
                  </a:lnTo>
                  <a:lnTo>
                    <a:pt x="265" y="1"/>
                  </a:lnTo>
                  <a:lnTo>
                    <a:pt x="218" y="4"/>
                  </a:lnTo>
                  <a:lnTo>
                    <a:pt x="117" y="12"/>
                  </a:lnTo>
                  <a:lnTo>
                    <a:pt x="0" y="23"/>
                  </a:lnTo>
                  <a:lnTo>
                    <a:pt x="0" y="23"/>
                  </a:lnTo>
                  <a:lnTo>
                    <a:pt x="0" y="36"/>
                  </a:lnTo>
                  <a:lnTo>
                    <a:pt x="3" y="53"/>
                  </a:lnTo>
                  <a:lnTo>
                    <a:pt x="8" y="72"/>
                  </a:lnTo>
                  <a:lnTo>
                    <a:pt x="15" y="94"/>
                  </a:lnTo>
                  <a:lnTo>
                    <a:pt x="25" y="120"/>
                  </a:lnTo>
                  <a:lnTo>
                    <a:pt x="37" y="149"/>
                  </a:lnTo>
                  <a:lnTo>
                    <a:pt x="52" y="181"/>
                  </a:lnTo>
                  <a:lnTo>
                    <a:pt x="70" y="218"/>
                  </a:lnTo>
                  <a:lnTo>
                    <a:pt x="70" y="218"/>
                  </a:lnTo>
                  <a:lnTo>
                    <a:pt x="80" y="240"/>
                  </a:lnTo>
                  <a:lnTo>
                    <a:pt x="87" y="263"/>
                  </a:lnTo>
                  <a:lnTo>
                    <a:pt x="94" y="289"/>
                  </a:lnTo>
                  <a:lnTo>
                    <a:pt x="99" y="315"/>
                  </a:lnTo>
                  <a:lnTo>
                    <a:pt x="109" y="368"/>
                  </a:lnTo>
                  <a:lnTo>
                    <a:pt x="118" y="422"/>
                  </a:lnTo>
                  <a:lnTo>
                    <a:pt x="124" y="449"/>
                  </a:lnTo>
                  <a:lnTo>
                    <a:pt x="133" y="475"/>
                  </a:lnTo>
                  <a:lnTo>
                    <a:pt x="141" y="499"/>
                  </a:lnTo>
                  <a:lnTo>
                    <a:pt x="153" y="522"/>
                  </a:lnTo>
                  <a:lnTo>
                    <a:pt x="159" y="533"/>
                  </a:lnTo>
                  <a:lnTo>
                    <a:pt x="167" y="544"/>
                  </a:lnTo>
                  <a:lnTo>
                    <a:pt x="175" y="553"/>
                  </a:lnTo>
                  <a:lnTo>
                    <a:pt x="183" y="563"/>
                  </a:lnTo>
                  <a:lnTo>
                    <a:pt x="193" y="573"/>
                  </a:lnTo>
                  <a:lnTo>
                    <a:pt x="203" y="581"/>
                  </a:lnTo>
                  <a:lnTo>
                    <a:pt x="214" y="588"/>
                  </a:lnTo>
                  <a:lnTo>
                    <a:pt x="227" y="595"/>
                  </a:lnTo>
                  <a:lnTo>
                    <a:pt x="227" y="595"/>
                  </a:lnTo>
                  <a:lnTo>
                    <a:pt x="245" y="614"/>
                  </a:lnTo>
                  <a:lnTo>
                    <a:pt x="265" y="636"/>
                  </a:lnTo>
                  <a:lnTo>
                    <a:pt x="289" y="664"/>
                  </a:lnTo>
                  <a:lnTo>
                    <a:pt x="316" y="698"/>
                  </a:lnTo>
                  <a:lnTo>
                    <a:pt x="329" y="717"/>
                  </a:lnTo>
                  <a:lnTo>
                    <a:pt x="342" y="736"/>
                  </a:lnTo>
                  <a:lnTo>
                    <a:pt x="354" y="756"/>
                  </a:lnTo>
                  <a:lnTo>
                    <a:pt x="366" y="776"/>
                  </a:lnTo>
                  <a:lnTo>
                    <a:pt x="376" y="798"/>
                  </a:lnTo>
                  <a:lnTo>
                    <a:pt x="386" y="818"/>
                  </a:lnTo>
                  <a:lnTo>
                    <a:pt x="386" y="818"/>
                  </a:lnTo>
                  <a:lnTo>
                    <a:pt x="394" y="837"/>
                  </a:lnTo>
                  <a:lnTo>
                    <a:pt x="402" y="854"/>
                  </a:lnTo>
                  <a:lnTo>
                    <a:pt x="412" y="870"/>
                  </a:lnTo>
                  <a:lnTo>
                    <a:pt x="422" y="884"/>
                  </a:lnTo>
                  <a:lnTo>
                    <a:pt x="440" y="911"/>
                  </a:lnTo>
                  <a:lnTo>
                    <a:pt x="458" y="932"/>
                  </a:lnTo>
                  <a:lnTo>
                    <a:pt x="490" y="971"/>
                  </a:lnTo>
                  <a:lnTo>
                    <a:pt x="504" y="988"/>
                  </a:lnTo>
                  <a:lnTo>
                    <a:pt x="514" y="1005"/>
                  </a:lnTo>
                  <a:lnTo>
                    <a:pt x="514" y="1005"/>
                  </a:lnTo>
                  <a:lnTo>
                    <a:pt x="641" y="1168"/>
                  </a:lnTo>
                  <a:lnTo>
                    <a:pt x="706" y="1168"/>
                  </a:lnTo>
                  <a:lnTo>
                    <a:pt x="706" y="666"/>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grpSp>
          <p:nvGrpSpPr>
            <p:cNvPr id="33" name="îSļîḋê"/>
            <p:cNvGrpSpPr/>
            <p:nvPr/>
          </p:nvGrpSpPr>
          <p:grpSpPr>
            <a:xfrm>
              <a:off x="2761355" y="2135383"/>
              <a:ext cx="1756505" cy="2147077"/>
              <a:chOff x="3953338" y="2622140"/>
              <a:chExt cx="1962757" cy="2399180"/>
            </a:xfrm>
          </p:grpSpPr>
          <p:sp>
            <p:nvSpPr>
              <p:cNvPr id="6" name="iṣlidé"/>
              <p:cNvSpPr/>
              <p:nvPr/>
            </p:nvSpPr>
            <p:spPr bwMode="auto">
              <a:xfrm>
                <a:off x="4362379" y="3070648"/>
                <a:ext cx="466450" cy="190169"/>
              </a:xfrm>
              <a:custGeom>
                <a:avLst/>
                <a:gdLst>
                  <a:gd name="T0" fmla="*/ 52 w 260"/>
                  <a:gd name="T1" fmla="*/ 5 h 106"/>
                  <a:gd name="T2" fmla="*/ 52 w 260"/>
                  <a:gd name="T3" fmla="*/ 5 h 106"/>
                  <a:gd name="T4" fmla="*/ 38 w 260"/>
                  <a:gd name="T5" fmla="*/ 7 h 106"/>
                  <a:gd name="T6" fmla="*/ 25 w 260"/>
                  <a:gd name="T7" fmla="*/ 11 h 106"/>
                  <a:gd name="T8" fmla="*/ 16 w 260"/>
                  <a:gd name="T9" fmla="*/ 17 h 106"/>
                  <a:gd name="T10" fmla="*/ 10 w 260"/>
                  <a:gd name="T11" fmla="*/ 23 h 106"/>
                  <a:gd name="T12" fmla="*/ 5 w 260"/>
                  <a:gd name="T13" fmla="*/ 28 h 106"/>
                  <a:gd name="T14" fmla="*/ 3 w 260"/>
                  <a:gd name="T15" fmla="*/ 34 h 106"/>
                  <a:gd name="T16" fmla="*/ 0 w 260"/>
                  <a:gd name="T17" fmla="*/ 39 h 106"/>
                  <a:gd name="T18" fmla="*/ 0 w 260"/>
                  <a:gd name="T19" fmla="*/ 39 h 106"/>
                  <a:gd name="T20" fmla="*/ 1 w 260"/>
                  <a:gd name="T21" fmla="*/ 40 h 106"/>
                  <a:gd name="T22" fmla="*/ 3 w 260"/>
                  <a:gd name="T23" fmla="*/ 47 h 106"/>
                  <a:gd name="T24" fmla="*/ 7 w 260"/>
                  <a:gd name="T25" fmla="*/ 56 h 106"/>
                  <a:gd name="T26" fmla="*/ 15 w 260"/>
                  <a:gd name="T27" fmla="*/ 66 h 106"/>
                  <a:gd name="T28" fmla="*/ 19 w 260"/>
                  <a:gd name="T29" fmla="*/ 72 h 106"/>
                  <a:gd name="T30" fmla="*/ 25 w 260"/>
                  <a:gd name="T31" fmla="*/ 77 h 106"/>
                  <a:gd name="T32" fmla="*/ 34 w 260"/>
                  <a:gd name="T33" fmla="*/ 83 h 106"/>
                  <a:gd name="T34" fmla="*/ 42 w 260"/>
                  <a:gd name="T35" fmla="*/ 88 h 106"/>
                  <a:gd name="T36" fmla="*/ 53 w 260"/>
                  <a:gd name="T37" fmla="*/ 93 h 106"/>
                  <a:gd name="T38" fmla="*/ 65 w 260"/>
                  <a:gd name="T39" fmla="*/ 98 h 106"/>
                  <a:gd name="T40" fmla="*/ 80 w 260"/>
                  <a:gd name="T41" fmla="*/ 101 h 106"/>
                  <a:gd name="T42" fmla="*/ 95 w 260"/>
                  <a:gd name="T43" fmla="*/ 104 h 106"/>
                  <a:gd name="T44" fmla="*/ 95 w 260"/>
                  <a:gd name="T45" fmla="*/ 104 h 106"/>
                  <a:gd name="T46" fmla="*/ 111 w 260"/>
                  <a:gd name="T47" fmla="*/ 105 h 106"/>
                  <a:gd name="T48" fmla="*/ 128 w 260"/>
                  <a:gd name="T49" fmla="*/ 106 h 106"/>
                  <a:gd name="T50" fmla="*/ 143 w 260"/>
                  <a:gd name="T51" fmla="*/ 106 h 106"/>
                  <a:gd name="T52" fmla="*/ 158 w 260"/>
                  <a:gd name="T53" fmla="*/ 106 h 106"/>
                  <a:gd name="T54" fmla="*/ 187 w 260"/>
                  <a:gd name="T55" fmla="*/ 104 h 106"/>
                  <a:gd name="T56" fmla="*/ 211 w 260"/>
                  <a:gd name="T57" fmla="*/ 99 h 106"/>
                  <a:gd name="T58" fmla="*/ 231 w 260"/>
                  <a:gd name="T59" fmla="*/ 94 h 106"/>
                  <a:gd name="T60" fmla="*/ 247 w 260"/>
                  <a:gd name="T61" fmla="*/ 90 h 106"/>
                  <a:gd name="T62" fmla="*/ 260 w 260"/>
                  <a:gd name="T63" fmla="*/ 86 h 106"/>
                  <a:gd name="T64" fmla="*/ 230 w 260"/>
                  <a:gd name="T65" fmla="*/ 0 h 106"/>
                  <a:gd name="T66" fmla="*/ 52 w 260"/>
                  <a:gd name="T67"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0" h="106">
                    <a:moveTo>
                      <a:pt x="52" y="5"/>
                    </a:moveTo>
                    <a:lnTo>
                      <a:pt x="52" y="5"/>
                    </a:lnTo>
                    <a:lnTo>
                      <a:pt x="38" y="7"/>
                    </a:lnTo>
                    <a:lnTo>
                      <a:pt x="25" y="11"/>
                    </a:lnTo>
                    <a:lnTo>
                      <a:pt x="16" y="17"/>
                    </a:lnTo>
                    <a:lnTo>
                      <a:pt x="10" y="23"/>
                    </a:lnTo>
                    <a:lnTo>
                      <a:pt x="5" y="28"/>
                    </a:lnTo>
                    <a:lnTo>
                      <a:pt x="3" y="34"/>
                    </a:lnTo>
                    <a:lnTo>
                      <a:pt x="0" y="39"/>
                    </a:lnTo>
                    <a:lnTo>
                      <a:pt x="0" y="39"/>
                    </a:lnTo>
                    <a:lnTo>
                      <a:pt x="1" y="40"/>
                    </a:lnTo>
                    <a:lnTo>
                      <a:pt x="3" y="47"/>
                    </a:lnTo>
                    <a:lnTo>
                      <a:pt x="7" y="56"/>
                    </a:lnTo>
                    <a:lnTo>
                      <a:pt x="15" y="66"/>
                    </a:lnTo>
                    <a:lnTo>
                      <a:pt x="19" y="72"/>
                    </a:lnTo>
                    <a:lnTo>
                      <a:pt x="25" y="77"/>
                    </a:lnTo>
                    <a:lnTo>
                      <a:pt x="34" y="83"/>
                    </a:lnTo>
                    <a:lnTo>
                      <a:pt x="42" y="88"/>
                    </a:lnTo>
                    <a:lnTo>
                      <a:pt x="53" y="93"/>
                    </a:lnTo>
                    <a:lnTo>
                      <a:pt x="65" y="98"/>
                    </a:lnTo>
                    <a:lnTo>
                      <a:pt x="80" y="101"/>
                    </a:lnTo>
                    <a:lnTo>
                      <a:pt x="95" y="104"/>
                    </a:lnTo>
                    <a:lnTo>
                      <a:pt x="95" y="104"/>
                    </a:lnTo>
                    <a:lnTo>
                      <a:pt x="111" y="105"/>
                    </a:lnTo>
                    <a:lnTo>
                      <a:pt x="128" y="106"/>
                    </a:lnTo>
                    <a:lnTo>
                      <a:pt x="143" y="106"/>
                    </a:lnTo>
                    <a:lnTo>
                      <a:pt x="158" y="106"/>
                    </a:lnTo>
                    <a:lnTo>
                      <a:pt x="187" y="104"/>
                    </a:lnTo>
                    <a:lnTo>
                      <a:pt x="211" y="99"/>
                    </a:lnTo>
                    <a:lnTo>
                      <a:pt x="231" y="94"/>
                    </a:lnTo>
                    <a:lnTo>
                      <a:pt x="247" y="90"/>
                    </a:lnTo>
                    <a:lnTo>
                      <a:pt x="260" y="86"/>
                    </a:lnTo>
                    <a:lnTo>
                      <a:pt x="230" y="0"/>
                    </a:lnTo>
                    <a:lnTo>
                      <a:pt x="52" y="5"/>
                    </a:lnTo>
                    <a:close/>
                  </a:path>
                </a:pathLst>
              </a:custGeom>
              <a:solidFill>
                <a:srgbClr val="DA7B46"/>
              </a:solidFill>
              <a:ln>
                <a:noFill/>
              </a:ln>
            </p:spPr>
            <p:txBody>
              <a:bodyPr vert="horz" wrap="square" lIns="91440" tIns="45720" rIns="91440" bIns="45720" numCol="1" anchor="t" anchorCtr="0" compatLnSpc="1">
                <a:normAutofit fontScale="25000" lnSpcReduction="20000"/>
              </a:bodyPr>
              <a:lstStyle/>
              <a:p>
                <a:endParaRPr lang="en-US"/>
              </a:p>
            </p:txBody>
          </p:sp>
          <p:sp>
            <p:nvSpPr>
              <p:cNvPr id="7" name="išliḑe"/>
              <p:cNvSpPr/>
              <p:nvPr/>
            </p:nvSpPr>
            <p:spPr bwMode="auto">
              <a:xfrm>
                <a:off x="4279852" y="2841011"/>
                <a:ext cx="602797" cy="362397"/>
              </a:xfrm>
              <a:custGeom>
                <a:avLst/>
                <a:gdLst>
                  <a:gd name="T0" fmla="*/ 325 w 337"/>
                  <a:gd name="T1" fmla="*/ 83 h 201"/>
                  <a:gd name="T2" fmla="*/ 307 w 337"/>
                  <a:gd name="T3" fmla="*/ 54 h 201"/>
                  <a:gd name="T4" fmla="*/ 286 w 337"/>
                  <a:gd name="T5" fmla="*/ 27 h 201"/>
                  <a:gd name="T6" fmla="*/ 259 w 337"/>
                  <a:gd name="T7" fmla="*/ 1 h 201"/>
                  <a:gd name="T8" fmla="*/ 188 w 337"/>
                  <a:gd name="T9" fmla="*/ 0 h 201"/>
                  <a:gd name="T10" fmla="*/ 159 w 337"/>
                  <a:gd name="T11" fmla="*/ 26 h 201"/>
                  <a:gd name="T12" fmla="*/ 71 w 337"/>
                  <a:gd name="T13" fmla="*/ 103 h 201"/>
                  <a:gd name="T14" fmla="*/ 17 w 337"/>
                  <a:gd name="T15" fmla="*/ 145 h 201"/>
                  <a:gd name="T16" fmla="*/ 0 w 337"/>
                  <a:gd name="T17" fmla="*/ 155 h 201"/>
                  <a:gd name="T18" fmla="*/ 0 w 337"/>
                  <a:gd name="T19" fmla="*/ 162 h 201"/>
                  <a:gd name="T20" fmla="*/ 11 w 337"/>
                  <a:gd name="T21" fmla="*/ 175 h 201"/>
                  <a:gd name="T22" fmla="*/ 29 w 337"/>
                  <a:gd name="T23" fmla="*/ 186 h 201"/>
                  <a:gd name="T24" fmla="*/ 55 w 337"/>
                  <a:gd name="T25" fmla="*/ 193 h 201"/>
                  <a:gd name="T26" fmla="*/ 84 w 337"/>
                  <a:gd name="T27" fmla="*/ 196 h 201"/>
                  <a:gd name="T28" fmla="*/ 115 w 337"/>
                  <a:gd name="T29" fmla="*/ 191 h 201"/>
                  <a:gd name="T30" fmla="*/ 145 w 337"/>
                  <a:gd name="T31" fmla="*/ 178 h 201"/>
                  <a:gd name="T32" fmla="*/ 173 w 337"/>
                  <a:gd name="T33" fmla="*/ 155 h 201"/>
                  <a:gd name="T34" fmla="*/ 185 w 337"/>
                  <a:gd name="T35" fmla="*/ 139 h 201"/>
                  <a:gd name="T36" fmla="*/ 188 w 337"/>
                  <a:gd name="T37" fmla="*/ 136 h 201"/>
                  <a:gd name="T38" fmla="*/ 192 w 337"/>
                  <a:gd name="T39" fmla="*/ 132 h 201"/>
                  <a:gd name="T40" fmla="*/ 197 w 337"/>
                  <a:gd name="T41" fmla="*/ 131 h 201"/>
                  <a:gd name="T42" fmla="*/ 201 w 337"/>
                  <a:gd name="T43" fmla="*/ 127 h 201"/>
                  <a:gd name="T44" fmla="*/ 204 w 337"/>
                  <a:gd name="T45" fmla="*/ 134 h 201"/>
                  <a:gd name="T46" fmla="*/ 211 w 337"/>
                  <a:gd name="T47" fmla="*/ 155 h 201"/>
                  <a:gd name="T48" fmla="*/ 215 w 337"/>
                  <a:gd name="T49" fmla="*/ 173 h 201"/>
                  <a:gd name="T50" fmla="*/ 215 w 337"/>
                  <a:gd name="T51" fmla="*/ 201 h 201"/>
                  <a:gd name="T52" fmla="*/ 241 w 337"/>
                  <a:gd name="T53" fmla="*/ 198 h 201"/>
                  <a:gd name="T54" fmla="*/ 282 w 337"/>
                  <a:gd name="T55" fmla="*/ 189 h 201"/>
                  <a:gd name="T56" fmla="*/ 310 w 337"/>
                  <a:gd name="T57" fmla="*/ 175 h 201"/>
                  <a:gd name="T58" fmla="*/ 328 w 337"/>
                  <a:gd name="T59" fmla="*/ 160 h 201"/>
                  <a:gd name="T60" fmla="*/ 336 w 337"/>
                  <a:gd name="T61" fmla="*/ 143 h 201"/>
                  <a:gd name="T62" fmla="*/ 337 w 337"/>
                  <a:gd name="T63" fmla="*/ 125 h 201"/>
                  <a:gd name="T64" fmla="*/ 334 w 337"/>
                  <a:gd name="T65" fmla="*/ 107 h 201"/>
                  <a:gd name="T66" fmla="*/ 325 w 337"/>
                  <a:gd name="T67" fmla="*/ 8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7" h="201">
                    <a:moveTo>
                      <a:pt x="325" y="83"/>
                    </a:moveTo>
                    <a:lnTo>
                      <a:pt x="325" y="83"/>
                    </a:lnTo>
                    <a:lnTo>
                      <a:pt x="317" y="68"/>
                    </a:lnTo>
                    <a:lnTo>
                      <a:pt x="307" y="54"/>
                    </a:lnTo>
                    <a:lnTo>
                      <a:pt x="297" y="39"/>
                    </a:lnTo>
                    <a:lnTo>
                      <a:pt x="286" y="27"/>
                    </a:lnTo>
                    <a:lnTo>
                      <a:pt x="268" y="8"/>
                    </a:lnTo>
                    <a:lnTo>
                      <a:pt x="259" y="1"/>
                    </a:lnTo>
                    <a:lnTo>
                      <a:pt x="246" y="16"/>
                    </a:lnTo>
                    <a:lnTo>
                      <a:pt x="188" y="0"/>
                    </a:lnTo>
                    <a:lnTo>
                      <a:pt x="188" y="0"/>
                    </a:lnTo>
                    <a:lnTo>
                      <a:pt x="159" y="26"/>
                    </a:lnTo>
                    <a:lnTo>
                      <a:pt x="103" y="77"/>
                    </a:lnTo>
                    <a:lnTo>
                      <a:pt x="71" y="103"/>
                    </a:lnTo>
                    <a:lnTo>
                      <a:pt x="41" y="127"/>
                    </a:lnTo>
                    <a:lnTo>
                      <a:pt x="17" y="145"/>
                    </a:lnTo>
                    <a:lnTo>
                      <a:pt x="8" y="151"/>
                    </a:lnTo>
                    <a:lnTo>
                      <a:pt x="0" y="155"/>
                    </a:lnTo>
                    <a:lnTo>
                      <a:pt x="0" y="155"/>
                    </a:lnTo>
                    <a:lnTo>
                      <a:pt x="0" y="162"/>
                    </a:lnTo>
                    <a:lnTo>
                      <a:pt x="5" y="168"/>
                    </a:lnTo>
                    <a:lnTo>
                      <a:pt x="11" y="175"/>
                    </a:lnTo>
                    <a:lnTo>
                      <a:pt x="20" y="181"/>
                    </a:lnTo>
                    <a:lnTo>
                      <a:pt x="29" y="186"/>
                    </a:lnTo>
                    <a:lnTo>
                      <a:pt x="41" y="191"/>
                    </a:lnTo>
                    <a:lnTo>
                      <a:pt x="55" y="193"/>
                    </a:lnTo>
                    <a:lnTo>
                      <a:pt x="69" y="196"/>
                    </a:lnTo>
                    <a:lnTo>
                      <a:pt x="84" y="196"/>
                    </a:lnTo>
                    <a:lnTo>
                      <a:pt x="99" y="195"/>
                    </a:lnTo>
                    <a:lnTo>
                      <a:pt x="115" y="191"/>
                    </a:lnTo>
                    <a:lnTo>
                      <a:pt x="130" y="186"/>
                    </a:lnTo>
                    <a:lnTo>
                      <a:pt x="145" y="178"/>
                    </a:lnTo>
                    <a:lnTo>
                      <a:pt x="159" y="168"/>
                    </a:lnTo>
                    <a:lnTo>
                      <a:pt x="173" y="155"/>
                    </a:lnTo>
                    <a:lnTo>
                      <a:pt x="179" y="148"/>
                    </a:lnTo>
                    <a:lnTo>
                      <a:pt x="185" y="139"/>
                    </a:lnTo>
                    <a:lnTo>
                      <a:pt x="185" y="139"/>
                    </a:lnTo>
                    <a:lnTo>
                      <a:pt x="188" y="136"/>
                    </a:lnTo>
                    <a:lnTo>
                      <a:pt x="191" y="133"/>
                    </a:lnTo>
                    <a:lnTo>
                      <a:pt x="192" y="132"/>
                    </a:lnTo>
                    <a:lnTo>
                      <a:pt x="194" y="132"/>
                    </a:lnTo>
                    <a:lnTo>
                      <a:pt x="197" y="131"/>
                    </a:lnTo>
                    <a:lnTo>
                      <a:pt x="199" y="130"/>
                    </a:lnTo>
                    <a:lnTo>
                      <a:pt x="201" y="127"/>
                    </a:lnTo>
                    <a:lnTo>
                      <a:pt x="201" y="127"/>
                    </a:lnTo>
                    <a:lnTo>
                      <a:pt x="204" y="134"/>
                    </a:lnTo>
                    <a:lnTo>
                      <a:pt x="206" y="140"/>
                    </a:lnTo>
                    <a:lnTo>
                      <a:pt x="211" y="155"/>
                    </a:lnTo>
                    <a:lnTo>
                      <a:pt x="214" y="163"/>
                    </a:lnTo>
                    <a:lnTo>
                      <a:pt x="215" y="173"/>
                    </a:lnTo>
                    <a:lnTo>
                      <a:pt x="215" y="185"/>
                    </a:lnTo>
                    <a:lnTo>
                      <a:pt x="215" y="201"/>
                    </a:lnTo>
                    <a:lnTo>
                      <a:pt x="215" y="201"/>
                    </a:lnTo>
                    <a:lnTo>
                      <a:pt x="241" y="198"/>
                    </a:lnTo>
                    <a:lnTo>
                      <a:pt x="263" y="193"/>
                    </a:lnTo>
                    <a:lnTo>
                      <a:pt x="282" y="189"/>
                    </a:lnTo>
                    <a:lnTo>
                      <a:pt x="298" y="183"/>
                    </a:lnTo>
                    <a:lnTo>
                      <a:pt x="310" y="175"/>
                    </a:lnTo>
                    <a:lnTo>
                      <a:pt x="321" y="168"/>
                    </a:lnTo>
                    <a:lnTo>
                      <a:pt x="328" y="160"/>
                    </a:lnTo>
                    <a:lnTo>
                      <a:pt x="333" y="151"/>
                    </a:lnTo>
                    <a:lnTo>
                      <a:pt x="336" y="143"/>
                    </a:lnTo>
                    <a:lnTo>
                      <a:pt x="337" y="133"/>
                    </a:lnTo>
                    <a:lnTo>
                      <a:pt x="337" y="125"/>
                    </a:lnTo>
                    <a:lnTo>
                      <a:pt x="336" y="115"/>
                    </a:lnTo>
                    <a:lnTo>
                      <a:pt x="334" y="107"/>
                    </a:lnTo>
                    <a:lnTo>
                      <a:pt x="331" y="98"/>
                    </a:lnTo>
                    <a:lnTo>
                      <a:pt x="325" y="83"/>
                    </a:lnTo>
                    <a:lnTo>
                      <a:pt x="325" y="83"/>
                    </a:lnTo>
                    <a:close/>
                  </a:path>
                </a:pathLst>
              </a:custGeom>
              <a:solidFill>
                <a:srgbClr val="E19469"/>
              </a:solidFill>
              <a:ln>
                <a:noFill/>
              </a:ln>
            </p:spPr>
            <p:txBody>
              <a:bodyPr vert="horz" wrap="square" lIns="91440" tIns="45720" rIns="91440" bIns="45720" numCol="1" anchor="t" anchorCtr="0" compatLnSpc="1">
                <a:normAutofit fontScale="75000" lnSpcReduction="20000"/>
              </a:bodyPr>
              <a:lstStyle/>
              <a:p>
                <a:endParaRPr lang="en-US"/>
              </a:p>
            </p:txBody>
          </p:sp>
          <p:sp>
            <p:nvSpPr>
              <p:cNvPr id="8" name="íṧḷîḑé"/>
              <p:cNvSpPr/>
              <p:nvPr/>
            </p:nvSpPr>
            <p:spPr bwMode="auto">
              <a:xfrm>
                <a:off x="4193738" y="2812307"/>
                <a:ext cx="498744" cy="322927"/>
              </a:xfrm>
              <a:custGeom>
                <a:avLst/>
                <a:gdLst>
                  <a:gd name="T0" fmla="*/ 210 w 278"/>
                  <a:gd name="T1" fmla="*/ 0 h 179"/>
                  <a:gd name="T2" fmla="*/ 210 w 278"/>
                  <a:gd name="T3" fmla="*/ 0 h 179"/>
                  <a:gd name="T4" fmla="*/ 177 w 278"/>
                  <a:gd name="T5" fmla="*/ 21 h 179"/>
                  <a:gd name="T6" fmla="*/ 113 w 278"/>
                  <a:gd name="T7" fmla="*/ 62 h 179"/>
                  <a:gd name="T8" fmla="*/ 79 w 278"/>
                  <a:gd name="T9" fmla="*/ 85 h 179"/>
                  <a:gd name="T10" fmla="*/ 46 w 278"/>
                  <a:gd name="T11" fmla="*/ 104 h 179"/>
                  <a:gd name="T12" fmla="*/ 18 w 278"/>
                  <a:gd name="T13" fmla="*/ 119 h 179"/>
                  <a:gd name="T14" fmla="*/ 9 w 278"/>
                  <a:gd name="T15" fmla="*/ 122 h 179"/>
                  <a:gd name="T16" fmla="*/ 0 w 278"/>
                  <a:gd name="T17" fmla="*/ 125 h 179"/>
                  <a:gd name="T18" fmla="*/ 0 w 278"/>
                  <a:gd name="T19" fmla="*/ 125 h 179"/>
                  <a:gd name="T20" fmla="*/ 0 w 278"/>
                  <a:gd name="T21" fmla="*/ 132 h 179"/>
                  <a:gd name="T22" fmla="*/ 4 w 278"/>
                  <a:gd name="T23" fmla="*/ 139 h 179"/>
                  <a:gd name="T24" fmla="*/ 9 w 278"/>
                  <a:gd name="T25" fmla="*/ 147 h 179"/>
                  <a:gd name="T26" fmla="*/ 16 w 278"/>
                  <a:gd name="T27" fmla="*/ 154 h 179"/>
                  <a:gd name="T28" fmla="*/ 26 w 278"/>
                  <a:gd name="T29" fmla="*/ 161 h 179"/>
                  <a:gd name="T30" fmla="*/ 36 w 278"/>
                  <a:gd name="T31" fmla="*/ 167 h 179"/>
                  <a:gd name="T32" fmla="*/ 48 w 278"/>
                  <a:gd name="T33" fmla="*/ 172 h 179"/>
                  <a:gd name="T34" fmla="*/ 63 w 278"/>
                  <a:gd name="T35" fmla="*/ 175 h 179"/>
                  <a:gd name="T36" fmla="*/ 77 w 278"/>
                  <a:gd name="T37" fmla="*/ 178 h 179"/>
                  <a:gd name="T38" fmla="*/ 93 w 278"/>
                  <a:gd name="T39" fmla="*/ 179 h 179"/>
                  <a:gd name="T40" fmla="*/ 109 w 278"/>
                  <a:gd name="T41" fmla="*/ 178 h 179"/>
                  <a:gd name="T42" fmla="*/ 124 w 278"/>
                  <a:gd name="T43" fmla="*/ 175 h 179"/>
                  <a:gd name="T44" fmla="*/ 141 w 278"/>
                  <a:gd name="T45" fmla="*/ 171 h 179"/>
                  <a:gd name="T46" fmla="*/ 157 w 278"/>
                  <a:gd name="T47" fmla="*/ 162 h 179"/>
                  <a:gd name="T48" fmla="*/ 171 w 278"/>
                  <a:gd name="T49" fmla="*/ 151 h 179"/>
                  <a:gd name="T50" fmla="*/ 178 w 278"/>
                  <a:gd name="T51" fmla="*/ 145 h 179"/>
                  <a:gd name="T52" fmla="*/ 186 w 278"/>
                  <a:gd name="T53" fmla="*/ 138 h 179"/>
                  <a:gd name="T54" fmla="*/ 186 w 278"/>
                  <a:gd name="T55" fmla="*/ 138 h 179"/>
                  <a:gd name="T56" fmla="*/ 231 w 278"/>
                  <a:gd name="T57" fmla="*/ 86 h 179"/>
                  <a:gd name="T58" fmla="*/ 260 w 278"/>
                  <a:gd name="T59" fmla="*/ 54 h 179"/>
                  <a:gd name="T60" fmla="*/ 278 w 278"/>
                  <a:gd name="T61" fmla="*/ 31 h 179"/>
                  <a:gd name="T62" fmla="*/ 210 w 278"/>
                  <a:gd name="T6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8" h="179">
                    <a:moveTo>
                      <a:pt x="210" y="0"/>
                    </a:moveTo>
                    <a:lnTo>
                      <a:pt x="210" y="0"/>
                    </a:lnTo>
                    <a:lnTo>
                      <a:pt x="177" y="21"/>
                    </a:lnTo>
                    <a:lnTo>
                      <a:pt x="113" y="62"/>
                    </a:lnTo>
                    <a:lnTo>
                      <a:pt x="79" y="85"/>
                    </a:lnTo>
                    <a:lnTo>
                      <a:pt x="46" y="104"/>
                    </a:lnTo>
                    <a:lnTo>
                      <a:pt x="18" y="119"/>
                    </a:lnTo>
                    <a:lnTo>
                      <a:pt x="9" y="122"/>
                    </a:lnTo>
                    <a:lnTo>
                      <a:pt x="0" y="125"/>
                    </a:lnTo>
                    <a:lnTo>
                      <a:pt x="0" y="125"/>
                    </a:lnTo>
                    <a:lnTo>
                      <a:pt x="0" y="132"/>
                    </a:lnTo>
                    <a:lnTo>
                      <a:pt x="4" y="139"/>
                    </a:lnTo>
                    <a:lnTo>
                      <a:pt x="9" y="147"/>
                    </a:lnTo>
                    <a:lnTo>
                      <a:pt x="16" y="154"/>
                    </a:lnTo>
                    <a:lnTo>
                      <a:pt x="26" y="161"/>
                    </a:lnTo>
                    <a:lnTo>
                      <a:pt x="36" y="167"/>
                    </a:lnTo>
                    <a:lnTo>
                      <a:pt x="48" y="172"/>
                    </a:lnTo>
                    <a:lnTo>
                      <a:pt x="63" y="175"/>
                    </a:lnTo>
                    <a:lnTo>
                      <a:pt x="77" y="178"/>
                    </a:lnTo>
                    <a:lnTo>
                      <a:pt x="93" y="179"/>
                    </a:lnTo>
                    <a:lnTo>
                      <a:pt x="109" y="178"/>
                    </a:lnTo>
                    <a:lnTo>
                      <a:pt x="124" y="175"/>
                    </a:lnTo>
                    <a:lnTo>
                      <a:pt x="141" y="171"/>
                    </a:lnTo>
                    <a:lnTo>
                      <a:pt x="157" y="162"/>
                    </a:lnTo>
                    <a:lnTo>
                      <a:pt x="171" y="151"/>
                    </a:lnTo>
                    <a:lnTo>
                      <a:pt x="178" y="145"/>
                    </a:lnTo>
                    <a:lnTo>
                      <a:pt x="186" y="138"/>
                    </a:lnTo>
                    <a:lnTo>
                      <a:pt x="186" y="138"/>
                    </a:lnTo>
                    <a:lnTo>
                      <a:pt x="231" y="86"/>
                    </a:lnTo>
                    <a:lnTo>
                      <a:pt x="260" y="54"/>
                    </a:lnTo>
                    <a:lnTo>
                      <a:pt x="278" y="31"/>
                    </a:lnTo>
                    <a:lnTo>
                      <a:pt x="210" y="0"/>
                    </a:lnTo>
                    <a:close/>
                  </a:path>
                </a:pathLst>
              </a:custGeom>
              <a:solidFill>
                <a:srgbClr val="E19469"/>
              </a:solidFill>
              <a:ln>
                <a:noFill/>
              </a:ln>
            </p:spPr>
            <p:txBody>
              <a:bodyPr vert="horz" wrap="square" lIns="91440" tIns="45720" rIns="91440" bIns="45720" numCol="1" anchor="t" anchorCtr="0" compatLnSpc="1">
                <a:normAutofit fontScale="67500" lnSpcReduction="20000"/>
              </a:bodyPr>
              <a:lstStyle/>
              <a:p>
                <a:endParaRPr lang="en-US"/>
              </a:p>
            </p:txBody>
          </p:sp>
          <p:sp>
            <p:nvSpPr>
              <p:cNvPr id="9" name="îṩ1íḑê"/>
              <p:cNvSpPr/>
              <p:nvPr/>
            </p:nvSpPr>
            <p:spPr bwMode="auto">
              <a:xfrm>
                <a:off x="3999982" y="2622140"/>
                <a:ext cx="1309649" cy="1851447"/>
              </a:xfrm>
              <a:custGeom>
                <a:avLst/>
                <a:gdLst>
                  <a:gd name="T0" fmla="*/ 722 w 732"/>
                  <a:gd name="T1" fmla="*/ 771 h 1031"/>
                  <a:gd name="T2" fmla="*/ 627 w 732"/>
                  <a:gd name="T3" fmla="*/ 694 h 1031"/>
                  <a:gd name="T4" fmla="*/ 598 w 732"/>
                  <a:gd name="T5" fmla="*/ 653 h 1031"/>
                  <a:gd name="T6" fmla="*/ 584 w 732"/>
                  <a:gd name="T7" fmla="*/ 612 h 1031"/>
                  <a:gd name="T8" fmla="*/ 569 w 732"/>
                  <a:gd name="T9" fmla="*/ 487 h 1031"/>
                  <a:gd name="T10" fmla="*/ 564 w 732"/>
                  <a:gd name="T11" fmla="*/ 237 h 1031"/>
                  <a:gd name="T12" fmla="*/ 490 w 732"/>
                  <a:gd name="T13" fmla="*/ 126 h 1031"/>
                  <a:gd name="T14" fmla="*/ 448 w 732"/>
                  <a:gd name="T15" fmla="*/ 59 h 1031"/>
                  <a:gd name="T16" fmla="*/ 407 w 732"/>
                  <a:gd name="T17" fmla="*/ 5 h 1031"/>
                  <a:gd name="T18" fmla="*/ 392 w 732"/>
                  <a:gd name="T19" fmla="*/ 0 h 1031"/>
                  <a:gd name="T20" fmla="*/ 366 w 732"/>
                  <a:gd name="T21" fmla="*/ 13 h 1031"/>
                  <a:gd name="T22" fmla="*/ 314 w 732"/>
                  <a:gd name="T23" fmla="*/ 54 h 1031"/>
                  <a:gd name="T24" fmla="*/ 282 w 732"/>
                  <a:gd name="T25" fmla="*/ 68 h 1031"/>
                  <a:gd name="T26" fmla="*/ 188 w 732"/>
                  <a:gd name="T27" fmla="*/ 85 h 1031"/>
                  <a:gd name="T28" fmla="*/ 94 w 732"/>
                  <a:gd name="T29" fmla="*/ 70 h 1031"/>
                  <a:gd name="T30" fmla="*/ 75 w 732"/>
                  <a:gd name="T31" fmla="*/ 78 h 1031"/>
                  <a:gd name="T32" fmla="*/ 69 w 732"/>
                  <a:gd name="T33" fmla="*/ 106 h 1031"/>
                  <a:gd name="T34" fmla="*/ 91 w 732"/>
                  <a:gd name="T35" fmla="*/ 163 h 1031"/>
                  <a:gd name="T36" fmla="*/ 116 w 732"/>
                  <a:gd name="T37" fmla="*/ 185 h 1031"/>
                  <a:gd name="T38" fmla="*/ 165 w 732"/>
                  <a:gd name="T39" fmla="*/ 202 h 1031"/>
                  <a:gd name="T40" fmla="*/ 236 w 732"/>
                  <a:gd name="T41" fmla="*/ 204 h 1031"/>
                  <a:gd name="T42" fmla="*/ 314 w 732"/>
                  <a:gd name="T43" fmla="*/ 179 h 1031"/>
                  <a:gd name="T44" fmla="*/ 360 w 732"/>
                  <a:gd name="T45" fmla="*/ 162 h 1031"/>
                  <a:gd name="T46" fmla="*/ 394 w 732"/>
                  <a:gd name="T47" fmla="*/ 251 h 1031"/>
                  <a:gd name="T48" fmla="*/ 357 w 732"/>
                  <a:gd name="T49" fmla="*/ 299 h 1031"/>
                  <a:gd name="T50" fmla="*/ 327 w 732"/>
                  <a:gd name="T51" fmla="*/ 368 h 1031"/>
                  <a:gd name="T52" fmla="*/ 314 w 732"/>
                  <a:gd name="T53" fmla="*/ 460 h 1031"/>
                  <a:gd name="T54" fmla="*/ 294 w 732"/>
                  <a:gd name="T55" fmla="*/ 466 h 1031"/>
                  <a:gd name="T56" fmla="*/ 250 w 732"/>
                  <a:gd name="T57" fmla="*/ 437 h 1031"/>
                  <a:gd name="T58" fmla="*/ 220 w 732"/>
                  <a:gd name="T59" fmla="*/ 396 h 1031"/>
                  <a:gd name="T60" fmla="*/ 187 w 732"/>
                  <a:gd name="T61" fmla="*/ 309 h 1031"/>
                  <a:gd name="T62" fmla="*/ 158 w 732"/>
                  <a:gd name="T63" fmla="*/ 259 h 1031"/>
                  <a:gd name="T64" fmla="*/ 108 w 732"/>
                  <a:gd name="T65" fmla="*/ 218 h 1031"/>
                  <a:gd name="T66" fmla="*/ 66 w 732"/>
                  <a:gd name="T67" fmla="*/ 201 h 1031"/>
                  <a:gd name="T68" fmla="*/ 29 w 732"/>
                  <a:gd name="T69" fmla="*/ 202 h 1031"/>
                  <a:gd name="T70" fmla="*/ 7 w 732"/>
                  <a:gd name="T71" fmla="*/ 218 h 1031"/>
                  <a:gd name="T72" fmla="*/ 0 w 732"/>
                  <a:gd name="T73" fmla="*/ 239 h 1031"/>
                  <a:gd name="T74" fmla="*/ 35 w 732"/>
                  <a:gd name="T75" fmla="*/ 287 h 1031"/>
                  <a:gd name="T76" fmla="*/ 107 w 732"/>
                  <a:gd name="T77" fmla="*/ 402 h 1031"/>
                  <a:gd name="T78" fmla="*/ 155 w 732"/>
                  <a:gd name="T79" fmla="*/ 514 h 1031"/>
                  <a:gd name="T80" fmla="*/ 211 w 732"/>
                  <a:gd name="T81" fmla="*/ 669 h 1031"/>
                  <a:gd name="T82" fmla="*/ 252 w 732"/>
                  <a:gd name="T83" fmla="*/ 752 h 1031"/>
                  <a:gd name="T84" fmla="*/ 290 w 732"/>
                  <a:gd name="T85" fmla="*/ 794 h 1031"/>
                  <a:gd name="T86" fmla="*/ 324 w 732"/>
                  <a:gd name="T87" fmla="*/ 813 h 1031"/>
                  <a:gd name="T88" fmla="*/ 391 w 732"/>
                  <a:gd name="T89" fmla="*/ 828 h 1031"/>
                  <a:gd name="T90" fmla="*/ 436 w 732"/>
                  <a:gd name="T91" fmla="*/ 851 h 1031"/>
                  <a:gd name="T92" fmla="*/ 539 w 732"/>
                  <a:gd name="T93" fmla="*/ 959 h 1031"/>
                  <a:gd name="T94" fmla="*/ 580 w 732"/>
                  <a:gd name="T95" fmla="*/ 1019 h 1031"/>
                  <a:gd name="T96" fmla="*/ 602 w 732"/>
                  <a:gd name="T97" fmla="*/ 1031 h 1031"/>
                  <a:gd name="T98" fmla="*/ 642 w 732"/>
                  <a:gd name="T99" fmla="*/ 1020 h 1031"/>
                  <a:gd name="T100" fmla="*/ 699 w 732"/>
                  <a:gd name="T101" fmla="*/ 972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2" h="1031">
                    <a:moveTo>
                      <a:pt x="732" y="776"/>
                    </a:moveTo>
                    <a:lnTo>
                      <a:pt x="732" y="776"/>
                    </a:lnTo>
                    <a:lnTo>
                      <a:pt x="722" y="771"/>
                    </a:lnTo>
                    <a:lnTo>
                      <a:pt x="722" y="771"/>
                    </a:lnTo>
                    <a:lnTo>
                      <a:pt x="682" y="742"/>
                    </a:lnTo>
                    <a:lnTo>
                      <a:pt x="663" y="727"/>
                    </a:lnTo>
                    <a:lnTo>
                      <a:pt x="644" y="711"/>
                    </a:lnTo>
                    <a:lnTo>
                      <a:pt x="627" y="694"/>
                    </a:lnTo>
                    <a:lnTo>
                      <a:pt x="619" y="685"/>
                    </a:lnTo>
                    <a:lnTo>
                      <a:pt x="611" y="675"/>
                    </a:lnTo>
                    <a:lnTo>
                      <a:pt x="604" y="664"/>
                    </a:lnTo>
                    <a:lnTo>
                      <a:pt x="598" y="653"/>
                    </a:lnTo>
                    <a:lnTo>
                      <a:pt x="592" y="641"/>
                    </a:lnTo>
                    <a:lnTo>
                      <a:pt x="587" y="628"/>
                    </a:lnTo>
                    <a:lnTo>
                      <a:pt x="587" y="628"/>
                    </a:lnTo>
                    <a:lnTo>
                      <a:pt x="584" y="612"/>
                    </a:lnTo>
                    <a:lnTo>
                      <a:pt x="579" y="593"/>
                    </a:lnTo>
                    <a:lnTo>
                      <a:pt x="577" y="570"/>
                    </a:lnTo>
                    <a:lnTo>
                      <a:pt x="573" y="545"/>
                    </a:lnTo>
                    <a:lnTo>
                      <a:pt x="569" y="487"/>
                    </a:lnTo>
                    <a:lnTo>
                      <a:pt x="567" y="427"/>
                    </a:lnTo>
                    <a:lnTo>
                      <a:pt x="564" y="367"/>
                    </a:lnTo>
                    <a:lnTo>
                      <a:pt x="564" y="312"/>
                    </a:lnTo>
                    <a:lnTo>
                      <a:pt x="564" y="237"/>
                    </a:lnTo>
                    <a:lnTo>
                      <a:pt x="564" y="237"/>
                    </a:lnTo>
                    <a:lnTo>
                      <a:pt x="536" y="192"/>
                    </a:lnTo>
                    <a:lnTo>
                      <a:pt x="512" y="157"/>
                    </a:lnTo>
                    <a:lnTo>
                      <a:pt x="490" y="126"/>
                    </a:lnTo>
                    <a:lnTo>
                      <a:pt x="468" y="94"/>
                    </a:lnTo>
                    <a:lnTo>
                      <a:pt x="468" y="94"/>
                    </a:lnTo>
                    <a:lnTo>
                      <a:pt x="457" y="76"/>
                    </a:lnTo>
                    <a:lnTo>
                      <a:pt x="448" y="59"/>
                    </a:lnTo>
                    <a:lnTo>
                      <a:pt x="432" y="31"/>
                    </a:lnTo>
                    <a:lnTo>
                      <a:pt x="424" y="20"/>
                    </a:lnTo>
                    <a:lnTo>
                      <a:pt x="416" y="11"/>
                    </a:lnTo>
                    <a:lnTo>
                      <a:pt x="407" y="5"/>
                    </a:lnTo>
                    <a:lnTo>
                      <a:pt x="403" y="2"/>
                    </a:lnTo>
                    <a:lnTo>
                      <a:pt x="397" y="0"/>
                    </a:lnTo>
                    <a:lnTo>
                      <a:pt x="397" y="0"/>
                    </a:lnTo>
                    <a:lnTo>
                      <a:pt x="392" y="0"/>
                    </a:lnTo>
                    <a:lnTo>
                      <a:pt x="388" y="0"/>
                    </a:lnTo>
                    <a:lnTo>
                      <a:pt x="382" y="2"/>
                    </a:lnTo>
                    <a:lnTo>
                      <a:pt x="377" y="5"/>
                    </a:lnTo>
                    <a:lnTo>
                      <a:pt x="366" y="13"/>
                    </a:lnTo>
                    <a:lnTo>
                      <a:pt x="354" y="24"/>
                    </a:lnTo>
                    <a:lnTo>
                      <a:pt x="339" y="36"/>
                    </a:lnTo>
                    <a:lnTo>
                      <a:pt x="324" y="48"/>
                    </a:lnTo>
                    <a:lnTo>
                      <a:pt x="314" y="54"/>
                    </a:lnTo>
                    <a:lnTo>
                      <a:pt x="305" y="60"/>
                    </a:lnTo>
                    <a:lnTo>
                      <a:pt x="294" y="64"/>
                    </a:lnTo>
                    <a:lnTo>
                      <a:pt x="282" y="68"/>
                    </a:lnTo>
                    <a:lnTo>
                      <a:pt x="282" y="68"/>
                    </a:lnTo>
                    <a:lnTo>
                      <a:pt x="259" y="74"/>
                    </a:lnTo>
                    <a:lnTo>
                      <a:pt x="235" y="80"/>
                    </a:lnTo>
                    <a:lnTo>
                      <a:pt x="212" y="84"/>
                    </a:lnTo>
                    <a:lnTo>
                      <a:pt x="188" y="85"/>
                    </a:lnTo>
                    <a:lnTo>
                      <a:pt x="165" y="85"/>
                    </a:lnTo>
                    <a:lnTo>
                      <a:pt x="141" y="83"/>
                    </a:lnTo>
                    <a:lnTo>
                      <a:pt x="118" y="77"/>
                    </a:lnTo>
                    <a:lnTo>
                      <a:pt x="94" y="70"/>
                    </a:lnTo>
                    <a:lnTo>
                      <a:pt x="94" y="70"/>
                    </a:lnTo>
                    <a:lnTo>
                      <a:pt x="85" y="71"/>
                    </a:lnTo>
                    <a:lnTo>
                      <a:pt x="79" y="73"/>
                    </a:lnTo>
                    <a:lnTo>
                      <a:pt x="75" y="78"/>
                    </a:lnTo>
                    <a:lnTo>
                      <a:pt x="71" y="84"/>
                    </a:lnTo>
                    <a:lnTo>
                      <a:pt x="69" y="90"/>
                    </a:lnTo>
                    <a:lnTo>
                      <a:pt x="69" y="97"/>
                    </a:lnTo>
                    <a:lnTo>
                      <a:pt x="69" y="106"/>
                    </a:lnTo>
                    <a:lnTo>
                      <a:pt x="70" y="114"/>
                    </a:lnTo>
                    <a:lnTo>
                      <a:pt x="75" y="131"/>
                    </a:lnTo>
                    <a:lnTo>
                      <a:pt x="82" y="148"/>
                    </a:lnTo>
                    <a:lnTo>
                      <a:pt x="91" y="163"/>
                    </a:lnTo>
                    <a:lnTo>
                      <a:pt x="101" y="176"/>
                    </a:lnTo>
                    <a:lnTo>
                      <a:pt x="101" y="176"/>
                    </a:lnTo>
                    <a:lnTo>
                      <a:pt x="107" y="180"/>
                    </a:lnTo>
                    <a:lnTo>
                      <a:pt x="116" y="185"/>
                    </a:lnTo>
                    <a:lnTo>
                      <a:pt x="125" y="190"/>
                    </a:lnTo>
                    <a:lnTo>
                      <a:pt x="137" y="195"/>
                    </a:lnTo>
                    <a:lnTo>
                      <a:pt x="150" y="198"/>
                    </a:lnTo>
                    <a:lnTo>
                      <a:pt x="165" y="202"/>
                    </a:lnTo>
                    <a:lnTo>
                      <a:pt x="182" y="204"/>
                    </a:lnTo>
                    <a:lnTo>
                      <a:pt x="199" y="207"/>
                    </a:lnTo>
                    <a:lnTo>
                      <a:pt x="217" y="207"/>
                    </a:lnTo>
                    <a:lnTo>
                      <a:pt x="236" y="204"/>
                    </a:lnTo>
                    <a:lnTo>
                      <a:pt x="255" y="202"/>
                    </a:lnTo>
                    <a:lnTo>
                      <a:pt x="274" y="196"/>
                    </a:lnTo>
                    <a:lnTo>
                      <a:pt x="295" y="189"/>
                    </a:lnTo>
                    <a:lnTo>
                      <a:pt x="314" y="179"/>
                    </a:lnTo>
                    <a:lnTo>
                      <a:pt x="335" y="167"/>
                    </a:lnTo>
                    <a:lnTo>
                      <a:pt x="354" y="151"/>
                    </a:lnTo>
                    <a:lnTo>
                      <a:pt x="354" y="151"/>
                    </a:lnTo>
                    <a:lnTo>
                      <a:pt x="360" y="162"/>
                    </a:lnTo>
                    <a:lnTo>
                      <a:pt x="366" y="177"/>
                    </a:lnTo>
                    <a:lnTo>
                      <a:pt x="379" y="210"/>
                    </a:lnTo>
                    <a:lnTo>
                      <a:pt x="394" y="251"/>
                    </a:lnTo>
                    <a:lnTo>
                      <a:pt x="394" y="251"/>
                    </a:lnTo>
                    <a:lnTo>
                      <a:pt x="390" y="255"/>
                    </a:lnTo>
                    <a:lnTo>
                      <a:pt x="379" y="267"/>
                    </a:lnTo>
                    <a:lnTo>
                      <a:pt x="365" y="287"/>
                    </a:lnTo>
                    <a:lnTo>
                      <a:pt x="357" y="299"/>
                    </a:lnTo>
                    <a:lnTo>
                      <a:pt x="349" y="314"/>
                    </a:lnTo>
                    <a:lnTo>
                      <a:pt x="341" y="331"/>
                    </a:lnTo>
                    <a:lnTo>
                      <a:pt x="333" y="349"/>
                    </a:lnTo>
                    <a:lnTo>
                      <a:pt x="327" y="368"/>
                    </a:lnTo>
                    <a:lnTo>
                      <a:pt x="321" y="389"/>
                    </a:lnTo>
                    <a:lnTo>
                      <a:pt x="317" y="411"/>
                    </a:lnTo>
                    <a:lnTo>
                      <a:pt x="314" y="434"/>
                    </a:lnTo>
                    <a:lnTo>
                      <a:pt x="314" y="460"/>
                    </a:lnTo>
                    <a:lnTo>
                      <a:pt x="315" y="486"/>
                    </a:lnTo>
                    <a:lnTo>
                      <a:pt x="315" y="486"/>
                    </a:lnTo>
                    <a:lnTo>
                      <a:pt x="305" y="475"/>
                    </a:lnTo>
                    <a:lnTo>
                      <a:pt x="294" y="466"/>
                    </a:lnTo>
                    <a:lnTo>
                      <a:pt x="284" y="460"/>
                    </a:lnTo>
                    <a:lnTo>
                      <a:pt x="273" y="452"/>
                    </a:lnTo>
                    <a:lnTo>
                      <a:pt x="262" y="445"/>
                    </a:lnTo>
                    <a:lnTo>
                      <a:pt x="250" y="437"/>
                    </a:lnTo>
                    <a:lnTo>
                      <a:pt x="240" y="423"/>
                    </a:lnTo>
                    <a:lnTo>
                      <a:pt x="226" y="407"/>
                    </a:lnTo>
                    <a:lnTo>
                      <a:pt x="226" y="407"/>
                    </a:lnTo>
                    <a:lnTo>
                      <a:pt x="220" y="396"/>
                    </a:lnTo>
                    <a:lnTo>
                      <a:pt x="215" y="385"/>
                    </a:lnTo>
                    <a:lnTo>
                      <a:pt x="206" y="361"/>
                    </a:lnTo>
                    <a:lnTo>
                      <a:pt x="196" y="336"/>
                    </a:lnTo>
                    <a:lnTo>
                      <a:pt x="187" y="309"/>
                    </a:lnTo>
                    <a:lnTo>
                      <a:pt x="181" y="296"/>
                    </a:lnTo>
                    <a:lnTo>
                      <a:pt x="175" y="284"/>
                    </a:lnTo>
                    <a:lnTo>
                      <a:pt x="166" y="271"/>
                    </a:lnTo>
                    <a:lnTo>
                      <a:pt x="158" y="259"/>
                    </a:lnTo>
                    <a:lnTo>
                      <a:pt x="148" y="248"/>
                    </a:lnTo>
                    <a:lnTo>
                      <a:pt x="136" y="237"/>
                    </a:lnTo>
                    <a:lnTo>
                      <a:pt x="123" y="226"/>
                    </a:lnTo>
                    <a:lnTo>
                      <a:pt x="108" y="218"/>
                    </a:lnTo>
                    <a:lnTo>
                      <a:pt x="108" y="218"/>
                    </a:lnTo>
                    <a:lnTo>
                      <a:pt x="93" y="209"/>
                    </a:lnTo>
                    <a:lnTo>
                      <a:pt x="79" y="204"/>
                    </a:lnTo>
                    <a:lnTo>
                      <a:pt x="66" y="201"/>
                    </a:lnTo>
                    <a:lnTo>
                      <a:pt x="55" y="198"/>
                    </a:lnTo>
                    <a:lnTo>
                      <a:pt x="46" y="198"/>
                    </a:lnTo>
                    <a:lnTo>
                      <a:pt x="36" y="200"/>
                    </a:lnTo>
                    <a:lnTo>
                      <a:pt x="29" y="202"/>
                    </a:lnTo>
                    <a:lnTo>
                      <a:pt x="22" y="206"/>
                    </a:lnTo>
                    <a:lnTo>
                      <a:pt x="16" y="209"/>
                    </a:lnTo>
                    <a:lnTo>
                      <a:pt x="11" y="213"/>
                    </a:lnTo>
                    <a:lnTo>
                      <a:pt x="7" y="218"/>
                    </a:lnTo>
                    <a:lnTo>
                      <a:pt x="4" y="222"/>
                    </a:lnTo>
                    <a:lnTo>
                      <a:pt x="0" y="232"/>
                    </a:lnTo>
                    <a:lnTo>
                      <a:pt x="0" y="239"/>
                    </a:lnTo>
                    <a:lnTo>
                      <a:pt x="0" y="239"/>
                    </a:lnTo>
                    <a:lnTo>
                      <a:pt x="1" y="243"/>
                    </a:lnTo>
                    <a:lnTo>
                      <a:pt x="5" y="248"/>
                    </a:lnTo>
                    <a:lnTo>
                      <a:pt x="17" y="265"/>
                    </a:lnTo>
                    <a:lnTo>
                      <a:pt x="35" y="287"/>
                    </a:lnTo>
                    <a:lnTo>
                      <a:pt x="57" y="319"/>
                    </a:lnTo>
                    <a:lnTo>
                      <a:pt x="82" y="356"/>
                    </a:lnTo>
                    <a:lnTo>
                      <a:pt x="94" y="378"/>
                    </a:lnTo>
                    <a:lnTo>
                      <a:pt x="107" y="402"/>
                    </a:lnTo>
                    <a:lnTo>
                      <a:pt x="120" y="427"/>
                    </a:lnTo>
                    <a:lnTo>
                      <a:pt x="132" y="454"/>
                    </a:lnTo>
                    <a:lnTo>
                      <a:pt x="144" y="482"/>
                    </a:lnTo>
                    <a:lnTo>
                      <a:pt x="155" y="514"/>
                    </a:lnTo>
                    <a:lnTo>
                      <a:pt x="155" y="514"/>
                    </a:lnTo>
                    <a:lnTo>
                      <a:pt x="176" y="573"/>
                    </a:lnTo>
                    <a:lnTo>
                      <a:pt x="194" y="624"/>
                    </a:lnTo>
                    <a:lnTo>
                      <a:pt x="211" y="669"/>
                    </a:lnTo>
                    <a:lnTo>
                      <a:pt x="227" y="708"/>
                    </a:lnTo>
                    <a:lnTo>
                      <a:pt x="235" y="723"/>
                    </a:lnTo>
                    <a:lnTo>
                      <a:pt x="243" y="739"/>
                    </a:lnTo>
                    <a:lnTo>
                      <a:pt x="252" y="752"/>
                    </a:lnTo>
                    <a:lnTo>
                      <a:pt x="261" y="764"/>
                    </a:lnTo>
                    <a:lnTo>
                      <a:pt x="270" y="776"/>
                    </a:lnTo>
                    <a:lnTo>
                      <a:pt x="280" y="786"/>
                    </a:lnTo>
                    <a:lnTo>
                      <a:pt x="290" y="794"/>
                    </a:lnTo>
                    <a:lnTo>
                      <a:pt x="302" y="801"/>
                    </a:lnTo>
                    <a:lnTo>
                      <a:pt x="302" y="801"/>
                    </a:lnTo>
                    <a:lnTo>
                      <a:pt x="313" y="809"/>
                    </a:lnTo>
                    <a:lnTo>
                      <a:pt x="324" y="813"/>
                    </a:lnTo>
                    <a:lnTo>
                      <a:pt x="344" y="821"/>
                    </a:lnTo>
                    <a:lnTo>
                      <a:pt x="362" y="825"/>
                    </a:lnTo>
                    <a:lnTo>
                      <a:pt x="379" y="828"/>
                    </a:lnTo>
                    <a:lnTo>
                      <a:pt x="391" y="828"/>
                    </a:lnTo>
                    <a:lnTo>
                      <a:pt x="402" y="828"/>
                    </a:lnTo>
                    <a:lnTo>
                      <a:pt x="409" y="825"/>
                    </a:lnTo>
                    <a:lnTo>
                      <a:pt x="409" y="825"/>
                    </a:lnTo>
                    <a:lnTo>
                      <a:pt x="436" y="851"/>
                    </a:lnTo>
                    <a:lnTo>
                      <a:pt x="462" y="876"/>
                    </a:lnTo>
                    <a:lnTo>
                      <a:pt x="493" y="909"/>
                    </a:lnTo>
                    <a:lnTo>
                      <a:pt x="525" y="942"/>
                    </a:lnTo>
                    <a:lnTo>
                      <a:pt x="539" y="959"/>
                    </a:lnTo>
                    <a:lnTo>
                      <a:pt x="552" y="976"/>
                    </a:lnTo>
                    <a:lnTo>
                      <a:pt x="564" y="992"/>
                    </a:lnTo>
                    <a:lnTo>
                      <a:pt x="574" y="1006"/>
                    </a:lnTo>
                    <a:lnTo>
                      <a:pt x="580" y="1019"/>
                    </a:lnTo>
                    <a:lnTo>
                      <a:pt x="584" y="1030"/>
                    </a:lnTo>
                    <a:lnTo>
                      <a:pt x="584" y="1030"/>
                    </a:lnTo>
                    <a:lnTo>
                      <a:pt x="592" y="1031"/>
                    </a:lnTo>
                    <a:lnTo>
                      <a:pt x="602" y="1031"/>
                    </a:lnTo>
                    <a:lnTo>
                      <a:pt x="611" y="1031"/>
                    </a:lnTo>
                    <a:lnTo>
                      <a:pt x="621" y="1029"/>
                    </a:lnTo>
                    <a:lnTo>
                      <a:pt x="631" y="1025"/>
                    </a:lnTo>
                    <a:lnTo>
                      <a:pt x="642" y="1020"/>
                    </a:lnTo>
                    <a:lnTo>
                      <a:pt x="651" y="1014"/>
                    </a:lnTo>
                    <a:lnTo>
                      <a:pt x="661" y="1007"/>
                    </a:lnTo>
                    <a:lnTo>
                      <a:pt x="680" y="992"/>
                    </a:lnTo>
                    <a:lnTo>
                      <a:pt x="699" y="972"/>
                    </a:lnTo>
                    <a:lnTo>
                      <a:pt x="716" y="952"/>
                    </a:lnTo>
                    <a:lnTo>
                      <a:pt x="732" y="930"/>
                    </a:lnTo>
                    <a:lnTo>
                      <a:pt x="732" y="776"/>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10" name="îṣḷíḍe"/>
              <p:cNvSpPr/>
              <p:nvPr/>
            </p:nvSpPr>
            <p:spPr bwMode="auto">
              <a:xfrm>
                <a:off x="4563311" y="3088590"/>
                <a:ext cx="269107" cy="398278"/>
              </a:xfrm>
              <a:custGeom>
                <a:avLst/>
                <a:gdLst>
                  <a:gd name="T0" fmla="*/ 71 w 151"/>
                  <a:gd name="T1" fmla="*/ 0 h 221"/>
                  <a:gd name="T2" fmla="*/ 71 w 151"/>
                  <a:gd name="T3" fmla="*/ 0 h 221"/>
                  <a:gd name="T4" fmla="*/ 62 w 151"/>
                  <a:gd name="T5" fmla="*/ 12 h 221"/>
                  <a:gd name="T6" fmla="*/ 49 w 151"/>
                  <a:gd name="T7" fmla="*/ 29 h 221"/>
                  <a:gd name="T8" fmla="*/ 37 w 151"/>
                  <a:gd name="T9" fmla="*/ 50 h 221"/>
                  <a:gd name="T10" fmla="*/ 24 w 151"/>
                  <a:gd name="T11" fmla="*/ 76 h 221"/>
                  <a:gd name="T12" fmla="*/ 18 w 151"/>
                  <a:gd name="T13" fmla="*/ 91 h 221"/>
                  <a:gd name="T14" fmla="*/ 13 w 151"/>
                  <a:gd name="T15" fmla="*/ 107 h 221"/>
                  <a:gd name="T16" fmla="*/ 9 w 151"/>
                  <a:gd name="T17" fmla="*/ 123 h 221"/>
                  <a:gd name="T18" fmla="*/ 5 w 151"/>
                  <a:gd name="T19" fmla="*/ 141 h 221"/>
                  <a:gd name="T20" fmla="*/ 3 w 151"/>
                  <a:gd name="T21" fmla="*/ 159 h 221"/>
                  <a:gd name="T22" fmla="*/ 0 w 151"/>
                  <a:gd name="T23" fmla="*/ 178 h 221"/>
                  <a:gd name="T24" fmla="*/ 0 w 151"/>
                  <a:gd name="T25" fmla="*/ 198 h 221"/>
                  <a:gd name="T26" fmla="*/ 1 w 151"/>
                  <a:gd name="T27" fmla="*/ 220 h 221"/>
                  <a:gd name="T28" fmla="*/ 1 w 151"/>
                  <a:gd name="T29" fmla="*/ 221 h 221"/>
                  <a:gd name="T30" fmla="*/ 1 w 151"/>
                  <a:gd name="T31" fmla="*/ 221 h 221"/>
                  <a:gd name="T32" fmla="*/ 4 w 151"/>
                  <a:gd name="T33" fmla="*/ 208 h 221"/>
                  <a:gd name="T34" fmla="*/ 6 w 151"/>
                  <a:gd name="T35" fmla="*/ 194 h 221"/>
                  <a:gd name="T36" fmla="*/ 10 w 151"/>
                  <a:gd name="T37" fmla="*/ 175 h 221"/>
                  <a:gd name="T38" fmla="*/ 17 w 151"/>
                  <a:gd name="T39" fmla="*/ 155 h 221"/>
                  <a:gd name="T40" fmla="*/ 22 w 151"/>
                  <a:gd name="T41" fmla="*/ 145 h 221"/>
                  <a:gd name="T42" fmla="*/ 27 w 151"/>
                  <a:gd name="T43" fmla="*/ 135 h 221"/>
                  <a:gd name="T44" fmla="*/ 33 w 151"/>
                  <a:gd name="T45" fmla="*/ 125 h 221"/>
                  <a:gd name="T46" fmla="*/ 40 w 151"/>
                  <a:gd name="T47" fmla="*/ 115 h 221"/>
                  <a:gd name="T48" fmla="*/ 48 w 151"/>
                  <a:gd name="T49" fmla="*/ 106 h 221"/>
                  <a:gd name="T50" fmla="*/ 58 w 151"/>
                  <a:gd name="T51" fmla="*/ 97 h 221"/>
                  <a:gd name="T52" fmla="*/ 58 w 151"/>
                  <a:gd name="T53" fmla="*/ 97 h 221"/>
                  <a:gd name="T54" fmla="*/ 76 w 151"/>
                  <a:gd name="T55" fmla="*/ 83 h 221"/>
                  <a:gd name="T56" fmla="*/ 94 w 151"/>
                  <a:gd name="T57" fmla="*/ 71 h 221"/>
                  <a:gd name="T58" fmla="*/ 124 w 151"/>
                  <a:gd name="T59" fmla="*/ 52 h 221"/>
                  <a:gd name="T60" fmla="*/ 143 w 151"/>
                  <a:gd name="T61" fmla="*/ 41 h 221"/>
                  <a:gd name="T62" fmla="*/ 151 w 151"/>
                  <a:gd name="T63" fmla="*/ 37 h 221"/>
                  <a:gd name="T64" fmla="*/ 71 w 151"/>
                  <a:gd name="T65"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221">
                    <a:moveTo>
                      <a:pt x="71" y="0"/>
                    </a:moveTo>
                    <a:lnTo>
                      <a:pt x="71" y="0"/>
                    </a:lnTo>
                    <a:lnTo>
                      <a:pt x="62" y="12"/>
                    </a:lnTo>
                    <a:lnTo>
                      <a:pt x="49" y="29"/>
                    </a:lnTo>
                    <a:lnTo>
                      <a:pt x="37" y="50"/>
                    </a:lnTo>
                    <a:lnTo>
                      <a:pt x="24" y="76"/>
                    </a:lnTo>
                    <a:lnTo>
                      <a:pt x="18" y="91"/>
                    </a:lnTo>
                    <a:lnTo>
                      <a:pt x="13" y="107"/>
                    </a:lnTo>
                    <a:lnTo>
                      <a:pt x="9" y="123"/>
                    </a:lnTo>
                    <a:lnTo>
                      <a:pt x="5" y="141"/>
                    </a:lnTo>
                    <a:lnTo>
                      <a:pt x="3" y="159"/>
                    </a:lnTo>
                    <a:lnTo>
                      <a:pt x="0" y="178"/>
                    </a:lnTo>
                    <a:lnTo>
                      <a:pt x="0" y="198"/>
                    </a:lnTo>
                    <a:lnTo>
                      <a:pt x="1" y="220"/>
                    </a:lnTo>
                    <a:lnTo>
                      <a:pt x="1" y="221"/>
                    </a:lnTo>
                    <a:lnTo>
                      <a:pt x="1" y="221"/>
                    </a:lnTo>
                    <a:lnTo>
                      <a:pt x="4" y="208"/>
                    </a:lnTo>
                    <a:lnTo>
                      <a:pt x="6" y="194"/>
                    </a:lnTo>
                    <a:lnTo>
                      <a:pt x="10" y="175"/>
                    </a:lnTo>
                    <a:lnTo>
                      <a:pt x="17" y="155"/>
                    </a:lnTo>
                    <a:lnTo>
                      <a:pt x="22" y="145"/>
                    </a:lnTo>
                    <a:lnTo>
                      <a:pt x="27" y="135"/>
                    </a:lnTo>
                    <a:lnTo>
                      <a:pt x="33" y="125"/>
                    </a:lnTo>
                    <a:lnTo>
                      <a:pt x="40" y="115"/>
                    </a:lnTo>
                    <a:lnTo>
                      <a:pt x="48" y="106"/>
                    </a:lnTo>
                    <a:lnTo>
                      <a:pt x="58" y="97"/>
                    </a:lnTo>
                    <a:lnTo>
                      <a:pt x="58" y="97"/>
                    </a:lnTo>
                    <a:lnTo>
                      <a:pt x="76" y="83"/>
                    </a:lnTo>
                    <a:lnTo>
                      <a:pt x="94" y="71"/>
                    </a:lnTo>
                    <a:lnTo>
                      <a:pt x="124" y="52"/>
                    </a:lnTo>
                    <a:lnTo>
                      <a:pt x="143" y="41"/>
                    </a:lnTo>
                    <a:lnTo>
                      <a:pt x="151" y="37"/>
                    </a:lnTo>
                    <a:lnTo>
                      <a:pt x="71" y="0"/>
                    </a:lnTo>
                    <a:close/>
                  </a:path>
                </a:pathLst>
              </a:custGeom>
              <a:solidFill>
                <a:srgbClr val="E19469"/>
              </a:solidFill>
              <a:ln>
                <a:noFill/>
              </a:ln>
            </p:spPr>
            <p:txBody>
              <a:bodyPr vert="horz" wrap="square" lIns="91440" tIns="45720" rIns="91440" bIns="45720" numCol="1" anchor="t" anchorCtr="0" compatLnSpc="1">
                <a:normAutofit fontScale="85000" lnSpcReduction="20000"/>
              </a:bodyPr>
              <a:lstStyle/>
              <a:p>
                <a:endParaRPr lang="en-US"/>
              </a:p>
            </p:txBody>
          </p:sp>
          <p:sp>
            <p:nvSpPr>
              <p:cNvPr id="11" name="ïṧ1íḍê"/>
              <p:cNvSpPr/>
              <p:nvPr/>
            </p:nvSpPr>
            <p:spPr bwMode="auto">
              <a:xfrm>
                <a:off x="4609955" y="3088590"/>
                <a:ext cx="405454" cy="322927"/>
              </a:xfrm>
              <a:custGeom>
                <a:avLst/>
                <a:gdLst>
                  <a:gd name="T0" fmla="*/ 225 w 225"/>
                  <a:gd name="T1" fmla="*/ 179 h 179"/>
                  <a:gd name="T2" fmla="*/ 225 w 225"/>
                  <a:gd name="T3" fmla="*/ 179 h 179"/>
                  <a:gd name="T4" fmla="*/ 224 w 225"/>
                  <a:gd name="T5" fmla="*/ 119 h 179"/>
                  <a:gd name="T6" fmla="*/ 222 w 225"/>
                  <a:gd name="T7" fmla="*/ 64 h 179"/>
                  <a:gd name="T8" fmla="*/ 44 w 225"/>
                  <a:gd name="T9" fmla="*/ 0 h 179"/>
                  <a:gd name="T10" fmla="*/ 44 w 225"/>
                  <a:gd name="T11" fmla="*/ 0 h 179"/>
                  <a:gd name="T12" fmla="*/ 38 w 225"/>
                  <a:gd name="T13" fmla="*/ 6 h 179"/>
                  <a:gd name="T14" fmla="*/ 38 w 225"/>
                  <a:gd name="T15" fmla="*/ 6 h 179"/>
                  <a:gd name="T16" fmla="*/ 30 w 225"/>
                  <a:gd name="T17" fmla="*/ 17 h 179"/>
                  <a:gd name="T18" fmla="*/ 20 w 225"/>
                  <a:gd name="T19" fmla="*/ 31 h 179"/>
                  <a:gd name="T20" fmla="*/ 9 w 225"/>
                  <a:gd name="T21" fmla="*/ 49 h 179"/>
                  <a:gd name="T22" fmla="*/ 0 w 225"/>
                  <a:gd name="T23" fmla="*/ 68 h 179"/>
                  <a:gd name="T24" fmla="*/ 0 w 225"/>
                  <a:gd name="T25" fmla="*/ 68 h 179"/>
                  <a:gd name="T26" fmla="*/ 15 w 225"/>
                  <a:gd name="T27" fmla="*/ 65 h 179"/>
                  <a:gd name="T28" fmla="*/ 31 w 225"/>
                  <a:gd name="T29" fmla="*/ 64 h 179"/>
                  <a:gd name="T30" fmla="*/ 47 w 225"/>
                  <a:gd name="T31" fmla="*/ 64 h 179"/>
                  <a:gd name="T32" fmla="*/ 64 w 225"/>
                  <a:gd name="T33" fmla="*/ 66 h 179"/>
                  <a:gd name="T34" fmla="*/ 79 w 225"/>
                  <a:gd name="T35" fmla="*/ 71 h 179"/>
                  <a:gd name="T36" fmla="*/ 96 w 225"/>
                  <a:gd name="T37" fmla="*/ 76 h 179"/>
                  <a:gd name="T38" fmla="*/ 113 w 225"/>
                  <a:gd name="T39" fmla="*/ 83 h 179"/>
                  <a:gd name="T40" fmla="*/ 129 w 225"/>
                  <a:gd name="T41" fmla="*/ 91 h 179"/>
                  <a:gd name="T42" fmla="*/ 144 w 225"/>
                  <a:gd name="T43" fmla="*/ 101 h 179"/>
                  <a:gd name="T44" fmla="*/ 159 w 225"/>
                  <a:gd name="T45" fmla="*/ 111 h 179"/>
                  <a:gd name="T46" fmla="*/ 172 w 225"/>
                  <a:gd name="T47" fmla="*/ 121 h 179"/>
                  <a:gd name="T48" fmla="*/ 185 w 225"/>
                  <a:gd name="T49" fmla="*/ 133 h 179"/>
                  <a:gd name="T50" fmla="*/ 197 w 225"/>
                  <a:gd name="T51" fmla="*/ 144 h 179"/>
                  <a:gd name="T52" fmla="*/ 208 w 225"/>
                  <a:gd name="T53" fmla="*/ 156 h 179"/>
                  <a:gd name="T54" fmla="*/ 218 w 225"/>
                  <a:gd name="T55" fmla="*/ 168 h 179"/>
                  <a:gd name="T56" fmla="*/ 225 w 225"/>
                  <a:gd name="T57" fmla="*/ 179 h 179"/>
                  <a:gd name="T58" fmla="*/ 225 w 225"/>
                  <a:gd name="T59"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5" h="179">
                    <a:moveTo>
                      <a:pt x="225" y="179"/>
                    </a:moveTo>
                    <a:lnTo>
                      <a:pt x="225" y="179"/>
                    </a:lnTo>
                    <a:lnTo>
                      <a:pt x="224" y="119"/>
                    </a:lnTo>
                    <a:lnTo>
                      <a:pt x="222" y="64"/>
                    </a:lnTo>
                    <a:lnTo>
                      <a:pt x="44" y="0"/>
                    </a:lnTo>
                    <a:lnTo>
                      <a:pt x="44" y="0"/>
                    </a:lnTo>
                    <a:lnTo>
                      <a:pt x="38" y="6"/>
                    </a:lnTo>
                    <a:lnTo>
                      <a:pt x="38" y="6"/>
                    </a:lnTo>
                    <a:lnTo>
                      <a:pt x="30" y="17"/>
                    </a:lnTo>
                    <a:lnTo>
                      <a:pt x="20" y="31"/>
                    </a:lnTo>
                    <a:lnTo>
                      <a:pt x="9" y="49"/>
                    </a:lnTo>
                    <a:lnTo>
                      <a:pt x="0" y="68"/>
                    </a:lnTo>
                    <a:lnTo>
                      <a:pt x="0" y="68"/>
                    </a:lnTo>
                    <a:lnTo>
                      <a:pt x="15" y="65"/>
                    </a:lnTo>
                    <a:lnTo>
                      <a:pt x="31" y="64"/>
                    </a:lnTo>
                    <a:lnTo>
                      <a:pt x="47" y="64"/>
                    </a:lnTo>
                    <a:lnTo>
                      <a:pt x="64" y="66"/>
                    </a:lnTo>
                    <a:lnTo>
                      <a:pt x="79" y="71"/>
                    </a:lnTo>
                    <a:lnTo>
                      <a:pt x="96" y="76"/>
                    </a:lnTo>
                    <a:lnTo>
                      <a:pt x="113" y="83"/>
                    </a:lnTo>
                    <a:lnTo>
                      <a:pt x="129" y="91"/>
                    </a:lnTo>
                    <a:lnTo>
                      <a:pt x="144" y="101"/>
                    </a:lnTo>
                    <a:lnTo>
                      <a:pt x="159" y="111"/>
                    </a:lnTo>
                    <a:lnTo>
                      <a:pt x="172" y="121"/>
                    </a:lnTo>
                    <a:lnTo>
                      <a:pt x="185" y="133"/>
                    </a:lnTo>
                    <a:lnTo>
                      <a:pt x="197" y="144"/>
                    </a:lnTo>
                    <a:lnTo>
                      <a:pt x="208" y="156"/>
                    </a:lnTo>
                    <a:lnTo>
                      <a:pt x="218" y="168"/>
                    </a:lnTo>
                    <a:lnTo>
                      <a:pt x="225" y="179"/>
                    </a:lnTo>
                    <a:lnTo>
                      <a:pt x="225" y="179"/>
                    </a:lnTo>
                    <a:close/>
                  </a:path>
                </a:pathLst>
              </a:custGeom>
              <a:solidFill>
                <a:srgbClr val="E19469"/>
              </a:solidFill>
              <a:ln>
                <a:noFill/>
              </a:ln>
            </p:spPr>
            <p:txBody>
              <a:bodyPr vert="horz" wrap="square" lIns="91440" tIns="45720" rIns="91440" bIns="45720" numCol="1" anchor="t" anchorCtr="0" compatLnSpc="1">
                <a:normAutofit fontScale="67500" lnSpcReduction="20000"/>
              </a:bodyPr>
              <a:lstStyle/>
              <a:p>
                <a:endParaRPr lang="en-US"/>
              </a:p>
            </p:txBody>
          </p:sp>
          <p:sp>
            <p:nvSpPr>
              <p:cNvPr id="12" name="ïṧļíḋé"/>
              <p:cNvSpPr/>
              <p:nvPr/>
            </p:nvSpPr>
            <p:spPr bwMode="auto">
              <a:xfrm>
                <a:off x="3982042" y="2869716"/>
                <a:ext cx="1148185" cy="430569"/>
              </a:xfrm>
              <a:custGeom>
                <a:avLst/>
                <a:gdLst>
                  <a:gd name="T0" fmla="*/ 0 w 639"/>
                  <a:gd name="T1" fmla="*/ 18 h 240"/>
                  <a:gd name="T2" fmla="*/ 28 w 639"/>
                  <a:gd name="T3" fmla="*/ 62 h 240"/>
                  <a:gd name="T4" fmla="*/ 607 w 639"/>
                  <a:gd name="T5" fmla="*/ 240 h 240"/>
                  <a:gd name="T6" fmla="*/ 639 w 639"/>
                  <a:gd name="T7" fmla="*/ 147 h 240"/>
                  <a:gd name="T8" fmla="*/ 49 w 639"/>
                  <a:gd name="T9" fmla="*/ 0 h 240"/>
                  <a:gd name="T10" fmla="*/ 0 w 639"/>
                  <a:gd name="T11" fmla="*/ 18 h 240"/>
                </a:gdLst>
                <a:ahLst/>
                <a:cxnLst>
                  <a:cxn ang="0">
                    <a:pos x="T0" y="T1"/>
                  </a:cxn>
                  <a:cxn ang="0">
                    <a:pos x="T2" y="T3"/>
                  </a:cxn>
                  <a:cxn ang="0">
                    <a:pos x="T4" y="T5"/>
                  </a:cxn>
                  <a:cxn ang="0">
                    <a:pos x="T6" y="T7"/>
                  </a:cxn>
                  <a:cxn ang="0">
                    <a:pos x="T8" y="T9"/>
                  </a:cxn>
                  <a:cxn ang="0">
                    <a:pos x="T10" y="T11"/>
                  </a:cxn>
                </a:cxnLst>
                <a:rect l="0" t="0" r="r" b="b"/>
                <a:pathLst>
                  <a:path w="639" h="240">
                    <a:moveTo>
                      <a:pt x="0" y="18"/>
                    </a:moveTo>
                    <a:lnTo>
                      <a:pt x="28" y="62"/>
                    </a:lnTo>
                    <a:lnTo>
                      <a:pt x="607" y="240"/>
                    </a:lnTo>
                    <a:lnTo>
                      <a:pt x="639" y="147"/>
                    </a:lnTo>
                    <a:lnTo>
                      <a:pt x="49" y="0"/>
                    </a:lnTo>
                    <a:lnTo>
                      <a:pt x="0" y="18"/>
                    </a:lnTo>
                    <a:close/>
                  </a:path>
                </a:pathLst>
              </a:custGeom>
              <a:solidFill>
                <a:schemeClr val="tx2"/>
              </a:solidFill>
              <a:ln>
                <a:noFill/>
              </a:ln>
            </p:spPr>
            <p:txBody>
              <a:bodyPr vert="horz" wrap="square" lIns="91440" tIns="45720" rIns="91440" bIns="45720" numCol="1" anchor="t" anchorCtr="0" compatLnSpc="1">
                <a:normAutofit fontScale="87500" lnSpcReduction="10000"/>
              </a:bodyPr>
              <a:lstStyle/>
              <a:p>
                <a:endParaRPr lang="en-US"/>
              </a:p>
            </p:txBody>
          </p:sp>
          <p:sp>
            <p:nvSpPr>
              <p:cNvPr id="13" name="isḻîḓè"/>
              <p:cNvSpPr/>
              <p:nvPr/>
            </p:nvSpPr>
            <p:spPr bwMode="auto">
              <a:xfrm>
                <a:off x="3992806" y="2912773"/>
                <a:ext cx="1094365" cy="387512"/>
              </a:xfrm>
              <a:custGeom>
                <a:avLst/>
                <a:gdLst>
                  <a:gd name="T0" fmla="*/ 579 w 612"/>
                  <a:gd name="T1" fmla="*/ 169 h 216"/>
                  <a:gd name="T2" fmla="*/ 23 w 612"/>
                  <a:gd name="T3" fmla="*/ 12 h 216"/>
                  <a:gd name="T4" fmla="*/ 0 w 612"/>
                  <a:gd name="T5" fmla="*/ 0 h 216"/>
                  <a:gd name="T6" fmla="*/ 24 w 612"/>
                  <a:gd name="T7" fmla="*/ 38 h 216"/>
                  <a:gd name="T8" fmla="*/ 603 w 612"/>
                  <a:gd name="T9" fmla="*/ 216 h 216"/>
                  <a:gd name="T10" fmla="*/ 612 w 612"/>
                  <a:gd name="T11" fmla="*/ 189 h 216"/>
                  <a:gd name="T12" fmla="*/ 612 w 612"/>
                  <a:gd name="T13" fmla="*/ 189 h 216"/>
                  <a:gd name="T14" fmla="*/ 605 w 612"/>
                  <a:gd name="T15" fmla="*/ 188 h 216"/>
                  <a:gd name="T16" fmla="*/ 599 w 612"/>
                  <a:gd name="T17" fmla="*/ 186 h 216"/>
                  <a:gd name="T18" fmla="*/ 593 w 612"/>
                  <a:gd name="T19" fmla="*/ 182 h 216"/>
                  <a:gd name="T20" fmla="*/ 588 w 612"/>
                  <a:gd name="T21" fmla="*/ 180 h 216"/>
                  <a:gd name="T22" fmla="*/ 582 w 612"/>
                  <a:gd name="T23" fmla="*/ 172 h 216"/>
                  <a:gd name="T24" fmla="*/ 579 w 612"/>
                  <a:gd name="T25" fmla="*/ 169 h 216"/>
                  <a:gd name="T26" fmla="*/ 579 w 612"/>
                  <a:gd name="T27" fmla="*/ 16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2" h="216">
                    <a:moveTo>
                      <a:pt x="579" y="169"/>
                    </a:moveTo>
                    <a:lnTo>
                      <a:pt x="23" y="12"/>
                    </a:lnTo>
                    <a:lnTo>
                      <a:pt x="0" y="0"/>
                    </a:lnTo>
                    <a:lnTo>
                      <a:pt x="24" y="38"/>
                    </a:lnTo>
                    <a:lnTo>
                      <a:pt x="603" y="216"/>
                    </a:lnTo>
                    <a:lnTo>
                      <a:pt x="612" y="189"/>
                    </a:lnTo>
                    <a:lnTo>
                      <a:pt x="612" y="189"/>
                    </a:lnTo>
                    <a:lnTo>
                      <a:pt x="605" y="188"/>
                    </a:lnTo>
                    <a:lnTo>
                      <a:pt x="599" y="186"/>
                    </a:lnTo>
                    <a:lnTo>
                      <a:pt x="593" y="182"/>
                    </a:lnTo>
                    <a:lnTo>
                      <a:pt x="588" y="180"/>
                    </a:lnTo>
                    <a:lnTo>
                      <a:pt x="582" y="172"/>
                    </a:lnTo>
                    <a:lnTo>
                      <a:pt x="579" y="169"/>
                    </a:lnTo>
                    <a:lnTo>
                      <a:pt x="579" y="169"/>
                    </a:lnTo>
                    <a:close/>
                  </a:path>
                </a:pathLst>
              </a:custGeom>
              <a:solidFill>
                <a:schemeClr val="tx2">
                  <a:lumMod val="75000"/>
                </a:schemeClr>
              </a:solidFill>
              <a:ln>
                <a:noFill/>
              </a:ln>
            </p:spPr>
            <p:txBody>
              <a:bodyPr vert="horz" wrap="square" lIns="91440" tIns="45720" rIns="91440" bIns="45720" numCol="1" anchor="t" anchorCtr="0" compatLnSpc="1">
                <a:normAutofit fontScale="82500" lnSpcReduction="20000"/>
              </a:bodyPr>
              <a:lstStyle/>
              <a:p>
                <a:endParaRPr lang="en-US"/>
              </a:p>
            </p:txBody>
          </p:sp>
          <p:sp>
            <p:nvSpPr>
              <p:cNvPr id="14" name="îṥlidè"/>
              <p:cNvSpPr/>
              <p:nvPr/>
            </p:nvSpPr>
            <p:spPr bwMode="auto">
              <a:xfrm>
                <a:off x="3953338" y="2869716"/>
                <a:ext cx="118407" cy="111232"/>
              </a:xfrm>
              <a:custGeom>
                <a:avLst/>
                <a:gdLst>
                  <a:gd name="connsiteX0" fmla="*/ 118407 w 118407"/>
                  <a:gd name="connsiteY0" fmla="*/ 0 h 111232"/>
                  <a:gd name="connsiteX1" fmla="*/ 104055 w 118407"/>
                  <a:gd name="connsiteY1" fmla="*/ 12558 h 111232"/>
                  <a:gd name="connsiteX2" fmla="*/ 91496 w 118407"/>
                  <a:gd name="connsiteY2" fmla="*/ 26911 h 111232"/>
                  <a:gd name="connsiteX3" fmla="*/ 86114 w 118407"/>
                  <a:gd name="connsiteY3" fmla="*/ 41263 h 111232"/>
                  <a:gd name="connsiteX4" fmla="*/ 80732 w 118407"/>
                  <a:gd name="connsiteY4" fmla="*/ 57410 h 111232"/>
                  <a:gd name="connsiteX5" fmla="*/ 79773 w 118407"/>
                  <a:gd name="connsiteY5" fmla="*/ 65078 h 111232"/>
                  <a:gd name="connsiteX6" fmla="*/ 80693 w 118407"/>
                  <a:gd name="connsiteY6" fmla="*/ 65539 h 111232"/>
                  <a:gd name="connsiteX7" fmla="*/ 80693 w 118407"/>
                  <a:gd name="connsiteY7" fmla="*/ 79598 h 111232"/>
                  <a:gd name="connsiteX8" fmla="*/ 80693 w 118407"/>
                  <a:gd name="connsiteY8" fmla="*/ 91900 h 111232"/>
                  <a:gd name="connsiteX9" fmla="*/ 82527 w 118407"/>
                  <a:gd name="connsiteY9" fmla="*/ 111232 h 111232"/>
                  <a:gd name="connsiteX10" fmla="*/ 80587 w 118407"/>
                  <a:gd name="connsiteY10" fmla="*/ 109208 h 111232"/>
                  <a:gd name="connsiteX11" fmla="*/ 80732 w 118407"/>
                  <a:gd name="connsiteY11" fmla="*/ 111231 h 111232"/>
                  <a:gd name="connsiteX12" fmla="*/ 56649 w 118407"/>
                  <a:gd name="connsiteY12" fmla="*/ 84229 h 111232"/>
                  <a:gd name="connsiteX13" fmla="*/ 0 w 118407"/>
                  <a:gd name="connsiteY13" fmla="*/ 25118 h 111232"/>
                  <a:gd name="connsiteX14" fmla="*/ 21528 w 118407"/>
                  <a:gd name="connsiteY14" fmla="*/ 35902 h 111232"/>
                  <a:gd name="connsiteX15" fmla="*/ 21528 w 118407"/>
                  <a:gd name="connsiteY15" fmla="*/ 32293 h 111232"/>
                  <a:gd name="connsiteX16" fmla="*/ 23322 w 118407"/>
                  <a:gd name="connsiteY16" fmla="*/ 19734 h 11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8407" h="111232">
                    <a:moveTo>
                      <a:pt x="118407" y="0"/>
                    </a:moveTo>
                    <a:lnTo>
                      <a:pt x="104055" y="12558"/>
                    </a:lnTo>
                    <a:lnTo>
                      <a:pt x="91496" y="26911"/>
                    </a:lnTo>
                    <a:lnTo>
                      <a:pt x="86114" y="41263"/>
                    </a:lnTo>
                    <a:lnTo>
                      <a:pt x="80732" y="57410"/>
                    </a:lnTo>
                    <a:lnTo>
                      <a:pt x="79773" y="65078"/>
                    </a:lnTo>
                    <a:lnTo>
                      <a:pt x="80693" y="65539"/>
                    </a:lnTo>
                    <a:lnTo>
                      <a:pt x="80693" y="79598"/>
                    </a:lnTo>
                    <a:lnTo>
                      <a:pt x="80693" y="91900"/>
                    </a:lnTo>
                    <a:lnTo>
                      <a:pt x="82527" y="111232"/>
                    </a:lnTo>
                    <a:lnTo>
                      <a:pt x="80587" y="109208"/>
                    </a:lnTo>
                    <a:lnTo>
                      <a:pt x="80732" y="111231"/>
                    </a:lnTo>
                    <a:lnTo>
                      <a:pt x="56649" y="84229"/>
                    </a:lnTo>
                    <a:lnTo>
                      <a:pt x="0" y="25118"/>
                    </a:lnTo>
                    <a:lnTo>
                      <a:pt x="21528" y="35902"/>
                    </a:lnTo>
                    <a:lnTo>
                      <a:pt x="21528" y="32293"/>
                    </a:lnTo>
                    <a:lnTo>
                      <a:pt x="23322" y="19734"/>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15" name="íṥ1íḑè"/>
              <p:cNvSpPr/>
              <p:nvPr/>
            </p:nvSpPr>
            <p:spPr bwMode="auto">
              <a:xfrm>
                <a:off x="5033348" y="3128057"/>
                <a:ext cx="125584" cy="172228"/>
              </a:xfrm>
              <a:custGeom>
                <a:avLst/>
                <a:gdLst>
                  <a:gd name="T0" fmla="*/ 66 w 71"/>
                  <a:gd name="T1" fmla="*/ 60 h 95"/>
                  <a:gd name="T2" fmla="*/ 66 w 71"/>
                  <a:gd name="T3" fmla="*/ 60 h 95"/>
                  <a:gd name="T4" fmla="*/ 62 w 71"/>
                  <a:gd name="T5" fmla="*/ 68 h 95"/>
                  <a:gd name="T6" fmla="*/ 56 w 71"/>
                  <a:gd name="T7" fmla="*/ 77 h 95"/>
                  <a:gd name="T8" fmla="*/ 51 w 71"/>
                  <a:gd name="T9" fmla="*/ 83 h 95"/>
                  <a:gd name="T10" fmla="*/ 44 w 71"/>
                  <a:gd name="T11" fmla="*/ 89 h 95"/>
                  <a:gd name="T12" fmla="*/ 38 w 71"/>
                  <a:gd name="T13" fmla="*/ 92 h 95"/>
                  <a:gd name="T14" fmla="*/ 31 w 71"/>
                  <a:gd name="T15" fmla="*/ 95 h 95"/>
                  <a:gd name="T16" fmla="*/ 24 w 71"/>
                  <a:gd name="T17" fmla="*/ 95 h 95"/>
                  <a:gd name="T18" fmla="*/ 18 w 71"/>
                  <a:gd name="T19" fmla="*/ 94 h 95"/>
                  <a:gd name="T20" fmla="*/ 18 w 71"/>
                  <a:gd name="T21" fmla="*/ 94 h 95"/>
                  <a:gd name="T22" fmla="*/ 12 w 71"/>
                  <a:gd name="T23" fmla="*/ 90 h 95"/>
                  <a:gd name="T24" fmla="*/ 7 w 71"/>
                  <a:gd name="T25" fmla="*/ 85 h 95"/>
                  <a:gd name="T26" fmla="*/ 3 w 71"/>
                  <a:gd name="T27" fmla="*/ 79 h 95"/>
                  <a:gd name="T28" fmla="*/ 1 w 71"/>
                  <a:gd name="T29" fmla="*/ 71 h 95"/>
                  <a:gd name="T30" fmla="*/ 0 w 71"/>
                  <a:gd name="T31" fmla="*/ 63 h 95"/>
                  <a:gd name="T32" fmla="*/ 0 w 71"/>
                  <a:gd name="T33" fmla="*/ 54 h 95"/>
                  <a:gd name="T34" fmla="*/ 1 w 71"/>
                  <a:gd name="T35" fmla="*/ 44 h 95"/>
                  <a:gd name="T36" fmla="*/ 4 w 71"/>
                  <a:gd name="T37" fmla="*/ 36 h 95"/>
                  <a:gd name="T38" fmla="*/ 4 w 71"/>
                  <a:gd name="T39" fmla="*/ 36 h 95"/>
                  <a:gd name="T40" fmla="*/ 8 w 71"/>
                  <a:gd name="T41" fmla="*/ 26 h 95"/>
                  <a:gd name="T42" fmla="*/ 13 w 71"/>
                  <a:gd name="T43" fmla="*/ 19 h 95"/>
                  <a:gd name="T44" fmla="*/ 19 w 71"/>
                  <a:gd name="T45" fmla="*/ 12 h 95"/>
                  <a:gd name="T46" fmla="*/ 26 w 71"/>
                  <a:gd name="T47" fmla="*/ 7 h 95"/>
                  <a:gd name="T48" fmla="*/ 32 w 71"/>
                  <a:gd name="T49" fmla="*/ 2 h 95"/>
                  <a:gd name="T50" fmla="*/ 39 w 71"/>
                  <a:gd name="T51" fmla="*/ 1 h 95"/>
                  <a:gd name="T52" fmla="*/ 46 w 71"/>
                  <a:gd name="T53" fmla="*/ 0 h 95"/>
                  <a:gd name="T54" fmla="*/ 52 w 71"/>
                  <a:gd name="T55" fmla="*/ 2 h 95"/>
                  <a:gd name="T56" fmla="*/ 52 w 71"/>
                  <a:gd name="T57" fmla="*/ 2 h 95"/>
                  <a:gd name="T58" fmla="*/ 58 w 71"/>
                  <a:gd name="T59" fmla="*/ 4 h 95"/>
                  <a:gd name="T60" fmla="*/ 63 w 71"/>
                  <a:gd name="T61" fmla="*/ 10 h 95"/>
                  <a:gd name="T62" fmla="*/ 67 w 71"/>
                  <a:gd name="T63" fmla="*/ 16 h 95"/>
                  <a:gd name="T64" fmla="*/ 69 w 71"/>
                  <a:gd name="T65" fmla="*/ 24 h 95"/>
                  <a:gd name="T66" fmla="*/ 71 w 71"/>
                  <a:gd name="T67" fmla="*/ 32 h 95"/>
                  <a:gd name="T68" fmla="*/ 71 w 71"/>
                  <a:gd name="T69" fmla="*/ 41 h 95"/>
                  <a:gd name="T70" fmla="*/ 69 w 71"/>
                  <a:gd name="T71" fmla="*/ 50 h 95"/>
                  <a:gd name="T72" fmla="*/ 66 w 71"/>
                  <a:gd name="T73" fmla="*/ 60 h 95"/>
                  <a:gd name="T74" fmla="*/ 66 w 71"/>
                  <a:gd name="T75"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 h="95">
                    <a:moveTo>
                      <a:pt x="66" y="60"/>
                    </a:moveTo>
                    <a:lnTo>
                      <a:pt x="66" y="60"/>
                    </a:lnTo>
                    <a:lnTo>
                      <a:pt x="62" y="68"/>
                    </a:lnTo>
                    <a:lnTo>
                      <a:pt x="56" y="77"/>
                    </a:lnTo>
                    <a:lnTo>
                      <a:pt x="51" y="83"/>
                    </a:lnTo>
                    <a:lnTo>
                      <a:pt x="44" y="89"/>
                    </a:lnTo>
                    <a:lnTo>
                      <a:pt x="38" y="92"/>
                    </a:lnTo>
                    <a:lnTo>
                      <a:pt x="31" y="95"/>
                    </a:lnTo>
                    <a:lnTo>
                      <a:pt x="24" y="95"/>
                    </a:lnTo>
                    <a:lnTo>
                      <a:pt x="18" y="94"/>
                    </a:lnTo>
                    <a:lnTo>
                      <a:pt x="18" y="94"/>
                    </a:lnTo>
                    <a:lnTo>
                      <a:pt x="12" y="90"/>
                    </a:lnTo>
                    <a:lnTo>
                      <a:pt x="7" y="85"/>
                    </a:lnTo>
                    <a:lnTo>
                      <a:pt x="3" y="79"/>
                    </a:lnTo>
                    <a:lnTo>
                      <a:pt x="1" y="71"/>
                    </a:lnTo>
                    <a:lnTo>
                      <a:pt x="0" y="63"/>
                    </a:lnTo>
                    <a:lnTo>
                      <a:pt x="0" y="54"/>
                    </a:lnTo>
                    <a:lnTo>
                      <a:pt x="1" y="44"/>
                    </a:lnTo>
                    <a:lnTo>
                      <a:pt x="4" y="36"/>
                    </a:lnTo>
                    <a:lnTo>
                      <a:pt x="4" y="36"/>
                    </a:lnTo>
                    <a:lnTo>
                      <a:pt x="8" y="26"/>
                    </a:lnTo>
                    <a:lnTo>
                      <a:pt x="13" y="19"/>
                    </a:lnTo>
                    <a:lnTo>
                      <a:pt x="19" y="12"/>
                    </a:lnTo>
                    <a:lnTo>
                      <a:pt x="26" y="7"/>
                    </a:lnTo>
                    <a:lnTo>
                      <a:pt x="32" y="2"/>
                    </a:lnTo>
                    <a:lnTo>
                      <a:pt x="39" y="1"/>
                    </a:lnTo>
                    <a:lnTo>
                      <a:pt x="46" y="0"/>
                    </a:lnTo>
                    <a:lnTo>
                      <a:pt x="52" y="2"/>
                    </a:lnTo>
                    <a:lnTo>
                      <a:pt x="52" y="2"/>
                    </a:lnTo>
                    <a:lnTo>
                      <a:pt x="58" y="4"/>
                    </a:lnTo>
                    <a:lnTo>
                      <a:pt x="63" y="10"/>
                    </a:lnTo>
                    <a:lnTo>
                      <a:pt x="67" y="16"/>
                    </a:lnTo>
                    <a:lnTo>
                      <a:pt x="69" y="24"/>
                    </a:lnTo>
                    <a:lnTo>
                      <a:pt x="71" y="32"/>
                    </a:lnTo>
                    <a:lnTo>
                      <a:pt x="71" y="41"/>
                    </a:lnTo>
                    <a:lnTo>
                      <a:pt x="69" y="50"/>
                    </a:lnTo>
                    <a:lnTo>
                      <a:pt x="66" y="60"/>
                    </a:lnTo>
                    <a:lnTo>
                      <a:pt x="66" y="6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16" name="ïšľïḋê"/>
              <p:cNvSpPr/>
              <p:nvPr/>
            </p:nvSpPr>
            <p:spPr bwMode="auto">
              <a:xfrm>
                <a:off x="5033348" y="3181880"/>
                <a:ext cx="125584" cy="118408"/>
              </a:xfrm>
              <a:custGeom>
                <a:avLst/>
                <a:gdLst>
                  <a:gd name="T0" fmla="*/ 71 w 71"/>
                  <a:gd name="T1" fmla="*/ 0 h 66"/>
                  <a:gd name="T2" fmla="*/ 71 w 71"/>
                  <a:gd name="T3" fmla="*/ 0 h 66"/>
                  <a:gd name="T4" fmla="*/ 67 w 71"/>
                  <a:gd name="T5" fmla="*/ 10 h 66"/>
                  <a:gd name="T6" fmla="*/ 61 w 71"/>
                  <a:gd name="T7" fmla="*/ 21 h 66"/>
                  <a:gd name="T8" fmla="*/ 57 w 71"/>
                  <a:gd name="T9" fmla="*/ 26 h 66"/>
                  <a:gd name="T10" fmla="*/ 54 w 71"/>
                  <a:gd name="T11" fmla="*/ 31 h 66"/>
                  <a:gd name="T12" fmla="*/ 49 w 71"/>
                  <a:gd name="T13" fmla="*/ 34 h 66"/>
                  <a:gd name="T14" fmla="*/ 43 w 71"/>
                  <a:gd name="T15" fmla="*/ 37 h 66"/>
                  <a:gd name="T16" fmla="*/ 43 w 71"/>
                  <a:gd name="T17" fmla="*/ 37 h 66"/>
                  <a:gd name="T18" fmla="*/ 34 w 71"/>
                  <a:gd name="T19" fmla="*/ 39 h 66"/>
                  <a:gd name="T20" fmla="*/ 27 w 71"/>
                  <a:gd name="T21" fmla="*/ 38 h 66"/>
                  <a:gd name="T22" fmla="*/ 20 w 71"/>
                  <a:gd name="T23" fmla="*/ 37 h 66"/>
                  <a:gd name="T24" fmla="*/ 14 w 71"/>
                  <a:gd name="T25" fmla="*/ 34 h 66"/>
                  <a:gd name="T26" fmla="*/ 9 w 71"/>
                  <a:gd name="T27" fmla="*/ 31 h 66"/>
                  <a:gd name="T28" fmla="*/ 4 w 71"/>
                  <a:gd name="T29" fmla="*/ 27 h 66"/>
                  <a:gd name="T30" fmla="*/ 0 w 71"/>
                  <a:gd name="T31" fmla="*/ 21 h 66"/>
                  <a:gd name="T32" fmla="*/ 0 w 71"/>
                  <a:gd name="T33" fmla="*/ 21 h 66"/>
                  <a:gd name="T34" fmla="*/ 0 w 71"/>
                  <a:gd name="T35" fmla="*/ 28 h 66"/>
                  <a:gd name="T36" fmla="*/ 0 w 71"/>
                  <a:gd name="T37" fmla="*/ 36 h 66"/>
                  <a:gd name="T38" fmla="*/ 1 w 71"/>
                  <a:gd name="T39" fmla="*/ 42 h 66"/>
                  <a:gd name="T40" fmla="*/ 2 w 71"/>
                  <a:gd name="T41" fmla="*/ 48 h 66"/>
                  <a:gd name="T42" fmla="*/ 4 w 71"/>
                  <a:gd name="T43" fmla="*/ 54 h 66"/>
                  <a:gd name="T44" fmla="*/ 8 w 71"/>
                  <a:gd name="T45" fmla="*/ 59 h 66"/>
                  <a:gd name="T46" fmla="*/ 13 w 71"/>
                  <a:gd name="T47" fmla="*/ 62 h 66"/>
                  <a:gd name="T48" fmla="*/ 18 w 71"/>
                  <a:gd name="T49" fmla="*/ 65 h 66"/>
                  <a:gd name="T50" fmla="*/ 18 w 71"/>
                  <a:gd name="T51" fmla="*/ 65 h 66"/>
                  <a:gd name="T52" fmla="*/ 24 w 71"/>
                  <a:gd name="T53" fmla="*/ 66 h 66"/>
                  <a:gd name="T54" fmla="*/ 31 w 71"/>
                  <a:gd name="T55" fmla="*/ 66 h 66"/>
                  <a:gd name="T56" fmla="*/ 38 w 71"/>
                  <a:gd name="T57" fmla="*/ 63 h 66"/>
                  <a:gd name="T58" fmla="*/ 44 w 71"/>
                  <a:gd name="T59" fmla="*/ 60 h 66"/>
                  <a:gd name="T60" fmla="*/ 51 w 71"/>
                  <a:gd name="T61" fmla="*/ 54 h 66"/>
                  <a:gd name="T62" fmla="*/ 56 w 71"/>
                  <a:gd name="T63" fmla="*/ 48 h 66"/>
                  <a:gd name="T64" fmla="*/ 62 w 71"/>
                  <a:gd name="T65" fmla="*/ 39 h 66"/>
                  <a:gd name="T66" fmla="*/ 66 w 71"/>
                  <a:gd name="T67" fmla="*/ 31 h 66"/>
                  <a:gd name="T68" fmla="*/ 66 w 71"/>
                  <a:gd name="T69" fmla="*/ 31 h 66"/>
                  <a:gd name="T70" fmla="*/ 68 w 71"/>
                  <a:gd name="T71" fmla="*/ 22 h 66"/>
                  <a:gd name="T72" fmla="*/ 71 w 71"/>
                  <a:gd name="T73" fmla="*/ 14 h 66"/>
                  <a:gd name="T74" fmla="*/ 71 w 71"/>
                  <a:gd name="T75" fmla="*/ 7 h 66"/>
                  <a:gd name="T76" fmla="*/ 71 w 71"/>
                  <a:gd name="T77" fmla="*/ 0 h 66"/>
                  <a:gd name="T78" fmla="*/ 71 w 71"/>
                  <a:gd name="T7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 h="66">
                    <a:moveTo>
                      <a:pt x="71" y="0"/>
                    </a:moveTo>
                    <a:lnTo>
                      <a:pt x="71" y="0"/>
                    </a:lnTo>
                    <a:lnTo>
                      <a:pt x="67" y="10"/>
                    </a:lnTo>
                    <a:lnTo>
                      <a:pt x="61" y="21"/>
                    </a:lnTo>
                    <a:lnTo>
                      <a:pt x="57" y="26"/>
                    </a:lnTo>
                    <a:lnTo>
                      <a:pt x="54" y="31"/>
                    </a:lnTo>
                    <a:lnTo>
                      <a:pt x="49" y="34"/>
                    </a:lnTo>
                    <a:lnTo>
                      <a:pt x="43" y="37"/>
                    </a:lnTo>
                    <a:lnTo>
                      <a:pt x="43" y="37"/>
                    </a:lnTo>
                    <a:lnTo>
                      <a:pt x="34" y="39"/>
                    </a:lnTo>
                    <a:lnTo>
                      <a:pt x="27" y="38"/>
                    </a:lnTo>
                    <a:lnTo>
                      <a:pt x="20" y="37"/>
                    </a:lnTo>
                    <a:lnTo>
                      <a:pt x="14" y="34"/>
                    </a:lnTo>
                    <a:lnTo>
                      <a:pt x="9" y="31"/>
                    </a:lnTo>
                    <a:lnTo>
                      <a:pt x="4" y="27"/>
                    </a:lnTo>
                    <a:lnTo>
                      <a:pt x="0" y="21"/>
                    </a:lnTo>
                    <a:lnTo>
                      <a:pt x="0" y="21"/>
                    </a:lnTo>
                    <a:lnTo>
                      <a:pt x="0" y="28"/>
                    </a:lnTo>
                    <a:lnTo>
                      <a:pt x="0" y="36"/>
                    </a:lnTo>
                    <a:lnTo>
                      <a:pt x="1" y="42"/>
                    </a:lnTo>
                    <a:lnTo>
                      <a:pt x="2" y="48"/>
                    </a:lnTo>
                    <a:lnTo>
                      <a:pt x="4" y="54"/>
                    </a:lnTo>
                    <a:lnTo>
                      <a:pt x="8" y="59"/>
                    </a:lnTo>
                    <a:lnTo>
                      <a:pt x="13" y="62"/>
                    </a:lnTo>
                    <a:lnTo>
                      <a:pt x="18" y="65"/>
                    </a:lnTo>
                    <a:lnTo>
                      <a:pt x="18" y="65"/>
                    </a:lnTo>
                    <a:lnTo>
                      <a:pt x="24" y="66"/>
                    </a:lnTo>
                    <a:lnTo>
                      <a:pt x="31" y="66"/>
                    </a:lnTo>
                    <a:lnTo>
                      <a:pt x="38" y="63"/>
                    </a:lnTo>
                    <a:lnTo>
                      <a:pt x="44" y="60"/>
                    </a:lnTo>
                    <a:lnTo>
                      <a:pt x="51" y="54"/>
                    </a:lnTo>
                    <a:lnTo>
                      <a:pt x="56" y="48"/>
                    </a:lnTo>
                    <a:lnTo>
                      <a:pt x="62" y="39"/>
                    </a:lnTo>
                    <a:lnTo>
                      <a:pt x="66" y="31"/>
                    </a:lnTo>
                    <a:lnTo>
                      <a:pt x="66" y="31"/>
                    </a:lnTo>
                    <a:lnTo>
                      <a:pt x="68" y="22"/>
                    </a:lnTo>
                    <a:lnTo>
                      <a:pt x="71" y="14"/>
                    </a:lnTo>
                    <a:lnTo>
                      <a:pt x="71" y="7"/>
                    </a:lnTo>
                    <a:lnTo>
                      <a:pt x="71" y="0"/>
                    </a:lnTo>
                    <a:lnTo>
                      <a:pt x="71" y="0"/>
                    </a:lnTo>
                    <a:close/>
                  </a:path>
                </a:pathLst>
              </a:custGeom>
              <a:solidFill>
                <a:schemeClr val="tx2">
                  <a:lumMod val="7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17" name="ïsľïḓê"/>
              <p:cNvSpPr/>
              <p:nvPr/>
            </p:nvSpPr>
            <p:spPr bwMode="auto">
              <a:xfrm>
                <a:off x="5083581" y="3189056"/>
                <a:ext cx="46646" cy="64585"/>
              </a:xfrm>
              <a:custGeom>
                <a:avLst/>
                <a:gdLst>
                  <a:gd name="T0" fmla="*/ 24 w 27"/>
                  <a:gd name="T1" fmla="*/ 23 h 35"/>
                  <a:gd name="T2" fmla="*/ 24 w 27"/>
                  <a:gd name="T3" fmla="*/ 23 h 35"/>
                  <a:gd name="T4" fmla="*/ 21 w 27"/>
                  <a:gd name="T5" fmla="*/ 29 h 35"/>
                  <a:gd name="T6" fmla="*/ 16 w 27"/>
                  <a:gd name="T7" fmla="*/ 34 h 35"/>
                  <a:gd name="T8" fmla="*/ 10 w 27"/>
                  <a:gd name="T9" fmla="*/ 35 h 35"/>
                  <a:gd name="T10" fmla="*/ 7 w 27"/>
                  <a:gd name="T11" fmla="*/ 35 h 35"/>
                  <a:gd name="T12" fmla="*/ 5 w 27"/>
                  <a:gd name="T13" fmla="*/ 35 h 35"/>
                  <a:gd name="T14" fmla="*/ 5 w 27"/>
                  <a:gd name="T15" fmla="*/ 35 h 35"/>
                  <a:gd name="T16" fmla="*/ 4 w 27"/>
                  <a:gd name="T17" fmla="*/ 34 h 35"/>
                  <a:gd name="T18" fmla="*/ 1 w 27"/>
                  <a:gd name="T19" fmla="*/ 32 h 35"/>
                  <a:gd name="T20" fmla="*/ 0 w 27"/>
                  <a:gd name="T21" fmla="*/ 27 h 35"/>
                  <a:gd name="T22" fmla="*/ 0 w 27"/>
                  <a:gd name="T23" fmla="*/ 20 h 35"/>
                  <a:gd name="T24" fmla="*/ 3 w 27"/>
                  <a:gd name="T25" fmla="*/ 12 h 35"/>
                  <a:gd name="T26" fmla="*/ 3 w 27"/>
                  <a:gd name="T27" fmla="*/ 12 h 35"/>
                  <a:gd name="T28" fmla="*/ 6 w 27"/>
                  <a:gd name="T29" fmla="*/ 6 h 35"/>
                  <a:gd name="T30" fmla="*/ 11 w 27"/>
                  <a:gd name="T31" fmla="*/ 3 h 35"/>
                  <a:gd name="T32" fmla="*/ 16 w 27"/>
                  <a:gd name="T33" fmla="*/ 0 h 35"/>
                  <a:gd name="T34" fmla="*/ 18 w 27"/>
                  <a:gd name="T35" fmla="*/ 0 h 35"/>
                  <a:gd name="T36" fmla="*/ 21 w 27"/>
                  <a:gd name="T37" fmla="*/ 2 h 35"/>
                  <a:gd name="T38" fmla="*/ 21 w 27"/>
                  <a:gd name="T39" fmla="*/ 2 h 35"/>
                  <a:gd name="T40" fmla="*/ 23 w 27"/>
                  <a:gd name="T41" fmla="*/ 3 h 35"/>
                  <a:gd name="T42" fmla="*/ 24 w 27"/>
                  <a:gd name="T43" fmla="*/ 4 h 35"/>
                  <a:gd name="T44" fmla="*/ 27 w 27"/>
                  <a:gd name="T45" fmla="*/ 10 h 35"/>
                  <a:gd name="T46" fmla="*/ 27 w 27"/>
                  <a:gd name="T47" fmla="*/ 16 h 35"/>
                  <a:gd name="T48" fmla="*/ 24 w 27"/>
                  <a:gd name="T49" fmla="*/ 23 h 35"/>
                  <a:gd name="T50" fmla="*/ 24 w 27"/>
                  <a:gd name="T51"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35">
                    <a:moveTo>
                      <a:pt x="24" y="23"/>
                    </a:moveTo>
                    <a:lnTo>
                      <a:pt x="24" y="23"/>
                    </a:lnTo>
                    <a:lnTo>
                      <a:pt x="21" y="29"/>
                    </a:lnTo>
                    <a:lnTo>
                      <a:pt x="16" y="34"/>
                    </a:lnTo>
                    <a:lnTo>
                      <a:pt x="10" y="35"/>
                    </a:lnTo>
                    <a:lnTo>
                      <a:pt x="7" y="35"/>
                    </a:lnTo>
                    <a:lnTo>
                      <a:pt x="5" y="35"/>
                    </a:lnTo>
                    <a:lnTo>
                      <a:pt x="5" y="35"/>
                    </a:lnTo>
                    <a:lnTo>
                      <a:pt x="4" y="34"/>
                    </a:lnTo>
                    <a:lnTo>
                      <a:pt x="1" y="32"/>
                    </a:lnTo>
                    <a:lnTo>
                      <a:pt x="0" y="27"/>
                    </a:lnTo>
                    <a:lnTo>
                      <a:pt x="0" y="20"/>
                    </a:lnTo>
                    <a:lnTo>
                      <a:pt x="3" y="12"/>
                    </a:lnTo>
                    <a:lnTo>
                      <a:pt x="3" y="12"/>
                    </a:lnTo>
                    <a:lnTo>
                      <a:pt x="6" y="6"/>
                    </a:lnTo>
                    <a:lnTo>
                      <a:pt x="11" y="3"/>
                    </a:lnTo>
                    <a:lnTo>
                      <a:pt x="16" y="0"/>
                    </a:lnTo>
                    <a:lnTo>
                      <a:pt x="18" y="0"/>
                    </a:lnTo>
                    <a:lnTo>
                      <a:pt x="21" y="2"/>
                    </a:lnTo>
                    <a:lnTo>
                      <a:pt x="21" y="2"/>
                    </a:lnTo>
                    <a:lnTo>
                      <a:pt x="23" y="3"/>
                    </a:lnTo>
                    <a:lnTo>
                      <a:pt x="24" y="4"/>
                    </a:lnTo>
                    <a:lnTo>
                      <a:pt x="27" y="10"/>
                    </a:lnTo>
                    <a:lnTo>
                      <a:pt x="27" y="16"/>
                    </a:lnTo>
                    <a:lnTo>
                      <a:pt x="24" y="23"/>
                    </a:lnTo>
                    <a:lnTo>
                      <a:pt x="24" y="23"/>
                    </a:lnTo>
                    <a:close/>
                  </a:path>
                </a:pathLst>
              </a:custGeom>
              <a:solidFill>
                <a:schemeClr val="bg1"/>
              </a:solidFill>
              <a:ln>
                <a:noFill/>
              </a:ln>
            </p:spPr>
            <p:txBody>
              <a:bodyPr vert="horz" wrap="square" lIns="91440" tIns="45720" rIns="91440" bIns="45720" numCol="1" anchor="t" anchorCtr="0" compatLnSpc="1">
                <a:normAutofit fontScale="25000" lnSpcReduction="20000"/>
              </a:bodyPr>
              <a:lstStyle/>
              <a:p>
                <a:endParaRPr lang="en-US"/>
              </a:p>
            </p:txBody>
          </p:sp>
          <p:sp>
            <p:nvSpPr>
              <p:cNvPr id="18" name="iślîḍè"/>
              <p:cNvSpPr/>
              <p:nvPr/>
            </p:nvSpPr>
            <p:spPr bwMode="auto">
              <a:xfrm>
                <a:off x="3953338" y="2887657"/>
                <a:ext cx="28705" cy="32294"/>
              </a:xfrm>
              <a:custGeom>
                <a:avLst/>
                <a:gdLst>
                  <a:gd name="T0" fmla="*/ 0 w 17"/>
                  <a:gd name="T1" fmla="*/ 3 h 18"/>
                  <a:gd name="T2" fmla="*/ 13 w 17"/>
                  <a:gd name="T3" fmla="*/ 18 h 18"/>
                  <a:gd name="T4" fmla="*/ 13 w 17"/>
                  <a:gd name="T5" fmla="*/ 18 h 18"/>
                  <a:gd name="T6" fmla="*/ 14 w 17"/>
                  <a:gd name="T7" fmla="*/ 11 h 18"/>
                  <a:gd name="T8" fmla="*/ 15 w 17"/>
                  <a:gd name="T9" fmla="*/ 5 h 18"/>
                  <a:gd name="T10" fmla="*/ 17 w 17"/>
                  <a:gd name="T11" fmla="*/ 0 h 18"/>
                  <a:gd name="T12" fmla="*/ 0 w 17"/>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0" y="3"/>
                    </a:moveTo>
                    <a:lnTo>
                      <a:pt x="13" y="18"/>
                    </a:lnTo>
                    <a:lnTo>
                      <a:pt x="13" y="18"/>
                    </a:lnTo>
                    <a:lnTo>
                      <a:pt x="14" y="11"/>
                    </a:lnTo>
                    <a:lnTo>
                      <a:pt x="15" y="5"/>
                    </a:lnTo>
                    <a:lnTo>
                      <a:pt x="17" y="0"/>
                    </a:lnTo>
                    <a:lnTo>
                      <a:pt x="0" y="3"/>
                    </a:lnTo>
                    <a:close/>
                  </a:path>
                </a:pathLst>
              </a:custGeom>
              <a:solidFill>
                <a:srgbClr val="5859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19" name="ïšḻíḑê"/>
              <p:cNvSpPr/>
              <p:nvPr/>
            </p:nvSpPr>
            <p:spPr bwMode="auto">
              <a:xfrm>
                <a:off x="4165033" y="2747721"/>
                <a:ext cx="233226" cy="104055"/>
              </a:xfrm>
              <a:custGeom>
                <a:avLst/>
                <a:gdLst>
                  <a:gd name="T0" fmla="*/ 40 w 129"/>
                  <a:gd name="T1" fmla="*/ 50 h 57"/>
                  <a:gd name="T2" fmla="*/ 40 w 129"/>
                  <a:gd name="T3" fmla="*/ 50 h 57"/>
                  <a:gd name="T4" fmla="*/ 53 w 129"/>
                  <a:gd name="T5" fmla="*/ 54 h 57"/>
                  <a:gd name="T6" fmla="*/ 66 w 129"/>
                  <a:gd name="T7" fmla="*/ 56 h 57"/>
                  <a:gd name="T8" fmla="*/ 81 w 129"/>
                  <a:gd name="T9" fmla="*/ 57 h 57"/>
                  <a:gd name="T10" fmla="*/ 94 w 129"/>
                  <a:gd name="T11" fmla="*/ 56 h 57"/>
                  <a:gd name="T12" fmla="*/ 106 w 129"/>
                  <a:gd name="T13" fmla="*/ 55 h 57"/>
                  <a:gd name="T14" fmla="*/ 115 w 129"/>
                  <a:gd name="T15" fmla="*/ 51 h 57"/>
                  <a:gd name="T16" fmla="*/ 120 w 129"/>
                  <a:gd name="T17" fmla="*/ 50 h 57"/>
                  <a:gd name="T18" fmla="*/ 124 w 129"/>
                  <a:gd name="T19" fmla="*/ 47 h 57"/>
                  <a:gd name="T20" fmla="*/ 126 w 129"/>
                  <a:gd name="T21" fmla="*/ 44 h 57"/>
                  <a:gd name="T22" fmla="*/ 127 w 129"/>
                  <a:gd name="T23" fmla="*/ 41 h 57"/>
                  <a:gd name="T24" fmla="*/ 127 w 129"/>
                  <a:gd name="T25" fmla="*/ 41 h 57"/>
                  <a:gd name="T26" fmla="*/ 129 w 129"/>
                  <a:gd name="T27" fmla="*/ 33 h 57"/>
                  <a:gd name="T28" fmla="*/ 127 w 129"/>
                  <a:gd name="T29" fmla="*/ 26 h 57"/>
                  <a:gd name="T30" fmla="*/ 126 w 129"/>
                  <a:gd name="T31" fmla="*/ 19 h 57"/>
                  <a:gd name="T32" fmla="*/ 124 w 129"/>
                  <a:gd name="T33" fmla="*/ 13 h 57"/>
                  <a:gd name="T34" fmla="*/ 124 w 129"/>
                  <a:gd name="T35" fmla="*/ 13 h 57"/>
                  <a:gd name="T36" fmla="*/ 108 w 129"/>
                  <a:gd name="T37" fmla="*/ 14 h 57"/>
                  <a:gd name="T38" fmla="*/ 93 w 129"/>
                  <a:gd name="T39" fmla="*/ 15 h 57"/>
                  <a:gd name="T40" fmla="*/ 78 w 129"/>
                  <a:gd name="T41" fmla="*/ 15 h 57"/>
                  <a:gd name="T42" fmla="*/ 62 w 129"/>
                  <a:gd name="T43" fmla="*/ 14 h 57"/>
                  <a:gd name="T44" fmla="*/ 47 w 129"/>
                  <a:gd name="T45" fmla="*/ 13 h 57"/>
                  <a:gd name="T46" fmla="*/ 31 w 129"/>
                  <a:gd name="T47" fmla="*/ 9 h 57"/>
                  <a:gd name="T48" fmla="*/ 16 w 129"/>
                  <a:gd name="T49" fmla="*/ 4 h 57"/>
                  <a:gd name="T50" fmla="*/ 0 w 129"/>
                  <a:gd name="T51" fmla="*/ 0 h 57"/>
                  <a:gd name="T52" fmla="*/ 0 w 129"/>
                  <a:gd name="T53" fmla="*/ 0 h 57"/>
                  <a:gd name="T54" fmla="*/ 0 w 129"/>
                  <a:gd name="T55" fmla="*/ 6 h 57"/>
                  <a:gd name="T56" fmla="*/ 1 w 129"/>
                  <a:gd name="T57" fmla="*/ 13 h 57"/>
                  <a:gd name="T58" fmla="*/ 2 w 129"/>
                  <a:gd name="T59" fmla="*/ 20 h 57"/>
                  <a:gd name="T60" fmla="*/ 6 w 129"/>
                  <a:gd name="T61" fmla="*/ 27 h 57"/>
                  <a:gd name="T62" fmla="*/ 11 w 129"/>
                  <a:gd name="T63" fmla="*/ 33 h 57"/>
                  <a:gd name="T64" fmla="*/ 18 w 129"/>
                  <a:gd name="T65" fmla="*/ 39 h 57"/>
                  <a:gd name="T66" fmla="*/ 28 w 129"/>
                  <a:gd name="T67" fmla="*/ 45 h 57"/>
                  <a:gd name="T68" fmla="*/ 40 w 129"/>
                  <a:gd name="T69" fmla="*/ 50 h 57"/>
                  <a:gd name="T70" fmla="*/ 40 w 129"/>
                  <a:gd name="T71"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9" h="57">
                    <a:moveTo>
                      <a:pt x="40" y="50"/>
                    </a:moveTo>
                    <a:lnTo>
                      <a:pt x="40" y="50"/>
                    </a:lnTo>
                    <a:lnTo>
                      <a:pt x="53" y="54"/>
                    </a:lnTo>
                    <a:lnTo>
                      <a:pt x="66" y="56"/>
                    </a:lnTo>
                    <a:lnTo>
                      <a:pt x="81" y="57"/>
                    </a:lnTo>
                    <a:lnTo>
                      <a:pt x="94" y="56"/>
                    </a:lnTo>
                    <a:lnTo>
                      <a:pt x="106" y="55"/>
                    </a:lnTo>
                    <a:lnTo>
                      <a:pt x="115" y="51"/>
                    </a:lnTo>
                    <a:lnTo>
                      <a:pt x="120" y="50"/>
                    </a:lnTo>
                    <a:lnTo>
                      <a:pt x="124" y="47"/>
                    </a:lnTo>
                    <a:lnTo>
                      <a:pt x="126" y="44"/>
                    </a:lnTo>
                    <a:lnTo>
                      <a:pt x="127" y="41"/>
                    </a:lnTo>
                    <a:lnTo>
                      <a:pt x="127" y="41"/>
                    </a:lnTo>
                    <a:lnTo>
                      <a:pt x="129" y="33"/>
                    </a:lnTo>
                    <a:lnTo>
                      <a:pt x="127" y="26"/>
                    </a:lnTo>
                    <a:lnTo>
                      <a:pt x="126" y="19"/>
                    </a:lnTo>
                    <a:lnTo>
                      <a:pt x="124" y="13"/>
                    </a:lnTo>
                    <a:lnTo>
                      <a:pt x="124" y="13"/>
                    </a:lnTo>
                    <a:lnTo>
                      <a:pt x="108" y="14"/>
                    </a:lnTo>
                    <a:lnTo>
                      <a:pt x="93" y="15"/>
                    </a:lnTo>
                    <a:lnTo>
                      <a:pt x="78" y="15"/>
                    </a:lnTo>
                    <a:lnTo>
                      <a:pt x="62" y="14"/>
                    </a:lnTo>
                    <a:lnTo>
                      <a:pt x="47" y="13"/>
                    </a:lnTo>
                    <a:lnTo>
                      <a:pt x="31" y="9"/>
                    </a:lnTo>
                    <a:lnTo>
                      <a:pt x="16" y="4"/>
                    </a:lnTo>
                    <a:lnTo>
                      <a:pt x="0" y="0"/>
                    </a:lnTo>
                    <a:lnTo>
                      <a:pt x="0" y="0"/>
                    </a:lnTo>
                    <a:lnTo>
                      <a:pt x="0" y="6"/>
                    </a:lnTo>
                    <a:lnTo>
                      <a:pt x="1" y="13"/>
                    </a:lnTo>
                    <a:lnTo>
                      <a:pt x="2" y="20"/>
                    </a:lnTo>
                    <a:lnTo>
                      <a:pt x="6" y="27"/>
                    </a:lnTo>
                    <a:lnTo>
                      <a:pt x="11" y="33"/>
                    </a:lnTo>
                    <a:lnTo>
                      <a:pt x="18" y="39"/>
                    </a:lnTo>
                    <a:lnTo>
                      <a:pt x="28" y="45"/>
                    </a:lnTo>
                    <a:lnTo>
                      <a:pt x="40" y="50"/>
                    </a:lnTo>
                    <a:lnTo>
                      <a:pt x="40" y="50"/>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20" name="ïṧḷïďê"/>
              <p:cNvSpPr/>
              <p:nvPr/>
            </p:nvSpPr>
            <p:spPr bwMode="auto">
              <a:xfrm>
                <a:off x="3999982" y="2977358"/>
                <a:ext cx="814495" cy="1130245"/>
              </a:xfrm>
              <a:custGeom>
                <a:avLst/>
                <a:gdLst>
                  <a:gd name="T0" fmla="*/ 454 w 455"/>
                  <a:gd name="T1" fmla="*/ 525 h 630"/>
                  <a:gd name="T2" fmla="*/ 451 w 455"/>
                  <a:gd name="T3" fmla="*/ 495 h 630"/>
                  <a:gd name="T4" fmla="*/ 445 w 455"/>
                  <a:gd name="T5" fmla="*/ 465 h 630"/>
                  <a:gd name="T6" fmla="*/ 426 w 455"/>
                  <a:gd name="T7" fmla="*/ 411 h 630"/>
                  <a:gd name="T8" fmla="*/ 402 w 455"/>
                  <a:gd name="T9" fmla="*/ 365 h 630"/>
                  <a:gd name="T10" fmla="*/ 382 w 455"/>
                  <a:gd name="T11" fmla="*/ 342 h 630"/>
                  <a:gd name="T12" fmla="*/ 376 w 455"/>
                  <a:gd name="T13" fmla="*/ 336 h 630"/>
                  <a:gd name="T14" fmla="*/ 338 w 455"/>
                  <a:gd name="T15" fmla="*/ 304 h 630"/>
                  <a:gd name="T16" fmla="*/ 315 w 455"/>
                  <a:gd name="T17" fmla="*/ 281 h 630"/>
                  <a:gd name="T18" fmla="*/ 315 w 455"/>
                  <a:gd name="T19" fmla="*/ 283 h 630"/>
                  <a:gd name="T20" fmla="*/ 296 w 455"/>
                  <a:gd name="T21" fmla="*/ 268 h 630"/>
                  <a:gd name="T22" fmla="*/ 264 w 455"/>
                  <a:gd name="T23" fmla="*/ 248 h 630"/>
                  <a:gd name="T24" fmla="*/ 240 w 455"/>
                  <a:gd name="T25" fmla="*/ 225 h 630"/>
                  <a:gd name="T26" fmla="*/ 226 w 455"/>
                  <a:gd name="T27" fmla="*/ 209 h 630"/>
                  <a:gd name="T28" fmla="*/ 215 w 455"/>
                  <a:gd name="T29" fmla="*/ 187 h 630"/>
                  <a:gd name="T30" fmla="*/ 196 w 455"/>
                  <a:gd name="T31" fmla="*/ 138 h 630"/>
                  <a:gd name="T32" fmla="*/ 181 w 455"/>
                  <a:gd name="T33" fmla="*/ 98 h 630"/>
                  <a:gd name="T34" fmla="*/ 166 w 455"/>
                  <a:gd name="T35" fmla="*/ 73 h 630"/>
                  <a:gd name="T36" fmla="*/ 148 w 455"/>
                  <a:gd name="T37" fmla="*/ 50 h 630"/>
                  <a:gd name="T38" fmla="*/ 123 w 455"/>
                  <a:gd name="T39" fmla="*/ 28 h 630"/>
                  <a:gd name="T40" fmla="*/ 108 w 455"/>
                  <a:gd name="T41" fmla="*/ 20 h 630"/>
                  <a:gd name="T42" fmla="*/ 79 w 455"/>
                  <a:gd name="T43" fmla="*/ 6 h 630"/>
                  <a:gd name="T44" fmla="*/ 55 w 455"/>
                  <a:gd name="T45" fmla="*/ 0 h 630"/>
                  <a:gd name="T46" fmla="*/ 36 w 455"/>
                  <a:gd name="T47" fmla="*/ 2 h 630"/>
                  <a:gd name="T48" fmla="*/ 22 w 455"/>
                  <a:gd name="T49" fmla="*/ 8 h 630"/>
                  <a:gd name="T50" fmla="*/ 11 w 455"/>
                  <a:gd name="T51" fmla="*/ 15 h 630"/>
                  <a:gd name="T52" fmla="*/ 4 w 455"/>
                  <a:gd name="T53" fmla="*/ 24 h 630"/>
                  <a:gd name="T54" fmla="*/ 0 w 455"/>
                  <a:gd name="T55" fmla="*/ 41 h 630"/>
                  <a:gd name="T56" fmla="*/ 1 w 455"/>
                  <a:gd name="T57" fmla="*/ 45 h 630"/>
                  <a:gd name="T58" fmla="*/ 17 w 455"/>
                  <a:gd name="T59" fmla="*/ 67 h 630"/>
                  <a:gd name="T60" fmla="*/ 57 w 455"/>
                  <a:gd name="T61" fmla="*/ 121 h 630"/>
                  <a:gd name="T62" fmla="*/ 94 w 455"/>
                  <a:gd name="T63" fmla="*/ 180 h 630"/>
                  <a:gd name="T64" fmla="*/ 120 w 455"/>
                  <a:gd name="T65" fmla="*/ 229 h 630"/>
                  <a:gd name="T66" fmla="*/ 144 w 455"/>
                  <a:gd name="T67" fmla="*/ 284 h 630"/>
                  <a:gd name="T68" fmla="*/ 155 w 455"/>
                  <a:gd name="T69" fmla="*/ 316 h 630"/>
                  <a:gd name="T70" fmla="*/ 194 w 455"/>
                  <a:gd name="T71" fmla="*/ 426 h 630"/>
                  <a:gd name="T72" fmla="*/ 227 w 455"/>
                  <a:gd name="T73" fmla="*/ 510 h 630"/>
                  <a:gd name="T74" fmla="*/ 243 w 455"/>
                  <a:gd name="T75" fmla="*/ 541 h 630"/>
                  <a:gd name="T76" fmla="*/ 261 w 455"/>
                  <a:gd name="T77" fmla="*/ 566 h 630"/>
                  <a:gd name="T78" fmla="*/ 280 w 455"/>
                  <a:gd name="T79" fmla="*/ 588 h 630"/>
                  <a:gd name="T80" fmla="*/ 302 w 455"/>
                  <a:gd name="T81" fmla="*/ 603 h 630"/>
                  <a:gd name="T82" fmla="*/ 320 w 455"/>
                  <a:gd name="T83" fmla="*/ 614 h 630"/>
                  <a:gd name="T84" fmla="*/ 354 w 455"/>
                  <a:gd name="T85" fmla="*/ 626 h 630"/>
                  <a:gd name="T86" fmla="*/ 382 w 455"/>
                  <a:gd name="T87" fmla="*/ 630 h 630"/>
                  <a:gd name="T88" fmla="*/ 407 w 455"/>
                  <a:gd name="T89" fmla="*/ 629 h 630"/>
                  <a:gd name="T90" fmla="*/ 421 w 455"/>
                  <a:gd name="T91" fmla="*/ 621 h 630"/>
                  <a:gd name="T92" fmla="*/ 437 w 455"/>
                  <a:gd name="T93" fmla="*/ 608 h 630"/>
                  <a:gd name="T94" fmla="*/ 448 w 455"/>
                  <a:gd name="T95" fmla="*/ 591 h 630"/>
                  <a:gd name="T96" fmla="*/ 454 w 455"/>
                  <a:gd name="T97" fmla="*/ 562 h 630"/>
                  <a:gd name="T98" fmla="*/ 454 w 455"/>
                  <a:gd name="T99" fmla="*/ 525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5" h="630">
                    <a:moveTo>
                      <a:pt x="454" y="525"/>
                    </a:moveTo>
                    <a:lnTo>
                      <a:pt x="454" y="525"/>
                    </a:lnTo>
                    <a:lnTo>
                      <a:pt x="454" y="511"/>
                    </a:lnTo>
                    <a:lnTo>
                      <a:pt x="451" y="495"/>
                    </a:lnTo>
                    <a:lnTo>
                      <a:pt x="449" y="481"/>
                    </a:lnTo>
                    <a:lnTo>
                      <a:pt x="445" y="465"/>
                    </a:lnTo>
                    <a:lnTo>
                      <a:pt x="437" y="437"/>
                    </a:lnTo>
                    <a:lnTo>
                      <a:pt x="426" y="411"/>
                    </a:lnTo>
                    <a:lnTo>
                      <a:pt x="414" y="387"/>
                    </a:lnTo>
                    <a:lnTo>
                      <a:pt x="402" y="365"/>
                    </a:lnTo>
                    <a:lnTo>
                      <a:pt x="389" y="348"/>
                    </a:lnTo>
                    <a:lnTo>
                      <a:pt x="382" y="342"/>
                    </a:lnTo>
                    <a:lnTo>
                      <a:pt x="376" y="336"/>
                    </a:lnTo>
                    <a:lnTo>
                      <a:pt x="376" y="336"/>
                    </a:lnTo>
                    <a:lnTo>
                      <a:pt x="356" y="319"/>
                    </a:lnTo>
                    <a:lnTo>
                      <a:pt x="338" y="304"/>
                    </a:lnTo>
                    <a:lnTo>
                      <a:pt x="315" y="281"/>
                    </a:lnTo>
                    <a:lnTo>
                      <a:pt x="315" y="281"/>
                    </a:lnTo>
                    <a:lnTo>
                      <a:pt x="315" y="283"/>
                    </a:lnTo>
                    <a:lnTo>
                      <a:pt x="315" y="283"/>
                    </a:lnTo>
                    <a:lnTo>
                      <a:pt x="306" y="275"/>
                    </a:lnTo>
                    <a:lnTo>
                      <a:pt x="296" y="268"/>
                    </a:lnTo>
                    <a:lnTo>
                      <a:pt x="274" y="256"/>
                    </a:lnTo>
                    <a:lnTo>
                      <a:pt x="264" y="248"/>
                    </a:lnTo>
                    <a:lnTo>
                      <a:pt x="252" y="239"/>
                    </a:lnTo>
                    <a:lnTo>
                      <a:pt x="240" y="225"/>
                    </a:lnTo>
                    <a:lnTo>
                      <a:pt x="226" y="209"/>
                    </a:lnTo>
                    <a:lnTo>
                      <a:pt x="226" y="209"/>
                    </a:lnTo>
                    <a:lnTo>
                      <a:pt x="220" y="198"/>
                    </a:lnTo>
                    <a:lnTo>
                      <a:pt x="215" y="187"/>
                    </a:lnTo>
                    <a:lnTo>
                      <a:pt x="206" y="163"/>
                    </a:lnTo>
                    <a:lnTo>
                      <a:pt x="196" y="138"/>
                    </a:lnTo>
                    <a:lnTo>
                      <a:pt x="187" y="111"/>
                    </a:lnTo>
                    <a:lnTo>
                      <a:pt x="181" y="98"/>
                    </a:lnTo>
                    <a:lnTo>
                      <a:pt x="175" y="86"/>
                    </a:lnTo>
                    <a:lnTo>
                      <a:pt x="166" y="73"/>
                    </a:lnTo>
                    <a:lnTo>
                      <a:pt x="158" y="61"/>
                    </a:lnTo>
                    <a:lnTo>
                      <a:pt x="148" y="50"/>
                    </a:lnTo>
                    <a:lnTo>
                      <a:pt x="136" y="39"/>
                    </a:lnTo>
                    <a:lnTo>
                      <a:pt x="123" y="28"/>
                    </a:lnTo>
                    <a:lnTo>
                      <a:pt x="108" y="20"/>
                    </a:lnTo>
                    <a:lnTo>
                      <a:pt x="108" y="20"/>
                    </a:lnTo>
                    <a:lnTo>
                      <a:pt x="93" y="11"/>
                    </a:lnTo>
                    <a:lnTo>
                      <a:pt x="79" y="6"/>
                    </a:lnTo>
                    <a:lnTo>
                      <a:pt x="66" y="3"/>
                    </a:lnTo>
                    <a:lnTo>
                      <a:pt x="55" y="0"/>
                    </a:lnTo>
                    <a:lnTo>
                      <a:pt x="46" y="0"/>
                    </a:lnTo>
                    <a:lnTo>
                      <a:pt x="36" y="2"/>
                    </a:lnTo>
                    <a:lnTo>
                      <a:pt x="29" y="4"/>
                    </a:lnTo>
                    <a:lnTo>
                      <a:pt x="22" y="8"/>
                    </a:lnTo>
                    <a:lnTo>
                      <a:pt x="16" y="11"/>
                    </a:lnTo>
                    <a:lnTo>
                      <a:pt x="11" y="15"/>
                    </a:lnTo>
                    <a:lnTo>
                      <a:pt x="7" y="20"/>
                    </a:lnTo>
                    <a:lnTo>
                      <a:pt x="4" y="24"/>
                    </a:lnTo>
                    <a:lnTo>
                      <a:pt x="0" y="34"/>
                    </a:lnTo>
                    <a:lnTo>
                      <a:pt x="0" y="41"/>
                    </a:lnTo>
                    <a:lnTo>
                      <a:pt x="0" y="41"/>
                    </a:lnTo>
                    <a:lnTo>
                      <a:pt x="1" y="45"/>
                    </a:lnTo>
                    <a:lnTo>
                      <a:pt x="5" y="50"/>
                    </a:lnTo>
                    <a:lnTo>
                      <a:pt x="17" y="67"/>
                    </a:lnTo>
                    <a:lnTo>
                      <a:pt x="35" y="89"/>
                    </a:lnTo>
                    <a:lnTo>
                      <a:pt x="57" y="121"/>
                    </a:lnTo>
                    <a:lnTo>
                      <a:pt x="82" y="158"/>
                    </a:lnTo>
                    <a:lnTo>
                      <a:pt x="94" y="180"/>
                    </a:lnTo>
                    <a:lnTo>
                      <a:pt x="107" y="204"/>
                    </a:lnTo>
                    <a:lnTo>
                      <a:pt x="120" y="229"/>
                    </a:lnTo>
                    <a:lnTo>
                      <a:pt x="132" y="256"/>
                    </a:lnTo>
                    <a:lnTo>
                      <a:pt x="144" y="284"/>
                    </a:lnTo>
                    <a:lnTo>
                      <a:pt x="155" y="316"/>
                    </a:lnTo>
                    <a:lnTo>
                      <a:pt x="155" y="316"/>
                    </a:lnTo>
                    <a:lnTo>
                      <a:pt x="176" y="375"/>
                    </a:lnTo>
                    <a:lnTo>
                      <a:pt x="194" y="426"/>
                    </a:lnTo>
                    <a:lnTo>
                      <a:pt x="211" y="471"/>
                    </a:lnTo>
                    <a:lnTo>
                      <a:pt x="227" y="510"/>
                    </a:lnTo>
                    <a:lnTo>
                      <a:pt x="235" y="525"/>
                    </a:lnTo>
                    <a:lnTo>
                      <a:pt x="243" y="541"/>
                    </a:lnTo>
                    <a:lnTo>
                      <a:pt x="252" y="554"/>
                    </a:lnTo>
                    <a:lnTo>
                      <a:pt x="261" y="566"/>
                    </a:lnTo>
                    <a:lnTo>
                      <a:pt x="270" y="578"/>
                    </a:lnTo>
                    <a:lnTo>
                      <a:pt x="280" y="588"/>
                    </a:lnTo>
                    <a:lnTo>
                      <a:pt x="290" y="596"/>
                    </a:lnTo>
                    <a:lnTo>
                      <a:pt x="302" y="603"/>
                    </a:lnTo>
                    <a:lnTo>
                      <a:pt x="302" y="603"/>
                    </a:lnTo>
                    <a:lnTo>
                      <a:pt x="320" y="614"/>
                    </a:lnTo>
                    <a:lnTo>
                      <a:pt x="338" y="621"/>
                    </a:lnTo>
                    <a:lnTo>
                      <a:pt x="354" y="626"/>
                    </a:lnTo>
                    <a:lnTo>
                      <a:pt x="368" y="629"/>
                    </a:lnTo>
                    <a:lnTo>
                      <a:pt x="382" y="630"/>
                    </a:lnTo>
                    <a:lnTo>
                      <a:pt x="392" y="630"/>
                    </a:lnTo>
                    <a:lnTo>
                      <a:pt x="407" y="629"/>
                    </a:lnTo>
                    <a:lnTo>
                      <a:pt x="407" y="629"/>
                    </a:lnTo>
                    <a:lnTo>
                      <a:pt x="421" y="621"/>
                    </a:lnTo>
                    <a:lnTo>
                      <a:pt x="432" y="613"/>
                    </a:lnTo>
                    <a:lnTo>
                      <a:pt x="437" y="608"/>
                    </a:lnTo>
                    <a:lnTo>
                      <a:pt x="442" y="603"/>
                    </a:lnTo>
                    <a:lnTo>
                      <a:pt x="448" y="591"/>
                    </a:lnTo>
                    <a:lnTo>
                      <a:pt x="451" y="578"/>
                    </a:lnTo>
                    <a:lnTo>
                      <a:pt x="454" y="562"/>
                    </a:lnTo>
                    <a:lnTo>
                      <a:pt x="455" y="546"/>
                    </a:lnTo>
                    <a:lnTo>
                      <a:pt x="454" y="525"/>
                    </a:lnTo>
                    <a:lnTo>
                      <a:pt x="454" y="525"/>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34" name="ïṡliḍè"/>
              <p:cNvSpPr/>
              <p:nvPr/>
            </p:nvSpPr>
            <p:spPr bwMode="auto">
              <a:xfrm>
                <a:off x="4017923" y="3059885"/>
                <a:ext cx="172228" cy="186580"/>
              </a:xfrm>
              <a:custGeom>
                <a:avLst/>
                <a:gdLst>
                  <a:gd name="T0" fmla="*/ 0 w 96"/>
                  <a:gd name="T1" fmla="*/ 12 h 105"/>
                  <a:gd name="T2" fmla="*/ 0 w 96"/>
                  <a:gd name="T3" fmla="*/ 12 h 105"/>
                  <a:gd name="T4" fmla="*/ 28 w 96"/>
                  <a:gd name="T5" fmla="*/ 49 h 105"/>
                  <a:gd name="T6" fmla="*/ 46 w 96"/>
                  <a:gd name="T7" fmla="*/ 75 h 105"/>
                  <a:gd name="T8" fmla="*/ 66 w 96"/>
                  <a:gd name="T9" fmla="*/ 105 h 105"/>
                  <a:gd name="T10" fmla="*/ 66 w 96"/>
                  <a:gd name="T11" fmla="*/ 105 h 105"/>
                  <a:gd name="T12" fmla="*/ 76 w 96"/>
                  <a:gd name="T13" fmla="*/ 101 h 105"/>
                  <a:gd name="T14" fmla="*/ 85 w 96"/>
                  <a:gd name="T15" fmla="*/ 96 h 105"/>
                  <a:gd name="T16" fmla="*/ 91 w 96"/>
                  <a:gd name="T17" fmla="*/ 92 h 105"/>
                  <a:gd name="T18" fmla="*/ 95 w 96"/>
                  <a:gd name="T19" fmla="*/ 88 h 105"/>
                  <a:gd name="T20" fmla="*/ 95 w 96"/>
                  <a:gd name="T21" fmla="*/ 88 h 105"/>
                  <a:gd name="T22" fmla="*/ 96 w 96"/>
                  <a:gd name="T23" fmla="*/ 83 h 105"/>
                  <a:gd name="T24" fmla="*/ 95 w 96"/>
                  <a:gd name="T25" fmla="*/ 77 h 105"/>
                  <a:gd name="T26" fmla="*/ 94 w 96"/>
                  <a:gd name="T27" fmla="*/ 68 h 105"/>
                  <a:gd name="T28" fmla="*/ 90 w 96"/>
                  <a:gd name="T29" fmla="*/ 58 h 105"/>
                  <a:gd name="T30" fmla="*/ 84 w 96"/>
                  <a:gd name="T31" fmla="*/ 46 h 105"/>
                  <a:gd name="T32" fmla="*/ 77 w 96"/>
                  <a:gd name="T33" fmla="*/ 34 h 105"/>
                  <a:gd name="T34" fmla="*/ 67 w 96"/>
                  <a:gd name="T35" fmla="*/ 23 h 105"/>
                  <a:gd name="T36" fmla="*/ 55 w 96"/>
                  <a:gd name="T37" fmla="*/ 12 h 105"/>
                  <a:gd name="T38" fmla="*/ 55 w 96"/>
                  <a:gd name="T39" fmla="*/ 12 h 105"/>
                  <a:gd name="T40" fmla="*/ 46 w 96"/>
                  <a:gd name="T41" fmla="*/ 5 h 105"/>
                  <a:gd name="T42" fmla="*/ 37 w 96"/>
                  <a:gd name="T43" fmla="*/ 1 h 105"/>
                  <a:gd name="T44" fmla="*/ 29 w 96"/>
                  <a:gd name="T45" fmla="*/ 0 h 105"/>
                  <a:gd name="T46" fmla="*/ 20 w 96"/>
                  <a:gd name="T47" fmla="*/ 1 h 105"/>
                  <a:gd name="T48" fmla="*/ 14 w 96"/>
                  <a:gd name="T49" fmla="*/ 3 h 105"/>
                  <a:gd name="T50" fmla="*/ 8 w 96"/>
                  <a:gd name="T51" fmla="*/ 6 h 105"/>
                  <a:gd name="T52" fmla="*/ 0 w 96"/>
                  <a:gd name="T53" fmla="*/ 12 h 105"/>
                  <a:gd name="T54" fmla="*/ 0 w 96"/>
                  <a:gd name="T55" fmla="*/ 1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05">
                    <a:moveTo>
                      <a:pt x="0" y="12"/>
                    </a:moveTo>
                    <a:lnTo>
                      <a:pt x="0" y="12"/>
                    </a:lnTo>
                    <a:lnTo>
                      <a:pt x="28" y="49"/>
                    </a:lnTo>
                    <a:lnTo>
                      <a:pt x="46" y="75"/>
                    </a:lnTo>
                    <a:lnTo>
                      <a:pt x="66" y="105"/>
                    </a:lnTo>
                    <a:lnTo>
                      <a:pt x="66" y="105"/>
                    </a:lnTo>
                    <a:lnTo>
                      <a:pt x="76" y="101"/>
                    </a:lnTo>
                    <a:lnTo>
                      <a:pt x="85" y="96"/>
                    </a:lnTo>
                    <a:lnTo>
                      <a:pt x="91" y="92"/>
                    </a:lnTo>
                    <a:lnTo>
                      <a:pt x="95" y="88"/>
                    </a:lnTo>
                    <a:lnTo>
                      <a:pt x="95" y="88"/>
                    </a:lnTo>
                    <a:lnTo>
                      <a:pt x="96" y="83"/>
                    </a:lnTo>
                    <a:lnTo>
                      <a:pt x="95" y="77"/>
                    </a:lnTo>
                    <a:lnTo>
                      <a:pt x="94" y="68"/>
                    </a:lnTo>
                    <a:lnTo>
                      <a:pt x="90" y="58"/>
                    </a:lnTo>
                    <a:lnTo>
                      <a:pt x="84" y="46"/>
                    </a:lnTo>
                    <a:lnTo>
                      <a:pt x="77" y="34"/>
                    </a:lnTo>
                    <a:lnTo>
                      <a:pt x="67" y="23"/>
                    </a:lnTo>
                    <a:lnTo>
                      <a:pt x="55" y="12"/>
                    </a:lnTo>
                    <a:lnTo>
                      <a:pt x="55" y="12"/>
                    </a:lnTo>
                    <a:lnTo>
                      <a:pt x="46" y="5"/>
                    </a:lnTo>
                    <a:lnTo>
                      <a:pt x="37" y="1"/>
                    </a:lnTo>
                    <a:lnTo>
                      <a:pt x="29" y="0"/>
                    </a:lnTo>
                    <a:lnTo>
                      <a:pt x="20" y="1"/>
                    </a:lnTo>
                    <a:lnTo>
                      <a:pt x="14" y="3"/>
                    </a:lnTo>
                    <a:lnTo>
                      <a:pt x="8" y="6"/>
                    </a:lnTo>
                    <a:lnTo>
                      <a:pt x="0" y="12"/>
                    </a:lnTo>
                    <a:lnTo>
                      <a:pt x="0" y="12"/>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79" name="iSḻiḓé"/>
              <p:cNvSpPr/>
              <p:nvPr/>
            </p:nvSpPr>
            <p:spPr bwMode="auto">
              <a:xfrm>
                <a:off x="4129152" y="3163938"/>
                <a:ext cx="60998" cy="82527"/>
              </a:xfrm>
              <a:custGeom>
                <a:avLst/>
                <a:gdLst>
                  <a:gd name="T0" fmla="*/ 0 w 34"/>
                  <a:gd name="T1" fmla="*/ 42 h 47"/>
                  <a:gd name="T2" fmla="*/ 0 w 34"/>
                  <a:gd name="T3" fmla="*/ 42 h 47"/>
                  <a:gd name="T4" fmla="*/ 4 w 34"/>
                  <a:gd name="T5" fmla="*/ 47 h 47"/>
                  <a:gd name="T6" fmla="*/ 4 w 34"/>
                  <a:gd name="T7" fmla="*/ 47 h 47"/>
                  <a:gd name="T8" fmla="*/ 14 w 34"/>
                  <a:gd name="T9" fmla="*/ 43 h 47"/>
                  <a:gd name="T10" fmla="*/ 23 w 34"/>
                  <a:gd name="T11" fmla="*/ 38 h 47"/>
                  <a:gd name="T12" fmla="*/ 29 w 34"/>
                  <a:gd name="T13" fmla="*/ 34 h 47"/>
                  <a:gd name="T14" fmla="*/ 33 w 34"/>
                  <a:gd name="T15" fmla="*/ 30 h 47"/>
                  <a:gd name="T16" fmla="*/ 33 w 34"/>
                  <a:gd name="T17" fmla="*/ 30 h 47"/>
                  <a:gd name="T18" fmla="*/ 34 w 34"/>
                  <a:gd name="T19" fmla="*/ 25 h 47"/>
                  <a:gd name="T20" fmla="*/ 33 w 34"/>
                  <a:gd name="T21" fmla="*/ 19 h 47"/>
                  <a:gd name="T22" fmla="*/ 32 w 34"/>
                  <a:gd name="T23" fmla="*/ 10 h 47"/>
                  <a:gd name="T24" fmla="*/ 28 w 34"/>
                  <a:gd name="T25" fmla="*/ 0 h 47"/>
                  <a:gd name="T26" fmla="*/ 28 w 34"/>
                  <a:gd name="T27" fmla="*/ 0 h 47"/>
                  <a:gd name="T28" fmla="*/ 29 w 34"/>
                  <a:gd name="T29" fmla="*/ 10 h 47"/>
                  <a:gd name="T30" fmla="*/ 29 w 34"/>
                  <a:gd name="T31" fmla="*/ 19 h 47"/>
                  <a:gd name="T32" fmla="*/ 29 w 34"/>
                  <a:gd name="T33" fmla="*/ 19 h 47"/>
                  <a:gd name="T34" fmla="*/ 28 w 34"/>
                  <a:gd name="T35" fmla="*/ 23 h 47"/>
                  <a:gd name="T36" fmla="*/ 26 w 34"/>
                  <a:gd name="T37" fmla="*/ 25 h 47"/>
                  <a:gd name="T38" fmla="*/ 18 w 34"/>
                  <a:gd name="T39" fmla="*/ 31 h 47"/>
                  <a:gd name="T40" fmla="*/ 10 w 34"/>
                  <a:gd name="T41" fmla="*/ 37 h 47"/>
                  <a:gd name="T42" fmla="*/ 0 w 34"/>
                  <a:gd name="T43" fmla="*/ 42 h 47"/>
                  <a:gd name="T44" fmla="*/ 0 w 34"/>
                  <a:gd name="T45"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47">
                    <a:moveTo>
                      <a:pt x="0" y="42"/>
                    </a:moveTo>
                    <a:lnTo>
                      <a:pt x="0" y="42"/>
                    </a:lnTo>
                    <a:lnTo>
                      <a:pt x="4" y="47"/>
                    </a:lnTo>
                    <a:lnTo>
                      <a:pt x="4" y="47"/>
                    </a:lnTo>
                    <a:lnTo>
                      <a:pt x="14" y="43"/>
                    </a:lnTo>
                    <a:lnTo>
                      <a:pt x="23" y="38"/>
                    </a:lnTo>
                    <a:lnTo>
                      <a:pt x="29" y="34"/>
                    </a:lnTo>
                    <a:lnTo>
                      <a:pt x="33" y="30"/>
                    </a:lnTo>
                    <a:lnTo>
                      <a:pt x="33" y="30"/>
                    </a:lnTo>
                    <a:lnTo>
                      <a:pt x="34" y="25"/>
                    </a:lnTo>
                    <a:lnTo>
                      <a:pt x="33" y="19"/>
                    </a:lnTo>
                    <a:lnTo>
                      <a:pt x="32" y="10"/>
                    </a:lnTo>
                    <a:lnTo>
                      <a:pt x="28" y="0"/>
                    </a:lnTo>
                    <a:lnTo>
                      <a:pt x="28" y="0"/>
                    </a:lnTo>
                    <a:lnTo>
                      <a:pt x="29" y="10"/>
                    </a:lnTo>
                    <a:lnTo>
                      <a:pt x="29" y="19"/>
                    </a:lnTo>
                    <a:lnTo>
                      <a:pt x="29" y="19"/>
                    </a:lnTo>
                    <a:lnTo>
                      <a:pt x="28" y="23"/>
                    </a:lnTo>
                    <a:lnTo>
                      <a:pt x="26" y="25"/>
                    </a:lnTo>
                    <a:lnTo>
                      <a:pt x="18" y="31"/>
                    </a:lnTo>
                    <a:lnTo>
                      <a:pt x="10" y="37"/>
                    </a:lnTo>
                    <a:lnTo>
                      <a:pt x="0" y="42"/>
                    </a:lnTo>
                    <a:lnTo>
                      <a:pt x="0" y="42"/>
                    </a:lnTo>
                    <a:close/>
                  </a:path>
                </a:pathLst>
              </a:custGeom>
              <a:solidFill>
                <a:srgbClr val="FCB3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sp>
            <p:nvSpPr>
              <p:cNvPr id="80" name="ïšḷídê"/>
              <p:cNvSpPr/>
              <p:nvPr/>
            </p:nvSpPr>
            <p:spPr bwMode="auto">
              <a:xfrm>
                <a:off x="4922119" y="3910258"/>
                <a:ext cx="387512" cy="821671"/>
              </a:xfrm>
              <a:custGeom>
                <a:avLst/>
                <a:gdLst>
                  <a:gd name="T0" fmla="*/ 217 w 217"/>
                  <a:gd name="T1" fmla="*/ 23 h 459"/>
                  <a:gd name="T2" fmla="*/ 188 w 217"/>
                  <a:gd name="T3" fmla="*/ 0 h 459"/>
                  <a:gd name="T4" fmla="*/ 188 w 217"/>
                  <a:gd name="T5" fmla="*/ 0 h 459"/>
                  <a:gd name="T6" fmla="*/ 184 w 217"/>
                  <a:gd name="T7" fmla="*/ 3 h 459"/>
                  <a:gd name="T8" fmla="*/ 172 w 217"/>
                  <a:gd name="T9" fmla="*/ 10 h 459"/>
                  <a:gd name="T10" fmla="*/ 155 w 217"/>
                  <a:gd name="T11" fmla="*/ 23 h 459"/>
                  <a:gd name="T12" fmla="*/ 134 w 217"/>
                  <a:gd name="T13" fmla="*/ 43 h 459"/>
                  <a:gd name="T14" fmla="*/ 122 w 217"/>
                  <a:gd name="T15" fmla="*/ 57 h 459"/>
                  <a:gd name="T16" fmla="*/ 110 w 217"/>
                  <a:gd name="T17" fmla="*/ 71 h 459"/>
                  <a:gd name="T18" fmla="*/ 96 w 217"/>
                  <a:gd name="T19" fmla="*/ 87 h 459"/>
                  <a:gd name="T20" fmla="*/ 83 w 217"/>
                  <a:gd name="T21" fmla="*/ 105 h 459"/>
                  <a:gd name="T22" fmla="*/ 71 w 217"/>
                  <a:gd name="T23" fmla="*/ 125 h 459"/>
                  <a:gd name="T24" fmla="*/ 58 w 217"/>
                  <a:gd name="T25" fmla="*/ 148 h 459"/>
                  <a:gd name="T26" fmla="*/ 46 w 217"/>
                  <a:gd name="T27" fmla="*/ 173 h 459"/>
                  <a:gd name="T28" fmla="*/ 34 w 217"/>
                  <a:gd name="T29" fmla="*/ 200 h 459"/>
                  <a:gd name="T30" fmla="*/ 34 w 217"/>
                  <a:gd name="T31" fmla="*/ 200 h 459"/>
                  <a:gd name="T32" fmla="*/ 24 w 217"/>
                  <a:gd name="T33" fmla="*/ 226 h 459"/>
                  <a:gd name="T34" fmla="*/ 16 w 217"/>
                  <a:gd name="T35" fmla="*/ 252 h 459"/>
                  <a:gd name="T36" fmla="*/ 10 w 217"/>
                  <a:gd name="T37" fmla="*/ 273 h 459"/>
                  <a:gd name="T38" fmla="*/ 5 w 217"/>
                  <a:gd name="T39" fmla="*/ 293 h 459"/>
                  <a:gd name="T40" fmla="*/ 3 w 217"/>
                  <a:gd name="T41" fmla="*/ 311 h 459"/>
                  <a:gd name="T42" fmla="*/ 0 w 217"/>
                  <a:gd name="T43" fmla="*/ 326 h 459"/>
                  <a:gd name="T44" fmla="*/ 0 w 217"/>
                  <a:gd name="T45" fmla="*/ 340 h 459"/>
                  <a:gd name="T46" fmla="*/ 0 w 217"/>
                  <a:gd name="T47" fmla="*/ 352 h 459"/>
                  <a:gd name="T48" fmla="*/ 0 w 217"/>
                  <a:gd name="T49" fmla="*/ 361 h 459"/>
                  <a:gd name="T50" fmla="*/ 3 w 217"/>
                  <a:gd name="T51" fmla="*/ 370 h 459"/>
                  <a:gd name="T52" fmla="*/ 6 w 217"/>
                  <a:gd name="T53" fmla="*/ 382 h 459"/>
                  <a:gd name="T54" fmla="*/ 9 w 217"/>
                  <a:gd name="T55" fmla="*/ 388 h 459"/>
                  <a:gd name="T56" fmla="*/ 10 w 217"/>
                  <a:gd name="T57" fmla="*/ 390 h 459"/>
                  <a:gd name="T58" fmla="*/ 98 w 217"/>
                  <a:gd name="T59" fmla="*/ 459 h 459"/>
                  <a:gd name="T60" fmla="*/ 217 w 217"/>
                  <a:gd name="T61" fmla="*/ 177 h 459"/>
                  <a:gd name="T62" fmla="*/ 217 w 217"/>
                  <a:gd name="T63" fmla="*/ 2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459">
                    <a:moveTo>
                      <a:pt x="217" y="23"/>
                    </a:moveTo>
                    <a:lnTo>
                      <a:pt x="188" y="0"/>
                    </a:lnTo>
                    <a:lnTo>
                      <a:pt x="188" y="0"/>
                    </a:lnTo>
                    <a:lnTo>
                      <a:pt x="184" y="3"/>
                    </a:lnTo>
                    <a:lnTo>
                      <a:pt x="172" y="10"/>
                    </a:lnTo>
                    <a:lnTo>
                      <a:pt x="155" y="23"/>
                    </a:lnTo>
                    <a:lnTo>
                      <a:pt x="134" y="43"/>
                    </a:lnTo>
                    <a:lnTo>
                      <a:pt x="122" y="57"/>
                    </a:lnTo>
                    <a:lnTo>
                      <a:pt x="110" y="71"/>
                    </a:lnTo>
                    <a:lnTo>
                      <a:pt x="96" y="87"/>
                    </a:lnTo>
                    <a:lnTo>
                      <a:pt x="83" y="105"/>
                    </a:lnTo>
                    <a:lnTo>
                      <a:pt x="71" y="125"/>
                    </a:lnTo>
                    <a:lnTo>
                      <a:pt x="58" y="148"/>
                    </a:lnTo>
                    <a:lnTo>
                      <a:pt x="46" y="173"/>
                    </a:lnTo>
                    <a:lnTo>
                      <a:pt x="34" y="200"/>
                    </a:lnTo>
                    <a:lnTo>
                      <a:pt x="34" y="200"/>
                    </a:lnTo>
                    <a:lnTo>
                      <a:pt x="24" y="226"/>
                    </a:lnTo>
                    <a:lnTo>
                      <a:pt x="16" y="252"/>
                    </a:lnTo>
                    <a:lnTo>
                      <a:pt x="10" y="273"/>
                    </a:lnTo>
                    <a:lnTo>
                      <a:pt x="5" y="293"/>
                    </a:lnTo>
                    <a:lnTo>
                      <a:pt x="3" y="311"/>
                    </a:lnTo>
                    <a:lnTo>
                      <a:pt x="0" y="326"/>
                    </a:lnTo>
                    <a:lnTo>
                      <a:pt x="0" y="340"/>
                    </a:lnTo>
                    <a:lnTo>
                      <a:pt x="0" y="352"/>
                    </a:lnTo>
                    <a:lnTo>
                      <a:pt x="0" y="361"/>
                    </a:lnTo>
                    <a:lnTo>
                      <a:pt x="3" y="370"/>
                    </a:lnTo>
                    <a:lnTo>
                      <a:pt x="6" y="382"/>
                    </a:lnTo>
                    <a:lnTo>
                      <a:pt x="9" y="388"/>
                    </a:lnTo>
                    <a:lnTo>
                      <a:pt x="10" y="390"/>
                    </a:lnTo>
                    <a:lnTo>
                      <a:pt x="98" y="459"/>
                    </a:lnTo>
                    <a:lnTo>
                      <a:pt x="217" y="177"/>
                    </a:lnTo>
                    <a:lnTo>
                      <a:pt x="217" y="23"/>
                    </a:lnTo>
                    <a:close/>
                  </a:path>
                </a:pathLst>
              </a:custGeom>
              <a:solidFill>
                <a:schemeClr val="bg1"/>
              </a:solidFill>
              <a:ln>
                <a:noFill/>
              </a:ln>
            </p:spPr>
            <p:txBody>
              <a:bodyPr vert="horz" wrap="square" lIns="91440" tIns="45720" rIns="91440" bIns="45720" numCol="1" anchor="t" anchorCtr="0" compatLnSpc="1">
                <a:normAutofit/>
              </a:bodyPr>
              <a:lstStyle/>
              <a:p>
                <a:endParaRPr lang="en-US"/>
              </a:p>
            </p:txBody>
          </p:sp>
          <p:sp>
            <p:nvSpPr>
              <p:cNvPr id="81" name="iš1îḑé"/>
              <p:cNvSpPr/>
              <p:nvPr/>
            </p:nvSpPr>
            <p:spPr bwMode="auto">
              <a:xfrm>
                <a:off x="5011820" y="3992523"/>
                <a:ext cx="904275" cy="1028797"/>
              </a:xfrm>
              <a:custGeom>
                <a:avLst/>
                <a:gdLst>
                  <a:gd name="connsiteX0" fmla="*/ 297812 w 297812"/>
                  <a:gd name="connsiteY0" fmla="*/ 0 h 904195"/>
                  <a:gd name="connsiteX1" fmla="*/ 297812 w 297812"/>
                  <a:gd name="connsiteY1" fmla="*/ 651236 h 904195"/>
                  <a:gd name="connsiteX2" fmla="*/ 297812 w 297812"/>
                  <a:gd name="connsiteY2" fmla="*/ 904195 h 904195"/>
                  <a:gd name="connsiteX3" fmla="*/ 5382 w 297812"/>
                  <a:gd name="connsiteY3" fmla="*/ 683966 h 904195"/>
                  <a:gd name="connsiteX4" fmla="*/ 5382 w 297812"/>
                  <a:gd name="connsiteY4" fmla="*/ 683529 h 904195"/>
                  <a:gd name="connsiteX5" fmla="*/ 5382 w 297812"/>
                  <a:gd name="connsiteY5" fmla="*/ 676804 h 904195"/>
                  <a:gd name="connsiteX6" fmla="*/ 1794 w 297812"/>
                  <a:gd name="connsiteY6" fmla="*/ 653527 h 904195"/>
                  <a:gd name="connsiteX7" fmla="*/ 0 w 297812"/>
                  <a:gd name="connsiteY7" fmla="*/ 617718 h 904195"/>
                  <a:gd name="connsiteX8" fmla="*/ 12 w 297812"/>
                  <a:gd name="connsiteY8" fmla="*/ 617386 h 904195"/>
                  <a:gd name="connsiteX9" fmla="*/ 0 w 297812"/>
                  <a:gd name="connsiteY9" fmla="*/ 617149 h 904195"/>
                  <a:gd name="connsiteX10" fmla="*/ 1794 w 297812"/>
                  <a:gd name="connsiteY10" fmla="*/ 566916 h 904195"/>
                  <a:gd name="connsiteX11" fmla="*/ 3588 w 297812"/>
                  <a:gd name="connsiteY11" fmla="*/ 536418 h 904195"/>
                  <a:gd name="connsiteX12" fmla="*/ 7176 w 297812"/>
                  <a:gd name="connsiteY12" fmla="*/ 504125 h 904195"/>
                  <a:gd name="connsiteX13" fmla="*/ 14353 w 297812"/>
                  <a:gd name="connsiteY13" fmla="*/ 470038 h 904195"/>
                  <a:gd name="connsiteX14" fmla="*/ 25117 w 297812"/>
                  <a:gd name="connsiteY14" fmla="*/ 432363 h 904195"/>
                  <a:gd name="connsiteX15" fmla="*/ 35881 w 297812"/>
                  <a:gd name="connsiteY15" fmla="*/ 391101 h 904195"/>
                  <a:gd name="connsiteX16" fmla="*/ 52028 w 297812"/>
                  <a:gd name="connsiteY16" fmla="*/ 351632 h 904195"/>
                  <a:gd name="connsiteX17" fmla="*/ 68174 w 297812"/>
                  <a:gd name="connsiteY17" fmla="*/ 304987 h 904195"/>
                  <a:gd name="connsiteX18" fmla="*/ 89703 w 297812"/>
                  <a:gd name="connsiteY18" fmla="*/ 260136 h 904195"/>
                  <a:gd name="connsiteX19" fmla="*/ 97527 w 297812"/>
                  <a:gd name="connsiteY19" fmla="*/ 246834 h 904195"/>
                  <a:gd name="connsiteX20" fmla="*/ 116613 w 297812"/>
                  <a:gd name="connsiteY20" fmla="*/ 211277 h 904195"/>
                  <a:gd name="connsiteX21" fmla="*/ 143524 w 297812"/>
                  <a:gd name="connsiteY21" fmla="*/ 168306 h 904195"/>
                  <a:gd name="connsiteX22" fmla="*/ 172229 w 297812"/>
                  <a:gd name="connsiteY22" fmla="*/ 130706 h 904195"/>
                  <a:gd name="connsiteX23" fmla="*/ 197346 w 297812"/>
                  <a:gd name="connsiteY23" fmla="*/ 94896 h 904195"/>
                  <a:gd name="connsiteX24" fmla="*/ 224256 w 297812"/>
                  <a:gd name="connsiteY24" fmla="*/ 64458 h 904195"/>
                  <a:gd name="connsiteX25" fmla="*/ 249373 w 297812"/>
                  <a:gd name="connsiteY25" fmla="*/ 39391 h 904195"/>
                  <a:gd name="connsiteX26" fmla="*/ 276284 w 297812"/>
                  <a:gd name="connsiteY26" fmla="*/ 17905 h 904195"/>
                  <a:gd name="connsiteX0-1" fmla="*/ 867584 w 867584"/>
                  <a:gd name="connsiteY0-2" fmla="*/ 356260 h 886362"/>
                  <a:gd name="connsiteX1-3" fmla="*/ 297812 w 867584"/>
                  <a:gd name="connsiteY1-4" fmla="*/ 633403 h 886362"/>
                  <a:gd name="connsiteX2-5" fmla="*/ 297812 w 867584"/>
                  <a:gd name="connsiteY2-6" fmla="*/ 886362 h 886362"/>
                  <a:gd name="connsiteX3-7" fmla="*/ 5382 w 867584"/>
                  <a:gd name="connsiteY3-8" fmla="*/ 666133 h 886362"/>
                  <a:gd name="connsiteX4-9" fmla="*/ 5382 w 867584"/>
                  <a:gd name="connsiteY4-10" fmla="*/ 665696 h 886362"/>
                  <a:gd name="connsiteX5-11" fmla="*/ 5382 w 867584"/>
                  <a:gd name="connsiteY5-12" fmla="*/ 658971 h 886362"/>
                  <a:gd name="connsiteX6-13" fmla="*/ 1794 w 867584"/>
                  <a:gd name="connsiteY6-14" fmla="*/ 635694 h 886362"/>
                  <a:gd name="connsiteX7-15" fmla="*/ 0 w 867584"/>
                  <a:gd name="connsiteY7-16" fmla="*/ 599885 h 886362"/>
                  <a:gd name="connsiteX8-17" fmla="*/ 12 w 867584"/>
                  <a:gd name="connsiteY8-18" fmla="*/ 599553 h 886362"/>
                  <a:gd name="connsiteX9-19" fmla="*/ 0 w 867584"/>
                  <a:gd name="connsiteY9-20" fmla="*/ 599316 h 886362"/>
                  <a:gd name="connsiteX10-21" fmla="*/ 1794 w 867584"/>
                  <a:gd name="connsiteY10-22" fmla="*/ 549083 h 886362"/>
                  <a:gd name="connsiteX11-23" fmla="*/ 3588 w 867584"/>
                  <a:gd name="connsiteY11-24" fmla="*/ 518585 h 886362"/>
                  <a:gd name="connsiteX12-25" fmla="*/ 7176 w 867584"/>
                  <a:gd name="connsiteY12-26" fmla="*/ 486292 h 886362"/>
                  <a:gd name="connsiteX13-27" fmla="*/ 14353 w 867584"/>
                  <a:gd name="connsiteY13-28" fmla="*/ 452205 h 886362"/>
                  <a:gd name="connsiteX14-29" fmla="*/ 25117 w 867584"/>
                  <a:gd name="connsiteY14-30" fmla="*/ 414530 h 886362"/>
                  <a:gd name="connsiteX15-31" fmla="*/ 35881 w 867584"/>
                  <a:gd name="connsiteY15-32" fmla="*/ 373268 h 886362"/>
                  <a:gd name="connsiteX16-33" fmla="*/ 52028 w 867584"/>
                  <a:gd name="connsiteY16-34" fmla="*/ 333799 h 886362"/>
                  <a:gd name="connsiteX17-35" fmla="*/ 68174 w 867584"/>
                  <a:gd name="connsiteY17-36" fmla="*/ 287154 h 886362"/>
                  <a:gd name="connsiteX18-37" fmla="*/ 89703 w 867584"/>
                  <a:gd name="connsiteY18-38" fmla="*/ 242303 h 886362"/>
                  <a:gd name="connsiteX19-39" fmla="*/ 97527 w 867584"/>
                  <a:gd name="connsiteY19-40" fmla="*/ 229001 h 886362"/>
                  <a:gd name="connsiteX20-41" fmla="*/ 116613 w 867584"/>
                  <a:gd name="connsiteY20-42" fmla="*/ 193444 h 886362"/>
                  <a:gd name="connsiteX21-43" fmla="*/ 143524 w 867584"/>
                  <a:gd name="connsiteY21-44" fmla="*/ 150473 h 886362"/>
                  <a:gd name="connsiteX22-45" fmla="*/ 172229 w 867584"/>
                  <a:gd name="connsiteY22-46" fmla="*/ 112873 h 886362"/>
                  <a:gd name="connsiteX23-47" fmla="*/ 197346 w 867584"/>
                  <a:gd name="connsiteY23-48" fmla="*/ 77063 h 886362"/>
                  <a:gd name="connsiteX24-49" fmla="*/ 224256 w 867584"/>
                  <a:gd name="connsiteY24-50" fmla="*/ 46625 h 886362"/>
                  <a:gd name="connsiteX25-51" fmla="*/ 249373 w 867584"/>
                  <a:gd name="connsiteY25-52" fmla="*/ 21558 h 886362"/>
                  <a:gd name="connsiteX26-53" fmla="*/ 276284 w 867584"/>
                  <a:gd name="connsiteY26-54" fmla="*/ 72 h 886362"/>
                  <a:gd name="connsiteX27" fmla="*/ 867584 w 867584"/>
                  <a:gd name="connsiteY27" fmla="*/ 356260 h 886362"/>
                  <a:gd name="connsiteX0-55" fmla="*/ 867584 w 867584"/>
                  <a:gd name="connsiteY0-56" fmla="*/ 356260 h 886362"/>
                  <a:gd name="connsiteX1-57" fmla="*/ 297812 w 867584"/>
                  <a:gd name="connsiteY1-58" fmla="*/ 886362 h 886362"/>
                  <a:gd name="connsiteX2-59" fmla="*/ 5382 w 867584"/>
                  <a:gd name="connsiteY2-60" fmla="*/ 666133 h 886362"/>
                  <a:gd name="connsiteX3-61" fmla="*/ 5382 w 867584"/>
                  <a:gd name="connsiteY3-62" fmla="*/ 665696 h 886362"/>
                  <a:gd name="connsiteX4-63" fmla="*/ 5382 w 867584"/>
                  <a:gd name="connsiteY4-64" fmla="*/ 658971 h 886362"/>
                  <a:gd name="connsiteX5-65" fmla="*/ 1794 w 867584"/>
                  <a:gd name="connsiteY5-66" fmla="*/ 635694 h 886362"/>
                  <a:gd name="connsiteX6-67" fmla="*/ 0 w 867584"/>
                  <a:gd name="connsiteY6-68" fmla="*/ 599885 h 886362"/>
                  <a:gd name="connsiteX7-69" fmla="*/ 12 w 867584"/>
                  <a:gd name="connsiteY7-70" fmla="*/ 599553 h 886362"/>
                  <a:gd name="connsiteX8-71" fmla="*/ 0 w 867584"/>
                  <a:gd name="connsiteY8-72" fmla="*/ 599316 h 886362"/>
                  <a:gd name="connsiteX9-73" fmla="*/ 1794 w 867584"/>
                  <a:gd name="connsiteY9-74" fmla="*/ 549083 h 886362"/>
                  <a:gd name="connsiteX10-75" fmla="*/ 3588 w 867584"/>
                  <a:gd name="connsiteY10-76" fmla="*/ 518585 h 886362"/>
                  <a:gd name="connsiteX11-77" fmla="*/ 7176 w 867584"/>
                  <a:gd name="connsiteY11-78" fmla="*/ 486292 h 886362"/>
                  <a:gd name="connsiteX12-79" fmla="*/ 14353 w 867584"/>
                  <a:gd name="connsiteY12-80" fmla="*/ 452205 h 886362"/>
                  <a:gd name="connsiteX13-81" fmla="*/ 25117 w 867584"/>
                  <a:gd name="connsiteY13-82" fmla="*/ 414530 h 886362"/>
                  <a:gd name="connsiteX14-83" fmla="*/ 35881 w 867584"/>
                  <a:gd name="connsiteY14-84" fmla="*/ 373268 h 886362"/>
                  <a:gd name="connsiteX15-85" fmla="*/ 52028 w 867584"/>
                  <a:gd name="connsiteY15-86" fmla="*/ 333799 h 886362"/>
                  <a:gd name="connsiteX16-87" fmla="*/ 68174 w 867584"/>
                  <a:gd name="connsiteY16-88" fmla="*/ 287154 h 886362"/>
                  <a:gd name="connsiteX17-89" fmla="*/ 89703 w 867584"/>
                  <a:gd name="connsiteY17-90" fmla="*/ 242303 h 886362"/>
                  <a:gd name="connsiteX18-91" fmla="*/ 97527 w 867584"/>
                  <a:gd name="connsiteY18-92" fmla="*/ 229001 h 886362"/>
                  <a:gd name="connsiteX19-93" fmla="*/ 116613 w 867584"/>
                  <a:gd name="connsiteY19-94" fmla="*/ 193444 h 886362"/>
                  <a:gd name="connsiteX20-95" fmla="*/ 143524 w 867584"/>
                  <a:gd name="connsiteY20-96" fmla="*/ 150473 h 886362"/>
                  <a:gd name="connsiteX21-97" fmla="*/ 172229 w 867584"/>
                  <a:gd name="connsiteY21-98" fmla="*/ 112873 h 886362"/>
                  <a:gd name="connsiteX22-99" fmla="*/ 197346 w 867584"/>
                  <a:gd name="connsiteY22-100" fmla="*/ 77063 h 886362"/>
                  <a:gd name="connsiteX23-101" fmla="*/ 224256 w 867584"/>
                  <a:gd name="connsiteY23-102" fmla="*/ 46625 h 886362"/>
                  <a:gd name="connsiteX24-103" fmla="*/ 249373 w 867584"/>
                  <a:gd name="connsiteY24-104" fmla="*/ 21558 h 886362"/>
                  <a:gd name="connsiteX25-105" fmla="*/ 276284 w 867584"/>
                  <a:gd name="connsiteY25-106" fmla="*/ 72 h 886362"/>
                  <a:gd name="connsiteX26-107" fmla="*/ 867584 w 867584"/>
                  <a:gd name="connsiteY26-108" fmla="*/ 356260 h 886362"/>
                  <a:gd name="connsiteX0-109" fmla="*/ 867584 w 867584"/>
                  <a:gd name="connsiteY0-110" fmla="*/ 420997 h 951099"/>
                  <a:gd name="connsiteX1-111" fmla="*/ 297812 w 867584"/>
                  <a:gd name="connsiteY1-112" fmla="*/ 951099 h 951099"/>
                  <a:gd name="connsiteX2-113" fmla="*/ 5382 w 867584"/>
                  <a:gd name="connsiteY2-114" fmla="*/ 730870 h 951099"/>
                  <a:gd name="connsiteX3-115" fmla="*/ 5382 w 867584"/>
                  <a:gd name="connsiteY3-116" fmla="*/ 730433 h 951099"/>
                  <a:gd name="connsiteX4-117" fmla="*/ 5382 w 867584"/>
                  <a:gd name="connsiteY4-118" fmla="*/ 723708 h 951099"/>
                  <a:gd name="connsiteX5-119" fmla="*/ 1794 w 867584"/>
                  <a:gd name="connsiteY5-120" fmla="*/ 700431 h 951099"/>
                  <a:gd name="connsiteX6-121" fmla="*/ 0 w 867584"/>
                  <a:gd name="connsiteY6-122" fmla="*/ 664622 h 951099"/>
                  <a:gd name="connsiteX7-123" fmla="*/ 12 w 867584"/>
                  <a:gd name="connsiteY7-124" fmla="*/ 664290 h 951099"/>
                  <a:gd name="connsiteX8-125" fmla="*/ 0 w 867584"/>
                  <a:gd name="connsiteY8-126" fmla="*/ 664053 h 951099"/>
                  <a:gd name="connsiteX9-127" fmla="*/ 1794 w 867584"/>
                  <a:gd name="connsiteY9-128" fmla="*/ 613820 h 951099"/>
                  <a:gd name="connsiteX10-129" fmla="*/ 3588 w 867584"/>
                  <a:gd name="connsiteY10-130" fmla="*/ 583322 h 951099"/>
                  <a:gd name="connsiteX11-131" fmla="*/ 7176 w 867584"/>
                  <a:gd name="connsiteY11-132" fmla="*/ 551029 h 951099"/>
                  <a:gd name="connsiteX12-133" fmla="*/ 14353 w 867584"/>
                  <a:gd name="connsiteY12-134" fmla="*/ 516942 h 951099"/>
                  <a:gd name="connsiteX13-135" fmla="*/ 25117 w 867584"/>
                  <a:gd name="connsiteY13-136" fmla="*/ 479267 h 951099"/>
                  <a:gd name="connsiteX14-137" fmla="*/ 35881 w 867584"/>
                  <a:gd name="connsiteY14-138" fmla="*/ 438005 h 951099"/>
                  <a:gd name="connsiteX15-139" fmla="*/ 52028 w 867584"/>
                  <a:gd name="connsiteY15-140" fmla="*/ 398536 h 951099"/>
                  <a:gd name="connsiteX16-141" fmla="*/ 68174 w 867584"/>
                  <a:gd name="connsiteY16-142" fmla="*/ 351891 h 951099"/>
                  <a:gd name="connsiteX17-143" fmla="*/ 89703 w 867584"/>
                  <a:gd name="connsiteY17-144" fmla="*/ 307040 h 951099"/>
                  <a:gd name="connsiteX18-145" fmla="*/ 97527 w 867584"/>
                  <a:gd name="connsiteY18-146" fmla="*/ 293738 h 951099"/>
                  <a:gd name="connsiteX19-147" fmla="*/ 116613 w 867584"/>
                  <a:gd name="connsiteY19-148" fmla="*/ 258181 h 951099"/>
                  <a:gd name="connsiteX20-149" fmla="*/ 143524 w 867584"/>
                  <a:gd name="connsiteY20-150" fmla="*/ 215210 h 951099"/>
                  <a:gd name="connsiteX21-151" fmla="*/ 172229 w 867584"/>
                  <a:gd name="connsiteY21-152" fmla="*/ 177610 h 951099"/>
                  <a:gd name="connsiteX22-153" fmla="*/ 197346 w 867584"/>
                  <a:gd name="connsiteY22-154" fmla="*/ 141800 h 951099"/>
                  <a:gd name="connsiteX23-155" fmla="*/ 224256 w 867584"/>
                  <a:gd name="connsiteY23-156" fmla="*/ 111362 h 951099"/>
                  <a:gd name="connsiteX24-157" fmla="*/ 249373 w 867584"/>
                  <a:gd name="connsiteY24-158" fmla="*/ 86295 h 951099"/>
                  <a:gd name="connsiteX25-159" fmla="*/ 330241 w 867584"/>
                  <a:gd name="connsiteY25-160" fmla="*/ 61 h 951099"/>
                  <a:gd name="connsiteX26-161" fmla="*/ 867584 w 867584"/>
                  <a:gd name="connsiteY26-162" fmla="*/ 420997 h 951099"/>
                  <a:gd name="connsiteX0-163" fmla="*/ 904274 w 904274"/>
                  <a:gd name="connsiteY0-164" fmla="*/ 410207 h 951100"/>
                  <a:gd name="connsiteX1-165" fmla="*/ 297812 w 904274"/>
                  <a:gd name="connsiteY1-166" fmla="*/ 951100 h 951100"/>
                  <a:gd name="connsiteX2-167" fmla="*/ 5382 w 904274"/>
                  <a:gd name="connsiteY2-168" fmla="*/ 730871 h 951100"/>
                  <a:gd name="connsiteX3-169" fmla="*/ 5382 w 904274"/>
                  <a:gd name="connsiteY3-170" fmla="*/ 730434 h 951100"/>
                  <a:gd name="connsiteX4-171" fmla="*/ 5382 w 904274"/>
                  <a:gd name="connsiteY4-172" fmla="*/ 723709 h 951100"/>
                  <a:gd name="connsiteX5-173" fmla="*/ 1794 w 904274"/>
                  <a:gd name="connsiteY5-174" fmla="*/ 700432 h 951100"/>
                  <a:gd name="connsiteX6-175" fmla="*/ 0 w 904274"/>
                  <a:gd name="connsiteY6-176" fmla="*/ 664623 h 951100"/>
                  <a:gd name="connsiteX7-177" fmla="*/ 12 w 904274"/>
                  <a:gd name="connsiteY7-178" fmla="*/ 664291 h 951100"/>
                  <a:gd name="connsiteX8-179" fmla="*/ 0 w 904274"/>
                  <a:gd name="connsiteY8-180" fmla="*/ 664054 h 951100"/>
                  <a:gd name="connsiteX9-181" fmla="*/ 1794 w 904274"/>
                  <a:gd name="connsiteY9-182" fmla="*/ 613821 h 951100"/>
                  <a:gd name="connsiteX10-183" fmla="*/ 3588 w 904274"/>
                  <a:gd name="connsiteY10-184" fmla="*/ 583323 h 951100"/>
                  <a:gd name="connsiteX11-185" fmla="*/ 7176 w 904274"/>
                  <a:gd name="connsiteY11-186" fmla="*/ 551030 h 951100"/>
                  <a:gd name="connsiteX12-187" fmla="*/ 14353 w 904274"/>
                  <a:gd name="connsiteY12-188" fmla="*/ 516943 h 951100"/>
                  <a:gd name="connsiteX13-189" fmla="*/ 25117 w 904274"/>
                  <a:gd name="connsiteY13-190" fmla="*/ 479268 h 951100"/>
                  <a:gd name="connsiteX14-191" fmla="*/ 35881 w 904274"/>
                  <a:gd name="connsiteY14-192" fmla="*/ 438006 h 951100"/>
                  <a:gd name="connsiteX15-193" fmla="*/ 52028 w 904274"/>
                  <a:gd name="connsiteY15-194" fmla="*/ 398537 h 951100"/>
                  <a:gd name="connsiteX16-195" fmla="*/ 68174 w 904274"/>
                  <a:gd name="connsiteY16-196" fmla="*/ 351892 h 951100"/>
                  <a:gd name="connsiteX17-197" fmla="*/ 89703 w 904274"/>
                  <a:gd name="connsiteY17-198" fmla="*/ 307041 h 951100"/>
                  <a:gd name="connsiteX18-199" fmla="*/ 97527 w 904274"/>
                  <a:gd name="connsiteY18-200" fmla="*/ 293739 h 951100"/>
                  <a:gd name="connsiteX19-201" fmla="*/ 116613 w 904274"/>
                  <a:gd name="connsiteY19-202" fmla="*/ 258182 h 951100"/>
                  <a:gd name="connsiteX20-203" fmla="*/ 143524 w 904274"/>
                  <a:gd name="connsiteY20-204" fmla="*/ 215211 h 951100"/>
                  <a:gd name="connsiteX21-205" fmla="*/ 172229 w 904274"/>
                  <a:gd name="connsiteY21-206" fmla="*/ 177611 h 951100"/>
                  <a:gd name="connsiteX22-207" fmla="*/ 197346 w 904274"/>
                  <a:gd name="connsiteY22-208" fmla="*/ 141801 h 951100"/>
                  <a:gd name="connsiteX23-209" fmla="*/ 224256 w 904274"/>
                  <a:gd name="connsiteY23-210" fmla="*/ 111363 h 951100"/>
                  <a:gd name="connsiteX24-211" fmla="*/ 249373 w 904274"/>
                  <a:gd name="connsiteY24-212" fmla="*/ 86296 h 951100"/>
                  <a:gd name="connsiteX25-213" fmla="*/ 330241 w 904274"/>
                  <a:gd name="connsiteY25-214" fmla="*/ 62 h 951100"/>
                  <a:gd name="connsiteX26-215" fmla="*/ 904274 w 904274"/>
                  <a:gd name="connsiteY26-216" fmla="*/ 410207 h 951100"/>
                  <a:gd name="connsiteX0-217" fmla="*/ 904274 w 904274"/>
                  <a:gd name="connsiteY0-218" fmla="*/ 410207 h 1028796"/>
                  <a:gd name="connsiteX1-219" fmla="*/ 496369 w 904274"/>
                  <a:gd name="connsiteY1-220" fmla="*/ 1028796 h 1028796"/>
                  <a:gd name="connsiteX2-221" fmla="*/ 5382 w 904274"/>
                  <a:gd name="connsiteY2-222" fmla="*/ 730871 h 1028796"/>
                  <a:gd name="connsiteX3-223" fmla="*/ 5382 w 904274"/>
                  <a:gd name="connsiteY3-224" fmla="*/ 730434 h 1028796"/>
                  <a:gd name="connsiteX4-225" fmla="*/ 5382 w 904274"/>
                  <a:gd name="connsiteY4-226" fmla="*/ 723709 h 1028796"/>
                  <a:gd name="connsiteX5-227" fmla="*/ 1794 w 904274"/>
                  <a:gd name="connsiteY5-228" fmla="*/ 700432 h 1028796"/>
                  <a:gd name="connsiteX6-229" fmla="*/ 0 w 904274"/>
                  <a:gd name="connsiteY6-230" fmla="*/ 664623 h 1028796"/>
                  <a:gd name="connsiteX7-231" fmla="*/ 12 w 904274"/>
                  <a:gd name="connsiteY7-232" fmla="*/ 664291 h 1028796"/>
                  <a:gd name="connsiteX8-233" fmla="*/ 0 w 904274"/>
                  <a:gd name="connsiteY8-234" fmla="*/ 664054 h 1028796"/>
                  <a:gd name="connsiteX9-235" fmla="*/ 1794 w 904274"/>
                  <a:gd name="connsiteY9-236" fmla="*/ 613821 h 1028796"/>
                  <a:gd name="connsiteX10-237" fmla="*/ 3588 w 904274"/>
                  <a:gd name="connsiteY10-238" fmla="*/ 583323 h 1028796"/>
                  <a:gd name="connsiteX11-239" fmla="*/ 7176 w 904274"/>
                  <a:gd name="connsiteY11-240" fmla="*/ 551030 h 1028796"/>
                  <a:gd name="connsiteX12-241" fmla="*/ 14353 w 904274"/>
                  <a:gd name="connsiteY12-242" fmla="*/ 516943 h 1028796"/>
                  <a:gd name="connsiteX13-243" fmla="*/ 25117 w 904274"/>
                  <a:gd name="connsiteY13-244" fmla="*/ 479268 h 1028796"/>
                  <a:gd name="connsiteX14-245" fmla="*/ 35881 w 904274"/>
                  <a:gd name="connsiteY14-246" fmla="*/ 438006 h 1028796"/>
                  <a:gd name="connsiteX15-247" fmla="*/ 52028 w 904274"/>
                  <a:gd name="connsiteY15-248" fmla="*/ 398537 h 1028796"/>
                  <a:gd name="connsiteX16-249" fmla="*/ 68174 w 904274"/>
                  <a:gd name="connsiteY16-250" fmla="*/ 351892 h 1028796"/>
                  <a:gd name="connsiteX17-251" fmla="*/ 89703 w 904274"/>
                  <a:gd name="connsiteY17-252" fmla="*/ 307041 h 1028796"/>
                  <a:gd name="connsiteX18-253" fmla="*/ 97527 w 904274"/>
                  <a:gd name="connsiteY18-254" fmla="*/ 293739 h 1028796"/>
                  <a:gd name="connsiteX19-255" fmla="*/ 116613 w 904274"/>
                  <a:gd name="connsiteY19-256" fmla="*/ 258182 h 1028796"/>
                  <a:gd name="connsiteX20-257" fmla="*/ 143524 w 904274"/>
                  <a:gd name="connsiteY20-258" fmla="*/ 215211 h 1028796"/>
                  <a:gd name="connsiteX21-259" fmla="*/ 172229 w 904274"/>
                  <a:gd name="connsiteY21-260" fmla="*/ 177611 h 1028796"/>
                  <a:gd name="connsiteX22-261" fmla="*/ 197346 w 904274"/>
                  <a:gd name="connsiteY22-262" fmla="*/ 141801 h 1028796"/>
                  <a:gd name="connsiteX23-263" fmla="*/ 224256 w 904274"/>
                  <a:gd name="connsiteY23-264" fmla="*/ 111363 h 1028796"/>
                  <a:gd name="connsiteX24-265" fmla="*/ 249373 w 904274"/>
                  <a:gd name="connsiteY24-266" fmla="*/ 86296 h 1028796"/>
                  <a:gd name="connsiteX25-267" fmla="*/ 330241 w 904274"/>
                  <a:gd name="connsiteY25-268" fmla="*/ 62 h 1028796"/>
                  <a:gd name="connsiteX26-269" fmla="*/ 904274 w 904274"/>
                  <a:gd name="connsiteY26-270" fmla="*/ 410207 h 102879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904274" h="1028796">
                    <a:moveTo>
                      <a:pt x="904274" y="410207"/>
                    </a:moveTo>
                    <a:lnTo>
                      <a:pt x="496369" y="1028796"/>
                    </a:lnTo>
                    <a:lnTo>
                      <a:pt x="5382" y="730871"/>
                    </a:lnTo>
                    <a:lnTo>
                      <a:pt x="5382" y="730434"/>
                    </a:lnTo>
                    <a:lnTo>
                      <a:pt x="5382" y="723709"/>
                    </a:lnTo>
                    <a:lnTo>
                      <a:pt x="1794" y="700432"/>
                    </a:lnTo>
                    <a:lnTo>
                      <a:pt x="0" y="664623"/>
                    </a:lnTo>
                    <a:cubicBezTo>
                      <a:pt x="4" y="664512"/>
                      <a:pt x="8" y="664402"/>
                      <a:pt x="12" y="664291"/>
                    </a:cubicBezTo>
                    <a:lnTo>
                      <a:pt x="0" y="664054"/>
                    </a:lnTo>
                    <a:lnTo>
                      <a:pt x="1794" y="613821"/>
                    </a:lnTo>
                    <a:lnTo>
                      <a:pt x="3588" y="583323"/>
                    </a:lnTo>
                    <a:lnTo>
                      <a:pt x="7176" y="551030"/>
                    </a:lnTo>
                    <a:lnTo>
                      <a:pt x="14353" y="516943"/>
                    </a:lnTo>
                    <a:lnTo>
                      <a:pt x="25117" y="479268"/>
                    </a:lnTo>
                    <a:lnTo>
                      <a:pt x="35881" y="438006"/>
                    </a:lnTo>
                    <a:lnTo>
                      <a:pt x="52028" y="398537"/>
                    </a:lnTo>
                    <a:lnTo>
                      <a:pt x="68174" y="351892"/>
                    </a:lnTo>
                    <a:lnTo>
                      <a:pt x="89703" y="307041"/>
                    </a:lnTo>
                    <a:lnTo>
                      <a:pt x="97527" y="293739"/>
                    </a:lnTo>
                    <a:lnTo>
                      <a:pt x="116613" y="258182"/>
                    </a:lnTo>
                    <a:lnTo>
                      <a:pt x="143524" y="215211"/>
                    </a:lnTo>
                    <a:lnTo>
                      <a:pt x="172229" y="177611"/>
                    </a:lnTo>
                    <a:lnTo>
                      <a:pt x="197346" y="141801"/>
                    </a:lnTo>
                    <a:lnTo>
                      <a:pt x="224256" y="111363"/>
                    </a:lnTo>
                    <a:lnTo>
                      <a:pt x="249373" y="86296"/>
                    </a:lnTo>
                    <a:lnTo>
                      <a:pt x="330241" y="62"/>
                    </a:lnTo>
                    <a:cubicBezTo>
                      <a:pt x="337417" y="-5906"/>
                      <a:pt x="897098" y="416175"/>
                      <a:pt x="904274" y="410207"/>
                    </a:cubicBezTo>
                    <a:close/>
                  </a:path>
                </a:pathLst>
              </a:custGeom>
              <a:solidFill>
                <a:srgbClr val="FFAE00"/>
              </a:solidFill>
              <a:ln>
                <a:noFill/>
              </a:ln>
            </p:spPr>
            <p:txBody>
              <a:bodyPr vert="horz" wrap="square" lIns="91440" tIns="45720" rIns="91440" bIns="45720" numCol="1" anchor="t" anchorCtr="0" compatLnSpc="1">
                <a:normAutofit/>
              </a:bodyPr>
              <a:lstStyle/>
              <a:p>
                <a:endParaRPr lang="en-US"/>
              </a:p>
            </p:txBody>
          </p:sp>
        </p:grpSp>
        <p:sp>
          <p:nvSpPr>
            <p:cNvPr id="35" name="îṩlîdè"/>
            <p:cNvSpPr/>
            <p:nvPr/>
          </p:nvSpPr>
          <p:spPr bwMode="auto">
            <a:xfrm>
              <a:off x="1086799" y="2546035"/>
              <a:ext cx="1159184"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6" name="is1íďè"/>
            <p:cNvSpPr/>
            <p:nvPr/>
          </p:nvSpPr>
          <p:spPr bwMode="auto">
            <a:xfrm>
              <a:off x="990467" y="2982735"/>
              <a:ext cx="1245881"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7" name="îşḻïḍè"/>
            <p:cNvSpPr/>
            <p:nvPr/>
          </p:nvSpPr>
          <p:spPr bwMode="auto">
            <a:xfrm>
              <a:off x="884503" y="3451545"/>
              <a:ext cx="1351846" cy="25688"/>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38" name="îṧ1íḑé"/>
            <p:cNvSpPr/>
            <p:nvPr/>
          </p:nvSpPr>
          <p:spPr bwMode="auto">
            <a:xfrm>
              <a:off x="2303779" y="3612097"/>
              <a:ext cx="337159" cy="314681"/>
            </a:xfrm>
            <a:custGeom>
              <a:avLst/>
              <a:gdLst>
                <a:gd name="T0" fmla="*/ 197 w 210"/>
                <a:gd name="T1" fmla="*/ 195 h 195"/>
                <a:gd name="T2" fmla="*/ 17 w 210"/>
                <a:gd name="T3" fmla="*/ 195 h 195"/>
                <a:gd name="T4" fmla="*/ 0 w 210"/>
                <a:gd name="T5" fmla="*/ 13 h 195"/>
                <a:gd name="T6" fmla="*/ 210 w 210"/>
                <a:gd name="T7" fmla="*/ 0 h 195"/>
                <a:gd name="T8" fmla="*/ 197 w 210"/>
                <a:gd name="T9" fmla="*/ 195 h 195"/>
                <a:gd name="T10" fmla="*/ 31 w 210"/>
                <a:gd name="T11" fmla="*/ 178 h 195"/>
                <a:gd name="T12" fmla="*/ 183 w 210"/>
                <a:gd name="T13" fmla="*/ 178 h 195"/>
                <a:gd name="T14" fmla="*/ 194 w 210"/>
                <a:gd name="T15" fmla="*/ 18 h 195"/>
                <a:gd name="T16" fmla="*/ 17 w 210"/>
                <a:gd name="T17" fmla="*/ 29 h 195"/>
                <a:gd name="T18" fmla="*/ 31 w 210"/>
                <a:gd name="T19" fmla="*/ 17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195">
                  <a:moveTo>
                    <a:pt x="197" y="195"/>
                  </a:moveTo>
                  <a:lnTo>
                    <a:pt x="17" y="195"/>
                  </a:lnTo>
                  <a:lnTo>
                    <a:pt x="0" y="13"/>
                  </a:lnTo>
                  <a:lnTo>
                    <a:pt x="210" y="0"/>
                  </a:lnTo>
                  <a:lnTo>
                    <a:pt x="197" y="195"/>
                  </a:lnTo>
                  <a:close/>
                  <a:moveTo>
                    <a:pt x="31" y="178"/>
                  </a:moveTo>
                  <a:lnTo>
                    <a:pt x="183" y="178"/>
                  </a:lnTo>
                  <a:lnTo>
                    <a:pt x="194" y="18"/>
                  </a:lnTo>
                  <a:lnTo>
                    <a:pt x="17" y="29"/>
                  </a:lnTo>
                  <a:lnTo>
                    <a:pt x="31" y="178"/>
                  </a:lnTo>
                  <a:close/>
                </a:path>
              </a:pathLst>
            </a:custGeom>
            <a:solidFill>
              <a:schemeClr val="bg1">
                <a:lumMod val="65000"/>
              </a:schemeClr>
            </a:solidFill>
            <a:ln>
              <a:noFill/>
            </a:ln>
          </p:spPr>
          <p:txBody>
            <a:bodyPr vert="horz" wrap="square" lIns="91440" tIns="45720" rIns="91440" bIns="45720" numCol="1" anchor="t" anchorCtr="0" compatLnSpc="1">
              <a:normAutofit fontScale="67500" lnSpcReduction="20000"/>
            </a:bodyPr>
            <a:lstStyle/>
            <a:p>
              <a:endParaRPr lang="en-US"/>
            </a:p>
          </p:txBody>
        </p:sp>
        <p:sp>
          <p:nvSpPr>
            <p:cNvPr id="39" name="iṩḷïḑe"/>
            <p:cNvSpPr/>
            <p:nvPr/>
          </p:nvSpPr>
          <p:spPr bwMode="auto">
            <a:xfrm>
              <a:off x="807438" y="3888247"/>
              <a:ext cx="1428910" cy="28900"/>
            </a:xfrm>
            <a:prstGeom prst="rect">
              <a:avLst/>
            </a:pr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grpSp>
          <p:nvGrpSpPr>
            <p:cNvPr id="40" name="iṩ1îḑê"/>
            <p:cNvGrpSpPr/>
            <p:nvPr/>
          </p:nvGrpSpPr>
          <p:grpSpPr>
            <a:xfrm>
              <a:off x="14314" y="4045595"/>
              <a:ext cx="2180292" cy="1117440"/>
              <a:chOff x="993173" y="3978433"/>
              <a:chExt cx="2436306" cy="1248650"/>
            </a:xfrm>
          </p:grpSpPr>
          <p:sp>
            <p:nvSpPr>
              <p:cNvPr id="45" name="ïṩḻîḑê"/>
              <p:cNvSpPr/>
              <p:nvPr/>
            </p:nvSpPr>
            <p:spPr bwMode="auto">
              <a:xfrm>
                <a:off x="2431993" y="3985609"/>
                <a:ext cx="717615" cy="337279"/>
              </a:xfrm>
              <a:custGeom>
                <a:avLst/>
                <a:gdLst>
                  <a:gd name="T0" fmla="*/ 0 w 401"/>
                  <a:gd name="T1" fmla="*/ 4 h 189"/>
                  <a:gd name="T2" fmla="*/ 12 w 401"/>
                  <a:gd name="T3" fmla="*/ 0 h 189"/>
                  <a:gd name="T4" fmla="*/ 22 w 401"/>
                  <a:gd name="T5" fmla="*/ 3 h 189"/>
                  <a:gd name="T6" fmla="*/ 59 w 401"/>
                  <a:gd name="T7" fmla="*/ 22 h 189"/>
                  <a:gd name="T8" fmla="*/ 76 w 401"/>
                  <a:gd name="T9" fmla="*/ 29 h 189"/>
                  <a:gd name="T10" fmla="*/ 113 w 401"/>
                  <a:gd name="T11" fmla="*/ 42 h 189"/>
                  <a:gd name="T12" fmla="*/ 159 w 401"/>
                  <a:gd name="T13" fmla="*/ 53 h 189"/>
                  <a:gd name="T14" fmla="*/ 207 w 401"/>
                  <a:gd name="T15" fmla="*/ 57 h 189"/>
                  <a:gd name="T16" fmla="*/ 233 w 401"/>
                  <a:gd name="T17" fmla="*/ 56 h 189"/>
                  <a:gd name="T18" fmla="*/ 239 w 401"/>
                  <a:gd name="T19" fmla="*/ 57 h 189"/>
                  <a:gd name="T20" fmla="*/ 249 w 401"/>
                  <a:gd name="T21" fmla="*/ 66 h 189"/>
                  <a:gd name="T22" fmla="*/ 264 w 401"/>
                  <a:gd name="T23" fmla="*/ 82 h 189"/>
                  <a:gd name="T24" fmla="*/ 289 w 401"/>
                  <a:gd name="T25" fmla="*/ 103 h 189"/>
                  <a:gd name="T26" fmla="*/ 307 w 401"/>
                  <a:gd name="T27" fmla="*/ 112 h 189"/>
                  <a:gd name="T28" fmla="*/ 365 w 401"/>
                  <a:gd name="T29" fmla="*/ 137 h 189"/>
                  <a:gd name="T30" fmla="*/ 395 w 401"/>
                  <a:gd name="T31" fmla="*/ 144 h 189"/>
                  <a:gd name="T32" fmla="*/ 397 w 401"/>
                  <a:gd name="T33" fmla="*/ 146 h 189"/>
                  <a:gd name="T34" fmla="*/ 401 w 401"/>
                  <a:gd name="T35" fmla="*/ 152 h 189"/>
                  <a:gd name="T36" fmla="*/ 400 w 401"/>
                  <a:gd name="T37" fmla="*/ 160 h 189"/>
                  <a:gd name="T38" fmla="*/ 396 w 401"/>
                  <a:gd name="T39" fmla="*/ 170 h 189"/>
                  <a:gd name="T40" fmla="*/ 390 w 401"/>
                  <a:gd name="T41" fmla="*/ 177 h 189"/>
                  <a:gd name="T42" fmla="*/ 379 w 401"/>
                  <a:gd name="T43" fmla="*/ 184 h 189"/>
                  <a:gd name="T44" fmla="*/ 366 w 401"/>
                  <a:gd name="T45" fmla="*/ 188 h 189"/>
                  <a:gd name="T46" fmla="*/ 350 w 401"/>
                  <a:gd name="T47" fmla="*/ 188 h 189"/>
                  <a:gd name="T48" fmla="*/ 341 w 401"/>
                  <a:gd name="T49" fmla="*/ 187 h 189"/>
                  <a:gd name="T50" fmla="*/ 304 w 401"/>
                  <a:gd name="T51" fmla="*/ 177 h 189"/>
                  <a:gd name="T52" fmla="*/ 269 w 401"/>
                  <a:gd name="T53" fmla="*/ 163 h 189"/>
                  <a:gd name="T54" fmla="*/ 254 w 401"/>
                  <a:gd name="T55" fmla="*/ 153 h 189"/>
                  <a:gd name="T56" fmla="*/ 241 w 401"/>
                  <a:gd name="T57" fmla="*/ 141 h 189"/>
                  <a:gd name="T58" fmla="*/ 230 w 401"/>
                  <a:gd name="T59" fmla="*/ 124 h 189"/>
                  <a:gd name="T60" fmla="*/ 222 w 401"/>
                  <a:gd name="T61" fmla="*/ 105 h 189"/>
                  <a:gd name="T62" fmla="*/ 183 w 401"/>
                  <a:gd name="T63" fmla="*/ 109 h 189"/>
                  <a:gd name="T64" fmla="*/ 143 w 401"/>
                  <a:gd name="T65" fmla="*/ 109 h 189"/>
                  <a:gd name="T66" fmla="*/ 101 w 401"/>
                  <a:gd name="T67" fmla="*/ 103 h 189"/>
                  <a:gd name="T68" fmla="*/ 60 w 401"/>
                  <a:gd name="T69" fmla="*/ 89 h 189"/>
                  <a:gd name="T70" fmla="*/ 51 w 401"/>
                  <a:gd name="T71" fmla="*/ 85 h 189"/>
                  <a:gd name="T72" fmla="*/ 35 w 401"/>
                  <a:gd name="T73" fmla="*/ 72 h 189"/>
                  <a:gd name="T74" fmla="*/ 23 w 401"/>
                  <a:gd name="T75" fmla="*/ 59 h 189"/>
                  <a:gd name="T76" fmla="*/ 11 w 401"/>
                  <a:gd name="T77" fmla="*/ 38 h 189"/>
                  <a:gd name="T78" fmla="*/ 3 w 401"/>
                  <a:gd name="T79" fmla="*/ 14 h 189"/>
                  <a:gd name="T80" fmla="*/ 0 w 401"/>
                  <a:gd name="T81" fmla="*/ 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1" h="189">
                    <a:moveTo>
                      <a:pt x="0" y="4"/>
                    </a:moveTo>
                    <a:lnTo>
                      <a:pt x="0" y="4"/>
                    </a:lnTo>
                    <a:lnTo>
                      <a:pt x="7" y="1"/>
                    </a:lnTo>
                    <a:lnTo>
                      <a:pt x="12" y="0"/>
                    </a:lnTo>
                    <a:lnTo>
                      <a:pt x="17" y="0"/>
                    </a:lnTo>
                    <a:lnTo>
                      <a:pt x="22" y="3"/>
                    </a:lnTo>
                    <a:lnTo>
                      <a:pt x="36" y="10"/>
                    </a:lnTo>
                    <a:lnTo>
                      <a:pt x="59" y="22"/>
                    </a:lnTo>
                    <a:lnTo>
                      <a:pt x="59" y="22"/>
                    </a:lnTo>
                    <a:lnTo>
                      <a:pt x="76" y="29"/>
                    </a:lnTo>
                    <a:lnTo>
                      <a:pt x="94" y="36"/>
                    </a:lnTo>
                    <a:lnTo>
                      <a:pt x="113" y="42"/>
                    </a:lnTo>
                    <a:lnTo>
                      <a:pt x="135" y="48"/>
                    </a:lnTo>
                    <a:lnTo>
                      <a:pt x="159" y="53"/>
                    </a:lnTo>
                    <a:lnTo>
                      <a:pt x="183" y="56"/>
                    </a:lnTo>
                    <a:lnTo>
                      <a:pt x="207" y="57"/>
                    </a:lnTo>
                    <a:lnTo>
                      <a:pt x="233" y="56"/>
                    </a:lnTo>
                    <a:lnTo>
                      <a:pt x="233" y="56"/>
                    </a:lnTo>
                    <a:lnTo>
                      <a:pt x="236" y="56"/>
                    </a:lnTo>
                    <a:lnTo>
                      <a:pt x="239" y="57"/>
                    </a:lnTo>
                    <a:lnTo>
                      <a:pt x="245" y="60"/>
                    </a:lnTo>
                    <a:lnTo>
                      <a:pt x="249" y="66"/>
                    </a:lnTo>
                    <a:lnTo>
                      <a:pt x="255" y="74"/>
                    </a:lnTo>
                    <a:lnTo>
                      <a:pt x="264" y="82"/>
                    </a:lnTo>
                    <a:lnTo>
                      <a:pt x="275" y="92"/>
                    </a:lnTo>
                    <a:lnTo>
                      <a:pt x="289" y="103"/>
                    </a:lnTo>
                    <a:lnTo>
                      <a:pt x="307" y="112"/>
                    </a:lnTo>
                    <a:lnTo>
                      <a:pt x="307" y="112"/>
                    </a:lnTo>
                    <a:lnTo>
                      <a:pt x="342" y="128"/>
                    </a:lnTo>
                    <a:lnTo>
                      <a:pt x="365" y="137"/>
                    </a:lnTo>
                    <a:lnTo>
                      <a:pt x="382" y="141"/>
                    </a:lnTo>
                    <a:lnTo>
                      <a:pt x="395" y="144"/>
                    </a:lnTo>
                    <a:lnTo>
                      <a:pt x="395" y="144"/>
                    </a:lnTo>
                    <a:lnTo>
                      <a:pt x="397" y="146"/>
                    </a:lnTo>
                    <a:lnTo>
                      <a:pt x="400" y="148"/>
                    </a:lnTo>
                    <a:lnTo>
                      <a:pt x="401" y="152"/>
                    </a:lnTo>
                    <a:lnTo>
                      <a:pt x="401" y="157"/>
                    </a:lnTo>
                    <a:lnTo>
                      <a:pt x="400" y="160"/>
                    </a:lnTo>
                    <a:lnTo>
                      <a:pt x="399" y="165"/>
                    </a:lnTo>
                    <a:lnTo>
                      <a:pt x="396" y="170"/>
                    </a:lnTo>
                    <a:lnTo>
                      <a:pt x="394" y="174"/>
                    </a:lnTo>
                    <a:lnTo>
                      <a:pt x="390" y="177"/>
                    </a:lnTo>
                    <a:lnTo>
                      <a:pt x="385" y="181"/>
                    </a:lnTo>
                    <a:lnTo>
                      <a:pt x="379" y="184"/>
                    </a:lnTo>
                    <a:lnTo>
                      <a:pt x="373" y="187"/>
                    </a:lnTo>
                    <a:lnTo>
                      <a:pt x="366" y="188"/>
                    </a:lnTo>
                    <a:lnTo>
                      <a:pt x="359" y="189"/>
                    </a:lnTo>
                    <a:lnTo>
                      <a:pt x="350" y="188"/>
                    </a:lnTo>
                    <a:lnTo>
                      <a:pt x="341" y="187"/>
                    </a:lnTo>
                    <a:lnTo>
                      <a:pt x="341" y="187"/>
                    </a:lnTo>
                    <a:lnTo>
                      <a:pt x="322" y="182"/>
                    </a:lnTo>
                    <a:lnTo>
                      <a:pt x="304" y="177"/>
                    </a:lnTo>
                    <a:lnTo>
                      <a:pt x="285" y="171"/>
                    </a:lnTo>
                    <a:lnTo>
                      <a:pt x="269" y="163"/>
                    </a:lnTo>
                    <a:lnTo>
                      <a:pt x="261" y="158"/>
                    </a:lnTo>
                    <a:lnTo>
                      <a:pt x="254" y="153"/>
                    </a:lnTo>
                    <a:lnTo>
                      <a:pt x="247" y="147"/>
                    </a:lnTo>
                    <a:lnTo>
                      <a:pt x="241" y="141"/>
                    </a:lnTo>
                    <a:lnTo>
                      <a:pt x="235" y="133"/>
                    </a:lnTo>
                    <a:lnTo>
                      <a:pt x="230" y="124"/>
                    </a:lnTo>
                    <a:lnTo>
                      <a:pt x="225" y="116"/>
                    </a:lnTo>
                    <a:lnTo>
                      <a:pt x="222" y="105"/>
                    </a:lnTo>
                    <a:lnTo>
                      <a:pt x="222" y="105"/>
                    </a:lnTo>
                    <a:lnTo>
                      <a:pt x="183" y="109"/>
                    </a:lnTo>
                    <a:lnTo>
                      <a:pt x="164" y="109"/>
                    </a:lnTo>
                    <a:lnTo>
                      <a:pt x="143" y="109"/>
                    </a:lnTo>
                    <a:lnTo>
                      <a:pt x="122" y="106"/>
                    </a:lnTo>
                    <a:lnTo>
                      <a:pt x="101" y="103"/>
                    </a:lnTo>
                    <a:lnTo>
                      <a:pt x="81" y="98"/>
                    </a:lnTo>
                    <a:lnTo>
                      <a:pt x="60" y="89"/>
                    </a:lnTo>
                    <a:lnTo>
                      <a:pt x="60" y="89"/>
                    </a:lnTo>
                    <a:lnTo>
                      <a:pt x="51" y="85"/>
                    </a:lnTo>
                    <a:lnTo>
                      <a:pt x="42" y="79"/>
                    </a:lnTo>
                    <a:lnTo>
                      <a:pt x="35" y="72"/>
                    </a:lnTo>
                    <a:lnTo>
                      <a:pt x="29" y="66"/>
                    </a:lnTo>
                    <a:lnTo>
                      <a:pt x="23" y="59"/>
                    </a:lnTo>
                    <a:lnTo>
                      <a:pt x="18" y="52"/>
                    </a:lnTo>
                    <a:lnTo>
                      <a:pt x="11" y="38"/>
                    </a:lnTo>
                    <a:lnTo>
                      <a:pt x="5" y="24"/>
                    </a:lnTo>
                    <a:lnTo>
                      <a:pt x="3" y="14"/>
                    </a:lnTo>
                    <a:lnTo>
                      <a:pt x="0" y="4"/>
                    </a:lnTo>
                    <a:lnTo>
                      <a:pt x="0" y="4"/>
                    </a:lnTo>
                    <a:close/>
                  </a:path>
                </a:pathLst>
              </a:custGeom>
              <a:solidFill>
                <a:srgbClr val="E8AD8B"/>
              </a:solidFill>
              <a:ln>
                <a:noFill/>
              </a:ln>
            </p:spPr>
            <p:txBody>
              <a:bodyPr vert="horz" wrap="square" lIns="91440" tIns="45720" rIns="91440" bIns="45720" numCol="1" anchor="t" anchorCtr="0" compatLnSpc="1">
                <a:normAutofit fontScale="65000" lnSpcReduction="20000"/>
              </a:bodyPr>
              <a:lstStyle/>
              <a:p>
                <a:endParaRPr lang="en-US"/>
              </a:p>
            </p:txBody>
          </p:sp>
          <p:sp>
            <p:nvSpPr>
              <p:cNvPr id="46" name="iṥḻîdé"/>
              <p:cNvSpPr/>
              <p:nvPr/>
            </p:nvSpPr>
            <p:spPr bwMode="auto">
              <a:xfrm>
                <a:off x="993173" y="4287007"/>
                <a:ext cx="2436306" cy="807318"/>
              </a:xfrm>
              <a:custGeom>
                <a:avLst/>
                <a:gdLst>
                  <a:gd name="T0" fmla="*/ 1336 w 1357"/>
                  <a:gd name="T1" fmla="*/ 189 h 450"/>
                  <a:gd name="T2" fmla="*/ 1322 w 1357"/>
                  <a:gd name="T3" fmla="*/ 155 h 450"/>
                  <a:gd name="T4" fmla="*/ 1307 w 1357"/>
                  <a:gd name="T5" fmla="*/ 136 h 450"/>
                  <a:gd name="T6" fmla="*/ 1297 w 1357"/>
                  <a:gd name="T7" fmla="*/ 131 h 450"/>
                  <a:gd name="T8" fmla="*/ 1284 w 1357"/>
                  <a:gd name="T9" fmla="*/ 121 h 450"/>
                  <a:gd name="T10" fmla="*/ 1272 w 1357"/>
                  <a:gd name="T11" fmla="*/ 94 h 450"/>
                  <a:gd name="T12" fmla="*/ 1255 w 1357"/>
                  <a:gd name="T13" fmla="*/ 62 h 450"/>
                  <a:gd name="T14" fmla="*/ 1238 w 1357"/>
                  <a:gd name="T15" fmla="*/ 47 h 450"/>
                  <a:gd name="T16" fmla="*/ 1212 w 1357"/>
                  <a:gd name="T17" fmla="*/ 38 h 450"/>
                  <a:gd name="T18" fmla="*/ 1137 w 1357"/>
                  <a:gd name="T19" fmla="*/ 23 h 450"/>
                  <a:gd name="T20" fmla="*/ 1032 w 1357"/>
                  <a:gd name="T21" fmla="*/ 8 h 450"/>
                  <a:gd name="T22" fmla="*/ 911 w 1357"/>
                  <a:gd name="T23" fmla="*/ 1 h 450"/>
                  <a:gd name="T24" fmla="*/ 786 w 1357"/>
                  <a:gd name="T25" fmla="*/ 2 h 450"/>
                  <a:gd name="T26" fmla="*/ 707 w 1357"/>
                  <a:gd name="T27" fmla="*/ 12 h 450"/>
                  <a:gd name="T28" fmla="*/ 571 w 1357"/>
                  <a:gd name="T29" fmla="*/ 42 h 450"/>
                  <a:gd name="T30" fmla="*/ 301 w 1357"/>
                  <a:gd name="T31" fmla="*/ 115 h 450"/>
                  <a:gd name="T32" fmla="*/ 38 w 1357"/>
                  <a:gd name="T33" fmla="*/ 192 h 450"/>
                  <a:gd name="T34" fmla="*/ 0 w 1357"/>
                  <a:gd name="T35" fmla="*/ 450 h 450"/>
                  <a:gd name="T36" fmla="*/ 130 w 1357"/>
                  <a:gd name="T37" fmla="*/ 438 h 450"/>
                  <a:gd name="T38" fmla="*/ 227 w 1357"/>
                  <a:gd name="T39" fmla="*/ 438 h 450"/>
                  <a:gd name="T40" fmla="*/ 258 w 1357"/>
                  <a:gd name="T41" fmla="*/ 429 h 450"/>
                  <a:gd name="T42" fmla="*/ 305 w 1357"/>
                  <a:gd name="T43" fmla="*/ 410 h 450"/>
                  <a:gd name="T44" fmla="*/ 351 w 1357"/>
                  <a:gd name="T45" fmla="*/ 387 h 450"/>
                  <a:gd name="T46" fmla="*/ 384 w 1357"/>
                  <a:gd name="T47" fmla="*/ 383 h 450"/>
                  <a:gd name="T48" fmla="*/ 410 w 1357"/>
                  <a:gd name="T49" fmla="*/ 384 h 450"/>
                  <a:gd name="T50" fmla="*/ 518 w 1357"/>
                  <a:gd name="T51" fmla="*/ 405 h 450"/>
                  <a:gd name="T52" fmla="*/ 600 w 1357"/>
                  <a:gd name="T53" fmla="*/ 419 h 450"/>
                  <a:gd name="T54" fmla="*/ 659 w 1357"/>
                  <a:gd name="T55" fmla="*/ 419 h 450"/>
                  <a:gd name="T56" fmla="*/ 712 w 1357"/>
                  <a:gd name="T57" fmla="*/ 405 h 450"/>
                  <a:gd name="T58" fmla="*/ 768 w 1357"/>
                  <a:gd name="T59" fmla="*/ 396 h 450"/>
                  <a:gd name="T60" fmla="*/ 964 w 1357"/>
                  <a:gd name="T61" fmla="*/ 370 h 450"/>
                  <a:gd name="T62" fmla="*/ 1008 w 1357"/>
                  <a:gd name="T63" fmla="*/ 356 h 450"/>
                  <a:gd name="T64" fmla="*/ 1023 w 1357"/>
                  <a:gd name="T65" fmla="*/ 344 h 450"/>
                  <a:gd name="T66" fmla="*/ 1025 w 1357"/>
                  <a:gd name="T67" fmla="*/ 336 h 450"/>
                  <a:gd name="T68" fmla="*/ 1031 w 1357"/>
                  <a:gd name="T69" fmla="*/ 324 h 450"/>
                  <a:gd name="T70" fmla="*/ 1067 w 1357"/>
                  <a:gd name="T71" fmla="*/ 310 h 450"/>
                  <a:gd name="T72" fmla="*/ 1165 w 1357"/>
                  <a:gd name="T73" fmla="*/ 296 h 450"/>
                  <a:gd name="T74" fmla="*/ 1273 w 1357"/>
                  <a:gd name="T75" fmla="*/ 280 h 450"/>
                  <a:gd name="T76" fmla="*/ 1333 w 1357"/>
                  <a:gd name="T77" fmla="*/ 261 h 450"/>
                  <a:gd name="T78" fmla="*/ 1345 w 1357"/>
                  <a:gd name="T79" fmla="*/ 253 h 450"/>
                  <a:gd name="T80" fmla="*/ 1356 w 1357"/>
                  <a:gd name="T81" fmla="*/ 234 h 450"/>
                  <a:gd name="T82" fmla="*/ 1357 w 1357"/>
                  <a:gd name="T83" fmla="*/ 220 h 450"/>
                  <a:gd name="T84" fmla="*/ 1343 w 1357"/>
                  <a:gd name="T85" fmla="*/ 202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7" h="450">
                    <a:moveTo>
                      <a:pt x="1337" y="198"/>
                    </a:moveTo>
                    <a:lnTo>
                      <a:pt x="1337" y="198"/>
                    </a:lnTo>
                    <a:lnTo>
                      <a:pt x="1336" y="189"/>
                    </a:lnTo>
                    <a:lnTo>
                      <a:pt x="1332" y="179"/>
                    </a:lnTo>
                    <a:lnTo>
                      <a:pt x="1328" y="167"/>
                    </a:lnTo>
                    <a:lnTo>
                      <a:pt x="1322" y="155"/>
                    </a:lnTo>
                    <a:lnTo>
                      <a:pt x="1315" y="144"/>
                    </a:lnTo>
                    <a:lnTo>
                      <a:pt x="1312" y="139"/>
                    </a:lnTo>
                    <a:lnTo>
                      <a:pt x="1307" y="136"/>
                    </a:lnTo>
                    <a:lnTo>
                      <a:pt x="1302" y="133"/>
                    </a:lnTo>
                    <a:lnTo>
                      <a:pt x="1297" y="131"/>
                    </a:lnTo>
                    <a:lnTo>
                      <a:pt x="1297" y="131"/>
                    </a:lnTo>
                    <a:lnTo>
                      <a:pt x="1292" y="129"/>
                    </a:lnTo>
                    <a:lnTo>
                      <a:pt x="1287" y="126"/>
                    </a:lnTo>
                    <a:lnTo>
                      <a:pt x="1284" y="121"/>
                    </a:lnTo>
                    <a:lnTo>
                      <a:pt x="1280" y="118"/>
                    </a:lnTo>
                    <a:lnTo>
                      <a:pt x="1275" y="107"/>
                    </a:lnTo>
                    <a:lnTo>
                      <a:pt x="1272" y="94"/>
                    </a:lnTo>
                    <a:lnTo>
                      <a:pt x="1266" y="80"/>
                    </a:lnTo>
                    <a:lnTo>
                      <a:pt x="1260" y="68"/>
                    </a:lnTo>
                    <a:lnTo>
                      <a:pt x="1255" y="62"/>
                    </a:lnTo>
                    <a:lnTo>
                      <a:pt x="1250" y="56"/>
                    </a:lnTo>
                    <a:lnTo>
                      <a:pt x="1244" y="52"/>
                    </a:lnTo>
                    <a:lnTo>
                      <a:pt x="1238" y="47"/>
                    </a:lnTo>
                    <a:lnTo>
                      <a:pt x="1238" y="47"/>
                    </a:lnTo>
                    <a:lnTo>
                      <a:pt x="1227" y="43"/>
                    </a:lnTo>
                    <a:lnTo>
                      <a:pt x="1212" y="38"/>
                    </a:lnTo>
                    <a:lnTo>
                      <a:pt x="1191" y="33"/>
                    </a:lnTo>
                    <a:lnTo>
                      <a:pt x="1166" y="27"/>
                    </a:lnTo>
                    <a:lnTo>
                      <a:pt x="1137" y="23"/>
                    </a:lnTo>
                    <a:lnTo>
                      <a:pt x="1106" y="18"/>
                    </a:lnTo>
                    <a:lnTo>
                      <a:pt x="1070" y="13"/>
                    </a:lnTo>
                    <a:lnTo>
                      <a:pt x="1032" y="8"/>
                    </a:lnTo>
                    <a:lnTo>
                      <a:pt x="994" y="5"/>
                    </a:lnTo>
                    <a:lnTo>
                      <a:pt x="953" y="2"/>
                    </a:lnTo>
                    <a:lnTo>
                      <a:pt x="911" y="1"/>
                    </a:lnTo>
                    <a:lnTo>
                      <a:pt x="870" y="0"/>
                    </a:lnTo>
                    <a:lnTo>
                      <a:pt x="828" y="1"/>
                    </a:lnTo>
                    <a:lnTo>
                      <a:pt x="786" y="2"/>
                    </a:lnTo>
                    <a:lnTo>
                      <a:pt x="746" y="7"/>
                    </a:lnTo>
                    <a:lnTo>
                      <a:pt x="707" y="12"/>
                    </a:lnTo>
                    <a:lnTo>
                      <a:pt x="707" y="12"/>
                    </a:lnTo>
                    <a:lnTo>
                      <a:pt x="666" y="20"/>
                    </a:lnTo>
                    <a:lnTo>
                      <a:pt x="621" y="30"/>
                    </a:lnTo>
                    <a:lnTo>
                      <a:pt x="571" y="42"/>
                    </a:lnTo>
                    <a:lnTo>
                      <a:pt x="518" y="55"/>
                    </a:lnTo>
                    <a:lnTo>
                      <a:pt x="410" y="85"/>
                    </a:lnTo>
                    <a:lnTo>
                      <a:pt x="301" y="115"/>
                    </a:lnTo>
                    <a:lnTo>
                      <a:pt x="119" y="169"/>
                    </a:lnTo>
                    <a:lnTo>
                      <a:pt x="62" y="186"/>
                    </a:lnTo>
                    <a:lnTo>
                      <a:pt x="38" y="192"/>
                    </a:lnTo>
                    <a:lnTo>
                      <a:pt x="38" y="192"/>
                    </a:lnTo>
                    <a:lnTo>
                      <a:pt x="0" y="198"/>
                    </a:lnTo>
                    <a:lnTo>
                      <a:pt x="0" y="450"/>
                    </a:lnTo>
                    <a:lnTo>
                      <a:pt x="0" y="450"/>
                    </a:lnTo>
                    <a:lnTo>
                      <a:pt x="66" y="443"/>
                    </a:lnTo>
                    <a:lnTo>
                      <a:pt x="130" y="438"/>
                    </a:lnTo>
                    <a:lnTo>
                      <a:pt x="185" y="437"/>
                    </a:lnTo>
                    <a:lnTo>
                      <a:pt x="208" y="437"/>
                    </a:lnTo>
                    <a:lnTo>
                      <a:pt x="227" y="438"/>
                    </a:lnTo>
                    <a:lnTo>
                      <a:pt x="227" y="438"/>
                    </a:lnTo>
                    <a:lnTo>
                      <a:pt x="244" y="434"/>
                    </a:lnTo>
                    <a:lnTo>
                      <a:pt x="258" y="429"/>
                    </a:lnTo>
                    <a:lnTo>
                      <a:pt x="273" y="425"/>
                    </a:lnTo>
                    <a:lnTo>
                      <a:pt x="285" y="420"/>
                    </a:lnTo>
                    <a:lnTo>
                      <a:pt x="305" y="410"/>
                    </a:lnTo>
                    <a:lnTo>
                      <a:pt x="323" y="399"/>
                    </a:lnTo>
                    <a:lnTo>
                      <a:pt x="341" y="391"/>
                    </a:lnTo>
                    <a:lnTo>
                      <a:pt x="351" y="387"/>
                    </a:lnTo>
                    <a:lnTo>
                      <a:pt x="361" y="385"/>
                    </a:lnTo>
                    <a:lnTo>
                      <a:pt x="372" y="384"/>
                    </a:lnTo>
                    <a:lnTo>
                      <a:pt x="384" y="383"/>
                    </a:lnTo>
                    <a:lnTo>
                      <a:pt x="396" y="383"/>
                    </a:lnTo>
                    <a:lnTo>
                      <a:pt x="410" y="384"/>
                    </a:lnTo>
                    <a:lnTo>
                      <a:pt x="410" y="384"/>
                    </a:lnTo>
                    <a:lnTo>
                      <a:pt x="443" y="390"/>
                    </a:lnTo>
                    <a:lnTo>
                      <a:pt x="480" y="397"/>
                    </a:lnTo>
                    <a:lnTo>
                      <a:pt x="518" y="405"/>
                    </a:lnTo>
                    <a:lnTo>
                      <a:pt x="559" y="413"/>
                    </a:lnTo>
                    <a:lnTo>
                      <a:pt x="580" y="416"/>
                    </a:lnTo>
                    <a:lnTo>
                      <a:pt x="600" y="419"/>
                    </a:lnTo>
                    <a:lnTo>
                      <a:pt x="621" y="420"/>
                    </a:lnTo>
                    <a:lnTo>
                      <a:pt x="640" y="420"/>
                    </a:lnTo>
                    <a:lnTo>
                      <a:pt x="659" y="419"/>
                    </a:lnTo>
                    <a:lnTo>
                      <a:pt x="677" y="416"/>
                    </a:lnTo>
                    <a:lnTo>
                      <a:pt x="695" y="411"/>
                    </a:lnTo>
                    <a:lnTo>
                      <a:pt x="712" y="405"/>
                    </a:lnTo>
                    <a:lnTo>
                      <a:pt x="712" y="405"/>
                    </a:lnTo>
                    <a:lnTo>
                      <a:pt x="740" y="401"/>
                    </a:lnTo>
                    <a:lnTo>
                      <a:pt x="768" y="396"/>
                    </a:lnTo>
                    <a:lnTo>
                      <a:pt x="823" y="389"/>
                    </a:lnTo>
                    <a:lnTo>
                      <a:pt x="923" y="377"/>
                    </a:lnTo>
                    <a:lnTo>
                      <a:pt x="964" y="370"/>
                    </a:lnTo>
                    <a:lnTo>
                      <a:pt x="982" y="366"/>
                    </a:lnTo>
                    <a:lnTo>
                      <a:pt x="996" y="362"/>
                    </a:lnTo>
                    <a:lnTo>
                      <a:pt x="1008" y="356"/>
                    </a:lnTo>
                    <a:lnTo>
                      <a:pt x="1018" y="350"/>
                    </a:lnTo>
                    <a:lnTo>
                      <a:pt x="1020" y="348"/>
                    </a:lnTo>
                    <a:lnTo>
                      <a:pt x="1023" y="344"/>
                    </a:lnTo>
                    <a:lnTo>
                      <a:pt x="1024" y="339"/>
                    </a:lnTo>
                    <a:lnTo>
                      <a:pt x="1025" y="336"/>
                    </a:lnTo>
                    <a:lnTo>
                      <a:pt x="1025" y="336"/>
                    </a:lnTo>
                    <a:lnTo>
                      <a:pt x="1025" y="331"/>
                    </a:lnTo>
                    <a:lnTo>
                      <a:pt x="1027" y="327"/>
                    </a:lnTo>
                    <a:lnTo>
                      <a:pt x="1031" y="324"/>
                    </a:lnTo>
                    <a:lnTo>
                      <a:pt x="1036" y="321"/>
                    </a:lnTo>
                    <a:lnTo>
                      <a:pt x="1049" y="315"/>
                    </a:lnTo>
                    <a:lnTo>
                      <a:pt x="1067" y="310"/>
                    </a:lnTo>
                    <a:lnTo>
                      <a:pt x="1088" y="307"/>
                    </a:lnTo>
                    <a:lnTo>
                      <a:pt x="1112" y="302"/>
                    </a:lnTo>
                    <a:lnTo>
                      <a:pt x="1165" y="296"/>
                    </a:lnTo>
                    <a:lnTo>
                      <a:pt x="1220" y="289"/>
                    </a:lnTo>
                    <a:lnTo>
                      <a:pt x="1247" y="285"/>
                    </a:lnTo>
                    <a:lnTo>
                      <a:pt x="1273" y="280"/>
                    </a:lnTo>
                    <a:lnTo>
                      <a:pt x="1296" y="274"/>
                    </a:lnTo>
                    <a:lnTo>
                      <a:pt x="1316" y="268"/>
                    </a:lnTo>
                    <a:lnTo>
                      <a:pt x="1333" y="261"/>
                    </a:lnTo>
                    <a:lnTo>
                      <a:pt x="1339" y="256"/>
                    </a:lnTo>
                    <a:lnTo>
                      <a:pt x="1345" y="253"/>
                    </a:lnTo>
                    <a:lnTo>
                      <a:pt x="1345" y="253"/>
                    </a:lnTo>
                    <a:lnTo>
                      <a:pt x="1350" y="245"/>
                    </a:lnTo>
                    <a:lnTo>
                      <a:pt x="1354" y="239"/>
                    </a:lnTo>
                    <a:lnTo>
                      <a:pt x="1356" y="234"/>
                    </a:lnTo>
                    <a:lnTo>
                      <a:pt x="1357" y="228"/>
                    </a:lnTo>
                    <a:lnTo>
                      <a:pt x="1357" y="224"/>
                    </a:lnTo>
                    <a:lnTo>
                      <a:pt x="1357" y="220"/>
                    </a:lnTo>
                    <a:lnTo>
                      <a:pt x="1354" y="212"/>
                    </a:lnTo>
                    <a:lnTo>
                      <a:pt x="1349" y="206"/>
                    </a:lnTo>
                    <a:lnTo>
                      <a:pt x="1343" y="202"/>
                    </a:lnTo>
                    <a:lnTo>
                      <a:pt x="1337" y="198"/>
                    </a:lnTo>
                    <a:lnTo>
                      <a:pt x="1337" y="198"/>
                    </a:lnTo>
                    <a:close/>
                  </a:path>
                </a:pathLst>
              </a:custGeom>
              <a:solidFill>
                <a:schemeClr val="tx2">
                  <a:lumMod val="75000"/>
                  <a:alpha val="56000"/>
                </a:schemeClr>
              </a:solidFill>
              <a:ln>
                <a:noFill/>
              </a:ln>
            </p:spPr>
            <p:txBody>
              <a:bodyPr vert="horz" wrap="square" lIns="91440" tIns="45720" rIns="91440" bIns="45720" numCol="1" anchor="t" anchorCtr="0" compatLnSpc="1">
                <a:normAutofit/>
              </a:bodyPr>
              <a:lstStyle/>
              <a:p>
                <a:endParaRPr lang="en-US"/>
              </a:p>
            </p:txBody>
          </p:sp>
          <p:sp>
            <p:nvSpPr>
              <p:cNvPr id="47" name="îṩ1íďe"/>
              <p:cNvSpPr/>
              <p:nvPr/>
            </p:nvSpPr>
            <p:spPr bwMode="auto">
              <a:xfrm>
                <a:off x="1255104" y="4333651"/>
                <a:ext cx="211698" cy="692500"/>
              </a:xfrm>
              <a:custGeom>
                <a:avLst/>
                <a:gdLst>
                  <a:gd name="T0" fmla="*/ 82 w 118"/>
                  <a:gd name="T1" fmla="*/ 65 h 385"/>
                  <a:gd name="T2" fmla="*/ 82 w 118"/>
                  <a:gd name="T3" fmla="*/ 65 h 385"/>
                  <a:gd name="T4" fmla="*/ 74 w 118"/>
                  <a:gd name="T5" fmla="*/ 47 h 385"/>
                  <a:gd name="T6" fmla="*/ 65 w 118"/>
                  <a:gd name="T7" fmla="*/ 33 h 385"/>
                  <a:gd name="T8" fmla="*/ 57 w 118"/>
                  <a:gd name="T9" fmla="*/ 22 h 385"/>
                  <a:gd name="T10" fmla="*/ 48 w 118"/>
                  <a:gd name="T11" fmla="*/ 13 h 385"/>
                  <a:gd name="T12" fmla="*/ 42 w 118"/>
                  <a:gd name="T13" fmla="*/ 6 h 385"/>
                  <a:gd name="T14" fmla="*/ 36 w 118"/>
                  <a:gd name="T15" fmla="*/ 3 h 385"/>
                  <a:gd name="T16" fmla="*/ 32 w 118"/>
                  <a:gd name="T17" fmla="*/ 0 h 385"/>
                  <a:gd name="T18" fmla="*/ 32 w 118"/>
                  <a:gd name="T19" fmla="*/ 0 h 385"/>
                  <a:gd name="T20" fmla="*/ 28 w 118"/>
                  <a:gd name="T21" fmla="*/ 10 h 385"/>
                  <a:gd name="T22" fmla="*/ 18 w 118"/>
                  <a:gd name="T23" fmla="*/ 40 h 385"/>
                  <a:gd name="T24" fmla="*/ 14 w 118"/>
                  <a:gd name="T25" fmla="*/ 60 h 385"/>
                  <a:gd name="T26" fmla="*/ 9 w 118"/>
                  <a:gd name="T27" fmla="*/ 85 h 385"/>
                  <a:gd name="T28" fmla="*/ 4 w 118"/>
                  <a:gd name="T29" fmla="*/ 110 h 385"/>
                  <a:gd name="T30" fmla="*/ 1 w 118"/>
                  <a:gd name="T31" fmla="*/ 139 h 385"/>
                  <a:gd name="T32" fmla="*/ 0 w 118"/>
                  <a:gd name="T33" fmla="*/ 169 h 385"/>
                  <a:gd name="T34" fmla="*/ 0 w 118"/>
                  <a:gd name="T35" fmla="*/ 200 h 385"/>
                  <a:gd name="T36" fmla="*/ 1 w 118"/>
                  <a:gd name="T37" fmla="*/ 216 h 385"/>
                  <a:gd name="T38" fmla="*/ 4 w 118"/>
                  <a:gd name="T39" fmla="*/ 233 h 385"/>
                  <a:gd name="T40" fmla="*/ 7 w 118"/>
                  <a:gd name="T41" fmla="*/ 248 h 385"/>
                  <a:gd name="T42" fmla="*/ 11 w 118"/>
                  <a:gd name="T43" fmla="*/ 265 h 385"/>
                  <a:gd name="T44" fmla="*/ 15 w 118"/>
                  <a:gd name="T45" fmla="*/ 281 h 385"/>
                  <a:gd name="T46" fmla="*/ 21 w 118"/>
                  <a:gd name="T47" fmla="*/ 296 h 385"/>
                  <a:gd name="T48" fmla="*/ 28 w 118"/>
                  <a:gd name="T49" fmla="*/ 312 h 385"/>
                  <a:gd name="T50" fmla="*/ 35 w 118"/>
                  <a:gd name="T51" fmla="*/ 328 h 385"/>
                  <a:gd name="T52" fmla="*/ 44 w 118"/>
                  <a:gd name="T53" fmla="*/ 342 h 385"/>
                  <a:gd name="T54" fmla="*/ 54 w 118"/>
                  <a:gd name="T55" fmla="*/ 358 h 385"/>
                  <a:gd name="T56" fmla="*/ 65 w 118"/>
                  <a:gd name="T57" fmla="*/ 371 h 385"/>
                  <a:gd name="T58" fmla="*/ 78 w 118"/>
                  <a:gd name="T59" fmla="*/ 385 h 385"/>
                  <a:gd name="T60" fmla="*/ 78 w 118"/>
                  <a:gd name="T61" fmla="*/ 385 h 385"/>
                  <a:gd name="T62" fmla="*/ 83 w 118"/>
                  <a:gd name="T63" fmla="*/ 382 h 385"/>
                  <a:gd name="T64" fmla="*/ 89 w 118"/>
                  <a:gd name="T65" fmla="*/ 377 h 385"/>
                  <a:gd name="T66" fmla="*/ 93 w 118"/>
                  <a:gd name="T67" fmla="*/ 371 h 385"/>
                  <a:gd name="T68" fmla="*/ 98 w 118"/>
                  <a:gd name="T69" fmla="*/ 365 h 385"/>
                  <a:gd name="T70" fmla="*/ 105 w 118"/>
                  <a:gd name="T71" fmla="*/ 351 h 385"/>
                  <a:gd name="T72" fmla="*/ 111 w 118"/>
                  <a:gd name="T73" fmla="*/ 335 h 385"/>
                  <a:gd name="T74" fmla="*/ 115 w 118"/>
                  <a:gd name="T75" fmla="*/ 316 h 385"/>
                  <a:gd name="T76" fmla="*/ 117 w 118"/>
                  <a:gd name="T77" fmla="*/ 295 h 385"/>
                  <a:gd name="T78" fmla="*/ 118 w 118"/>
                  <a:gd name="T79" fmla="*/ 272 h 385"/>
                  <a:gd name="T80" fmla="*/ 118 w 118"/>
                  <a:gd name="T81" fmla="*/ 249 h 385"/>
                  <a:gd name="T82" fmla="*/ 117 w 118"/>
                  <a:gd name="T83" fmla="*/ 225 h 385"/>
                  <a:gd name="T84" fmla="*/ 115 w 118"/>
                  <a:gd name="T85" fmla="*/ 201 h 385"/>
                  <a:gd name="T86" fmla="*/ 112 w 118"/>
                  <a:gd name="T87" fmla="*/ 177 h 385"/>
                  <a:gd name="T88" fmla="*/ 107 w 118"/>
                  <a:gd name="T89" fmla="*/ 153 h 385"/>
                  <a:gd name="T90" fmla="*/ 103 w 118"/>
                  <a:gd name="T91" fmla="*/ 129 h 385"/>
                  <a:gd name="T92" fmla="*/ 97 w 118"/>
                  <a:gd name="T93" fmla="*/ 106 h 385"/>
                  <a:gd name="T94" fmla="*/ 89 w 118"/>
                  <a:gd name="T95" fmla="*/ 86 h 385"/>
                  <a:gd name="T96" fmla="*/ 82 w 118"/>
                  <a:gd name="T97" fmla="*/ 65 h 385"/>
                  <a:gd name="T98" fmla="*/ 82 w 118"/>
                  <a:gd name="T99" fmla="*/ 6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8" h="385">
                    <a:moveTo>
                      <a:pt x="82" y="65"/>
                    </a:moveTo>
                    <a:lnTo>
                      <a:pt x="82" y="65"/>
                    </a:lnTo>
                    <a:lnTo>
                      <a:pt x="74" y="47"/>
                    </a:lnTo>
                    <a:lnTo>
                      <a:pt x="65" y="33"/>
                    </a:lnTo>
                    <a:lnTo>
                      <a:pt x="57" y="22"/>
                    </a:lnTo>
                    <a:lnTo>
                      <a:pt x="48" y="13"/>
                    </a:lnTo>
                    <a:lnTo>
                      <a:pt x="42" y="6"/>
                    </a:lnTo>
                    <a:lnTo>
                      <a:pt x="36" y="3"/>
                    </a:lnTo>
                    <a:lnTo>
                      <a:pt x="32" y="0"/>
                    </a:lnTo>
                    <a:lnTo>
                      <a:pt x="32" y="0"/>
                    </a:lnTo>
                    <a:lnTo>
                      <a:pt x="28" y="10"/>
                    </a:lnTo>
                    <a:lnTo>
                      <a:pt x="18" y="40"/>
                    </a:lnTo>
                    <a:lnTo>
                      <a:pt x="14" y="60"/>
                    </a:lnTo>
                    <a:lnTo>
                      <a:pt x="9" y="85"/>
                    </a:lnTo>
                    <a:lnTo>
                      <a:pt x="4" y="110"/>
                    </a:lnTo>
                    <a:lnTo>
                      <a:pt x="1" y="139"/>
                    </a:lnTo>
                    <a:lnTo>
                      <a:pt x="0" y="169"/>
                    </a:lnTo>
                    <a:lnTo>
                      <a:pt x="0" y="200"/>
                    </a:lnTo>
                    <a:lnTo>
                      <a:pt x="1" y="216"/>
                    </a:lnTo>
                    <a:lnTo>
                      <a:pt x="4" y="233"/>
                    </a:lnTo>
                    <a:lnTo>
                      <a:pt x="7" y="248"/>
                    </a:lnTo>
                    <a:lnTo>
                      <a:pt x="11" y="265"/>
                    </a:lnTo>
                    <a:lnTo>
                      <a:pt x="15" y="281"/>
                    </a:lnTo>
                    <a:lnTo>
                      <a:pt x="21" y="296"/>
                    </a:lnTo>
                    <a:lnTo>
                      <a:pt x="28" y="312"/>
                    </a:lnTo>
                    <a:lnTo>
                      <a:pt x="35" y="328"/>
                    </a:lnTo>
                    <a:lnTo>
                      <a:pt x="44" y="342"/>
                    </a:lnTo>
                    <a:lnTo>
                      <a:pt x="54" y="358"/>
                    </a:lnTo>
                    <a:lnTo>
                      <a:pt x="65" y="371"/>
                    </a:lnTo>
                    <a:lnTo>
                      <a:pt x="78" y="385"/>
                    </a:lnTo>
                    <a:lnTo>
                      <a:pt x="78" y="385"/>
                    </a:lnTo>
                    <a:lnTo>
                      <a:pt x="83" y="382"/>
                    </a:lnTo>
                    <a:lnTo>
                      <a:pt x="89" y="377"/>
                    </a:lnTo>
                    <a:lnTo>
                      <a:pt x="93" y="371"/>
                    </a:lnTo>
                    <a:lnTo>
                      <a:pt x="98" y="365"/>
                    </a:lnTo>
                    <a:lnTo>
                      <a:pt x="105" y="351"/>
                    </a:lnTo>
                    <a:lnTo>
                      <a:pt x="111" y="335"/>
                    </a:lnTo>
                    <a:lnTo>
                      <a:pt x="115" y="316"/>
                    </a:lnTo>
                    <a:lnTo>
                      <a:pt x="117" y="295"/>
                    </a:lnTo>
                    <a:lnTo>
                      <a:pt x="118" y="272"/>
                    </a:lnTo>
                    <a:lnTo>
                      <a:pt x="118" y="249"/>
                    </a:lnTo>
                    <a:lnTo>
                      <a:pt x="117" y="225"/>
                    </a:lnTo>
                    <a:lnTo>
                      <a:pt x="115" y="201"/>
                    </a:lnTo>
                    <a:lnTo>
                      <a:pt x="112" y="177"/>
                    </a:lnTo>
                    <a:lnTo>
                      <a:pt x="107" y="153"/>
                    </a:lnTo>
                    <a:lnTo>
                      <a:pt x="103" y="129"/>
                    </a:lnTo>
                    <a:lnTo>
                      <a:pt x="97" y="106"/>
                    </a:lnTo>
                    <a:lnTo>
                      <a:pt x="89" y="86"/>
                    </a:lnTo>
                    <a:lnTo>
                      <a:pt x="82" y="65"/>
                    </a:lnTo>
                    <a:lnTo>
                      <a:pt x="82" y="65"/>
                    </a:lnTo>
                    <a:close/>
                  </a:path>
                </a:pathLst>
              </a:custGeom>
              <a:solidFill>
                <a:srgbClr val="1717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48" name="ïśļîďé"/>
              <p:cNvSpPr/>
              <p:nvPr/>
            </p:nvSpPr>
            <p:spPr bwMode="auto">
              <a:xfrm>
                <a:off x="2435580" y="4017900"/>
                <a:ext cx="789377" cy="412630"/>
              </a:xfrm>
              <a:custGeom>
                <a:avLst/>
                <a:gdLst>
                  <a:gd name="T0" fmla="*/ 29 w 440"/>
                  <a:gd name="T1" fmla="*/ 65 h 231"/>
                  <a:gd name="T2" fmla="*/ 9 w 440"/>
                  <a:gd name="T3" fmla="*/ 41 h 231"/>
                  <a:gd name="T4" fmla="*/ 1 w 440"/>
                  <a:gd name="T5" fmla="*/ 26 h 231"/>
                  <a:gd name="T6" fmla="*/ 0 w 440"/>
                  <a:gd name="T7" fmla="*/ 10 h 231"/>
                  <a:gd name="T8" fmla="*/ 3 w 440"/>
                  <a:gd name="T9" fmla="*/ 3 h 231"/>
                  <a:gd name="T10" fmla="*/ 7 w 440"/>
                  <a:gd name="T11" fmla="*/ 0 h 231"/>
                  <a:gd name="T12" fmla="*/ 20 w 440"/>
                  <a:gd name="T13" fmla="*/ 3 h 231"/>
                  <a:gd name="T14" fmla="*/ 54 w 440"/>
                  <a:gd name="T15" fmla="*/ 17 h 231"/>
                  <a:gd name="T16" fmla="*/ 116 w 440"/>
                  <a:gd name="T17" fmla="*/ 46 h 231"/>
                  <a:gd name="T18" fmla="*/ 168 w 440"/>
                  <a:gd name="T19" fmla="*/ 67 h 231"/>
                  <a:gd name="T20" fmla="*/ 202 w 440"/>
                  <a:gd name="T21" fmla="*/ 74 h 231"/>
                  <a:gd name="T22" fmla="*/ 217 w 440"/>
                  <a:gd name="T23" fmla="*/ 75 h 231"/>
                  <a:gd name="T24" fmla="*/ 291 w 440"/>
                  <a:gd name="T25" fmla="*/ 77 h 231"/>
                  <a:gd name="T26" fmla="*/ 302 w 440"/>
                  <a:gd name="T27" fmla="*/ 80 h 231"/>
                  <a:gd name="T28" fmla="*/ 308 w 440"/>
                  <a:gd name="T29" fmla="*/ 85 h 231"/>
                  <a:gd name="T30" fmla="*/ 317 w 440"/>
                  <a:gd name="T31" fmla="*/ 95 h 231"/>
                  <a:gd name="T32" fmla="*/ 343 w 440"/>
                  <a:gd name="T33" fmla="*/ 122 h 231"/>
                  <a:gd name="T34" fmla="*/ 367 w 440"/>
                  <a:gd name="T35" fmla="*/ 141 h 231"/>
                  <a:gd name="T36" fmla="*/ 380 w 440"/>
                  <a:gd name="T37" fmla="*/ 150 h 231"/>
                  <a:gd name="T38" fmla="*/ 418 w 440"/>
                  <a:gd name="T39" fmla="*/ 169 h 231"/>
                  <a:gd name="T40" fmla="*/ 437 w 440"/>
                  <a:gd name="T41" fmla="*/ 175 h 231"/>
                  <a:gd name="T42" fmla="*/ 438 w 440"/>
                  <a:gd name="T43" fmla="*/ 176 h 231"/>
                  <a:gd name="T44" fmla="*/ 440 w 440"/>
                  <a:gd name="T45" fmla="*/ 187 h 231"/>
                  <a:gd name="T46" fmla="*/ 437 w 440"/>
                  <a:gd name="T47" fmla="*/ 204 h 231"/>
                  <a:gd name="T48" fmla="*/ 430 w 440"/>
                  <a:gd name="T49" fmla="*/ 215 h 231"/>
                  <a:gd name="T50" fmla="*/ 421 w 440"/>
                  <a:gd name="T51" fmla="*/ 224 h 231"/>
                  <a:gd name="T52" fmla="*/ 405 w 440"/>
                  <a:gd name="T53" fmla="*/ 230 h 231"/>
                  <a:gd name="T54" fmla="*/ 385 w 440"/>
                  <a:gd name="T55" fmla="*/ 231 h 231"/>
                  <a:gd name="T56" fmla="*/ 373 w 440"/>
                  <a:gd name="T57" fmla="*/ 229 h 231"/>
                  <a:gd name="T58" fmla="*/ 349 w 440"/>
                  <a:gd name="T59" fmla="*/ 222 h 231"/>
                  <a:gd name="T60" fmla="*/ 328 w 440"/>
                  <a:gd name="T61" fmla="*/ 213 h 231"/>
                  <a:gd name="T62" fmla="*/ 313 w 440"/>
                  <a:gd name="T63" fmla="*/ 203 h 231"/>
                  <a:gd name="T64" fmla="*/ 291 w 440"/>
                  <a:gd name="T65" fmla="*/ 178 h 231"/>
                  <a:gd name="T66" fmla="*/ 279 w 440"/>
                  <a:gd name="T67" fmla="*/ 154 h 231"/>
                  <a:gd name="T68" fmla="*/ 274 w 440"/>
                  <a:gd name="T69" fmla="*/ 145 h 231"/>
                  <a:gd name="T70" fmla="*/ 269 w 440"/>
                  <a:gd name="T71" fmla="*/ 151 h 231"/>
                  <a:gd name="T72" fmla="*/ 256 w 440"/>
                  <a:gd name="T73" fmla="*/ 157 h 231"/>
                  <a:gd name="T74" fmla="*/ 240 w 440"/>
                  <a:gd name="T75" fmla="*/ 159 h 231"/>
                  <a:gd name="T76" fmla="*/ 220 w 440"/>
                  <a:gd name="T77" fmla="*/ 159 h 231"/>
                  <a:gd name="T78" fmla="*/ 192 w 440"/>
                  <a:gd name="T79" fmla="*/ 154 h 231"/>
                  <a:gd name="T80" fmla="*/ 157 w 440"/>
                  <a:gd name="T81" fmla="*/ 144 h 231"/>
                  <a:gd name="T82" fmla="*/ 137 w 440"/>
                  <a:gd name="T83" fmla="*/ 135 h 231"/>
                  <a:gd name="T84" fmla="*/ 71 w 440"/>
                  <a:gd name="T85" fmla="*/ 105 h 231"/>
                  <a:gd name="T86" fmla="*/ 39 w 440"/>
                  <a:gd name="T87" fmla="*/ 82 h 231"/>
                  <a:gd name="T88" fmla="*/ 29 w 440"/>
                  <a:gd name="T89" fmla="*/ 70 h 231"/>
                  <a:gd name="T90" fmla="*/ 29 w 440"/>
                  <a:gd name="T91" fmla="*/ 6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40" h="231">
                    <a:moveTo>
                      <a:pt x="29" y="65"/>
                    </a:moveTo>
                    <a:lnTo>
                      <a:pt x="29" y="65"/>
                    </a:lnTo>
                    <a:lnTo>
                      <a:pt x="15" y="50"/>
                    </a:lnTo>
                    <a:lnTo>
                      <a:pt x="9" y="41"/>
                    </a:lnTo>
                    <a:lnTo>
                      <a:pt x="4" y="33"/>
                    </a:lnTo>
                    <a:lnTo>
                      <a:pt x="1" y="26"/>
                    </a:lnTo>
                    <a:lnTo>
                      <a:pt x="0" y="17"/>
                    </a:lnTo>
                    <a:lnTo>
                      <a:pt x="0" y="10"/>
                    </a:lnTo>
                    <a:lnTo>
                      <a:pt x="3" y="3"/>
                    </a:lnTo>
                    <a:lnTo>
                      <a:pt x="3" y="3"/>
                    </a:lnTo>
                    <a:lnTo>
                      <a:pt x="4" y="2"/>
                    </a:lnTo>
                    <a:lnTo>
                      <a:pt x="7" y="0"/>
                    </a:lnTo>
                    <a:lnTo>
                      <a:pt x="13" y="0"/>
                    </a:lnTo>
                    <a:lnTo>
                      <a:pt x="20" y="3"/>
                    </a:lnTo>
                    <a:lnTo>
                      <a:pt x="30" y="6"/>
                    </a:lnTo>
                    <a:lnTo>
                      <a:pt x="54" y="17"/>
                    </a:lnTo>
                    <a:lnTo>
                      <a:pt x="84" y="32"/>
                    </a:lnTo>
                    <a:lnTo>
                      <a:pt x="116" y="46"/>
                    </a:lnTo>
                    <a:lnTo>
                      <a:pt x="150" y="61"/>
                    </a:lnTo>
                    <a:lnTo>
                      <a:pt x="168" y="67"/>
                    </a:lnTo>
                    <a:lnTo>
                      <a:pt x="185" y="70"/>
                    </a:lnTo>
                    <a:lnTo>
                      <a:pt x="202" y="74"/>
                    </a:lnTo>
                    <a:lnTo>
                      <a:pt x="217" y="75"/>
                    </a:lnTo>
                    <a:lnTo>
                      <a:pt x="217" y="75"/>
                    </a:lnTo>
                    <a:lnTo>
                      <a:pt x="266" y="76"/>
                    </a:lnTo>
                    <a:lnTo>
                      <a:pt x="291" y="77"/>
                    </a:lnTo>
                    <a:lnTo>
                      <a:pt x="297" y="79"/>
                    </a:lnTo>
                    <a:lnTo>
                      <a:pt x="302" y="80"/>
                    </a:lnTo>
                    <a:lnTo>
                      <a:pt x="304" y="82"/>
                    </a:lnTo>
                    <a:lnTo>
                      <a:pt x="308" y="85"/>
                    </a:lnTo>
                    <a:lnTo>
                      <a:pt x="308" y="85"/>
                    </a:lnTo>
                    <a:lnTo>
                      <a:pt x="317" y="95"/>
                    </a:lnTo>
                    <a:lnTo>
                      <a:pt x="333" y="112"/>
                    </a:lnTo>
                    <a:lnTo>
                      <a:pt x="343" y="122"/>
                    </a:lnTo>
                    <a:lnTo>
                      <a:pt x="353" y="132"/>
                    </a:lnTo>
                    <a:lnTo>
                      <a:pt x="367" y="141"/>
                    </a:lnTo>
                    <a:lnTo>
                      <a:pt x="380" y="150"/>
                    </a:lnTo>
                    <a:lnTo>
                      <a:pt x="380" y="150"/>
                    </a:lnTo>
                    <a:lnTo>
                      <a:pt x="403" y="162"/>
                    </a:lnTo>
                    <a:lnTo>
                      <a:pt x="418" y="169"/>
                    </a:lnTo>
                    <a:lnTo>
                      <a:pt x="428" y="172"/>
                    </a:lnTo>
                    <a:lnTo>
                      <a:pt x="437" y="175"/>
                    </a:lnTo>
                    <a:lnTo>
                      <a:pt x="437" y="175"/>
                    </a:lnTo>
                    <a:lnTo>
                      <a:pt x="438" y="176"/>
                    </a:lnTo>
                    <a:lnTo>
                      <a:pt x="439" y="178"/>
                    </a:lnTo>
                    <a:lnTo>
                      <a:pt x="440" y="187"/>
                    </a:lnTo>
                    <a:lnTo>
                      <a:pt x="439" y="198"/>
                    </a:lnTo>
                    <a:lnTo>
                      <a:pt x="437" y="204"/>
                    </a:lnTo>
                    <a:lnTo>
                      <a:pt x="434" y="209"/>
                    </a:lnTo>
                    <a:lnTo>
                      <a:pt x="430" y="215"/>
                    </a:lnTo>
                    <a:lnTo>
                      <a:pt x="426" y="219"/>
                    </a:lnTo>
                    <a:lnTo>
                      <a:pt x="421" y="224"/>
                    </a:lnTo>
                    <a:lnTo>
                      <a:pt x="414" y="228"/>
                    </a:lnTo>
                    <a:lnTo>
                      <a:pt x="405" y="230"/>
                    </a:lnTo>
                    <a:lnTo>
                      <a:pt x="396" y="231"/>
                    </a:lnTo>
                    <a:lnTo>
                      <a:pt x="385" y="231"/>
                    </a:lnTo>
                    <a:lnTo>
                      <a:pt x="373" y="229"/>
                    </a:lnTo>
                    <a:lnTo>
                      <a:pt x="373" y="229"/>
                    </a:lnTo>
                    <a:lnTo>
                      <a:pt x="359" y="225"/>
                    </a:lnTo>
                    <a:lnTo>
                      <a:pt x="349" y="222"/>
                    </a:lnTo>
                    <a:lnTo>
                      <a:pt x="338" y="218"/>
                    </a:lnTo>
                    <a:lnTo>
                      <a:pt x="328" y="213"/>
                    </a:lnTo>
                    <a:lnTo>
                      <a:pt x="320" y="207"/>
                    </a:lnTo>
                    <a:lnTo>
                      <a:pt x="313" y="203"/>
                    </a:lnTo>
                    <a:lnTo>
                      <a:pt x="301" y="190"/>
                    </a:lnTo>
                    <a:lnTo>
                      <a:pt x="291" y="178"/>
                    </a:lnTo>
                    <a:lnTo>
                      <a:pt x="284" y="166"/>
                    </a:lnTo>
                    <a:lnTo>
                      <a:pt x="279" y="154"/>
                    </a:lnTo>
                    <a:lnTo>
                      <a:pt x="274" y="145"/>
                    </a:lnTo>
                    <a:lnTo>
                      <a:pt x="274" y="145"/>
                    </a:lnTo>
                    <a:lnTo>
                      <a:pt x="273" y="146"/>
                    </a:lnTo>
                    <a:lnTo>
                      <a:pt x="269" y="151"/>
                    </a:lnTo>
                    <a:lnTo>
                      <a:pt x="262" y="154"/>
                    </a:lnTo>
                    <a:lnTo>
                      <a:pt x="256" y="157"/>
                    </a:lnTo>
                    <a:lnTo>
                      <a:pt x="249" y="158"/>
                    </a:lnTo>
                    <a:lnTo>
                      <a:pt x="240" y="159"/>
                    </a:lnTo>
                    <a:lnTo>
                      <a:pt x="231" y="159"/>
                    </a:lnTo>
                    <a:lnTo>
                      <a:pt x="220" y="159"/>
                    </a:lnTo>
                    <a:lnTo>
                      <a:pt x="207" y="157"/>
                    </a:lnTo>
                    <a:lnTo>
                      <a:pt x="192" y="154"/>
                    </a:lnTo>
                    <a:lnTo>
                      <a:pt x="175" y="150"/>
                    </a:lnTo>
                    <a:lnTo>
                      <a:pt x="157" y="144"/>
                    </a:lnTo>
                    <a:lnTo>
                      <a:pt x="137" y="135"/>
                    </a:lnTo>
                    <a:lnTo>
                      <a:pt x="137" y="135"/>
                    </a:lnTo>
                    <a:lnTo>
                      <a:pt x="98" y="118"/>
                    </a:lnTo>
                    <a:lnTo>
                      <a:pt x="71" y="105"/>
                    </a:lnTo>
                    <a:lnTo>
                      <a:pt x="51" y="92"/>
                    </a:lnTo>
                    <a:lnTo>
                      <a:pt x="39" y="82"/>
                    </a:lnTo>
                    <a:lnTo>
                      <a:pt x="32" y="75"/>
                    </a:lnTo>
                    <a:lnTo>
                      <a:pt x="29" y="70"/>
                    </a:lnTo>
                    <a:lnTo>
                      <a:pt x="29" y="67"/>
                    </a:lnTo>
                    <a:lnTo>
                      <a:pt x="29" y="65"/>
                    </a:lnTo>
                    <a:lnTo>
                      <a:pt x="29" y="65"/>
                    </a:lnTo>
                    <a:close/>
                  </a:path>
                </a:pathLst>
              </a:custGeom>
              <a:solidFill>
                <a:srgbClr val="E8AD8B"/>
              </a:solidFill>
              <a:ln>
                <a:noFill/>
              </a:ln>
            </p:spPr>
            <p:txBody>
              <a:bodyPr vert="horz" wrap="square" lIns="91440" tIns="45720" rIns="91440" bIns="45720" numCol="1" anchor="t" anchorCtr="0" compatLnSpc="1">
                <a:normAutofit fontScale="92500" lnSpcReduction="20000"/>
              </a:bodyPr>
              <a:lstStyle/>
              <a:p>
                <a:endParaRPr lang="en-US"/>
              </a:p>
            </p:txBody>
          </p:sp>
          <p:sp>
            <p:nvSpPr>
              <p:cNvPr id="49" name="î$ḻîḑé"/>
              <p:cNvSpPr/>
              <p:nvPr/>
            </p:nvSpPr>
            <p:spPr bwMode="auto">
              <a:xfrm>
                <a:off x="2435580" y="4017900"/>
                <a:ext cx="785790" cy="340868"/>
              </a:xfrm>
              <a:custGeom>
                <a:avLst/>
                <a:gdLst>
                  <a:gd name="T0" fmla="*/ 439 w 439"/>
                  <a:gd name="T1" fmla="*/ 178 h 192"/>
                  <a:gd name="T2" fmla="*/ 437 w 439"/>
                  <a:gd name="T3" fmla="*/ 175 h 192"/>
                  <a:gd name="T4" fmla="*/ 428 w 439"/>
                  <a:gd name="T5" fmla="*/ 172 h 192"/>
                  <a:gd name="T6" fmla="*/ 403 w 439"/>
                  <a:gd name="T7" fmla="*/ 162 h 192"/>
                  <a:gd name="T8" fmla="*/ 380 w 439"/>
                  <a:gd name="T9" fmla="*/ 150 h 192"/>
                  <a:gd name="T10" fmla="*/ 353 w 439"/>
                  <a:gd name="T11" fmla="*/ 132 h 192"/>
                  <a:gd name="T12" fmla="*/ 333 w 439"/>
                  <a:gd name="T13" fmla="*/ 112 h 192"/>
                  <a:gd name="T14" fmla="*/ 308 w 439"/>
                  <a:gd name="T15" fmla="*/ 85 h 192"/>
                  <a:gd name="T16" fmla="*/ 304 w 439"/>
                  <a:gd name="T17" fmla="*/ 82 h 192"/>
                  <a:gd name="T18" fmla="*/ 297 w 439"/>
                  <a:gd name="T19" fmla="*/ 79 h 192"/>
                  <a:gd name="T20" fmla="*/ 266 w 439"/>
                  <a:gd name="T21" fmla="*/ 76 h 192"/>
                  <a:gd name="T22" fmla="*/ 217 w 439"/>
                  <a:gd name="T23" fmla="*/ 75 h 192"/>
                  <a:gd name="T24" fmla="*/ 185 w 439"/>
                  <a:gd name="T25" fmla="*/ 70 h 192"/>
                  <a:gd name="T26" fmla="*/ 150 w 439"/>
                  <a:gd name="T27" fmla="*/ 61 h 192"/>
                  <a:gd name="T28" fmla="*/ 84 w 439"/>
                  <a:gd name="T29" fmla="*/ 32 h 192"/>
                  <a:gd name="T30" fmla="*/ 30 w 439"/>
                  <a:gd name="T31" fmla="*/ 6 h 192"/>
                  <a:gd name="T32" fmla="*/ 13 w 439"/>
                  <a:gd name="T33" fmla="*/ 0 h 192"/>
                  <a:gd name="T34" fmla="*/ 4 w 439"/>
                  <a:gd name="T35" fmla="*/ 2 h 192"/>
                  <a:gd name="T36" fmla="*/ 3 w 439"/>
                  <a:gd name="T37" fmla="*/ 3 h 192"/>
                  <a:gd name="T38" fmla="*/ 0 w 439"/>
                  <a:gd name="T39" fmla="*/ 17 h 192"/>
                  <a:gd name="T40" fmla="*/ 4 w 439"/>
                  <a:gd name="T41" fmla="*/ 33 h 192"/>
                  <a:gd name="T42" fmla="*/ 15 w 439"/>
                  <a:gd name="T43" fmla="*/ 50 h 192"/>
                  <a:gd name="T44" fmla="*/ 29 w 439"/>
                  <a:gd name="T45" fmla="*/ 65 h 192"/>
                  <a:gd name="T46" fmla="*/ 29 w 439"/>
                  <a:gd name="T47" fmla="*/ 68 h 192"/>
                  <a:gd name="T48" fmla="*/ 65 w 439"/>
                  <a:gd name="T49" fmla="*/ 85 h 192"/>
                  <a:gd name="T50" fmla="*/ 107 w 439"/>
                  <a:gd name="T51" fmla="*/ 99 h 192"/>
                  <a:gd name="T52" fmla="*/ 126 w 439"/>
                  <a:gd name="T53" fmla="*/ 103 h 192"/>
                  <a:gd name="T54" fmla="*/ 162 w 439"/>
                  <a:gd name="T55" fmla="*/ 109 h 192"/>
                  <a:gd name="T56" fmla="*/ 208 w 439"/>
                  <a:gd name="T57" fmla="*/ 111 h 192"/>
                  <a:gd name="T58" fmla="*/ 254 w 439"/>
                  <a:gd name="T59" fmla="*/ 106 h 192"/>
                  <a:gd name="T60" fmla="*/ 280 w 439"/>
                  <a:gd name="T61" fmla="*/ 100 h 192"/>
                  <a:gd name="T62" fmla="*/ 281 w 439"/>
                  <a:gd name="T63" fmla="*/ 103 h 192"/>
                  <a:gd name="T64" fmla="*/ 290 w 439"/>
                  <a:gd name="T65" fmla="*/ 113 h 192"/>
                  <a:gd name="T66" fmla="*/ 311 w 439"/>
                  <a:gd name="T67" fmla="*/ 135 h 192"/>
                  <a:gd name="T68" fmla="*/ 352 w 439"/>
                  <a:gd name="T69" fmla="*/ 168 h 192"/>
                  <a:gd name="T70" fmla="*/ 370 w 439"/>
                  <a:gd name="T71" fmla="*/ 178 h 192"/>
                  <a:gd name="T72" fmla="*/ 399 w 439"/>
                  <a:gd name="T73" fmla="*/ 190 h 192"/>
                  <a:gd name="T74" fmla="*/ 420 w 439"/>
                  <a:gd name="T75" fmla="*/ 190 h 192"/>
                  <a:gd name="T76" fmla="*/ 434 w 439"/>
                  <a:gd name="T77" fmla="*/ 183 h 192"/>
                  <a:gd name="T78" fmla="*/ 439 w 439"/>
                  <a:gd name="T79"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9" h="192">
                    <a:moveTo>
                      <a:pt x="439" y="178"/>
                    </a:moveTo>
                    <a:lnTo>
                      <a:pt x="439" y="178"/>
                    </a:lnTo>
                    <a:lnTo>
                      <a:pt x="438" y="176"/>
                    </a:lnTo>
                    <a:lnTo>
                      <a:pt x="437" y="175"/>
                    </a:lnTo>
                    <a:lnTo>
                      <a:pt x="437" y="175"/>
                    </a:lnTo>
                    <a:lnTo>
                      <a:pt x="428" y="172"/>
                    </a:lnTo>
                    <a:lnTo>
                      <a:pt x="418" y="169"/>
                    </a:lnTo>
                    <a:lnTo>
                      <a:pt x="403" y="162"/>
                    </a:lnTo>
                    <a:lnTo>
                      <a:pt x="380" y="150"/>
                    </a:lnTo>
                    <a:lnTo>
                      <a:pt x="380" y="150"/>
                    </a:lnTo>
                    <a:lnTo>
                      <a:pt x="367" y="141"/>
                    </a:lnTo>
                    <a:lnTo>
                      <a:pt x="353" y="132"/>
                    </a:lnTo>
                    <a:lnTo>
                      <a:pt x="343" y="122"/>
                    </a:lnTo>
                    <a:lnTo>
                      <a:pt x="333" y="112"/>
                    </a:lnTo>
                    <a:lnTo>
                      <a:pt x="317" y="95"/>
                    </a:lnTo>
                    <a:lnTo>
                      <a:pt x="308" y="85"/>
                    </a:lnTo>
                    <a:lnTo>
                      <a:pt x="308" y="85"/>
                    </a:lnTo>
                    <a:lnTo>
                      <a:pt x="304" y="82"/>
                    </a:lnTo>
                    <a:lnTo>
                      <a:pt x="302" y="80"/>
                    </a:lnTo>
                    <a:lnTo>
                      <a:pt x="297" y="79"/>
                    </a:lnTo>
                    <a:lnTo>
                      <a:pt x="291" y="77"/>
                    </a:lnTo>
                    <a:lnTo>
                      <a:pt x="266" y="76"/>
                    </a:lnTo>
                    <a:lnTo>
                      <a:pt x="217" y="75"/>
                    </a:lnTo>
                    <a:lnTo>
                      <a:pt x="217" y="75"/>
                    </a:lnTo>
                    <a:lnTo>
                      <a:pt x="202" y="74"/>
                    </a:lnTo>
                    <a:lnTo>
                      <a:pt x="185" y="70"/>
                    </a:lnTo>
                    <a:lnTo>
                      <a:pt x="168" y="67"/>
                    </a:lnTo>
                    <a:lnTo>
                      <a:pt x="150" y="61"/>
                    </a:lnTo>
                    <a:lnTo>
                      <a:pt x="116" y="46"/>
                    </a:lnTo>
                    <a:lnTo>
                      <a:pt x="84" y="32"/>
                    </a:lnTo>
                    <a:lnTo>
                      <a:pt x="54" y="17"/>
                    </a:lnTo>
                    <a:lnTo>
                      <a:pt x="30" y="6"/>
                    </a:lnTo>
                    <a:lnTo>
                      <a:pt x="20" y="3"/>
                    </a:lnTo>
                    <a:lnTo>
                      <a:pt x="13" y="0"/>
                    </a:lnTo>
                    <a:lnTo>
                      <a:pt x="7" y="0"/>
                    </a:lnTo>
                    <a:lnTo>
                      <a:pt x="4" y="2"/>
                    </a:lnTo>
                    <a:lnTo>
                      <a:pt x="3" y="3"/>
                    </a:lnTo>
                    <a:lnTo>
                      <a:pt x="3" y="3"/>
                    </a:lnTo>
                    <a:lnTo>
                      <a:pt x="0" y="10"/>
                    </a:lnTo>
                    <a:lnTo>
                      <a:pt x="0" y="17"/>
                    </a:lnTo>
                    <a:lnTo>
                      <a:pt x="1" y="26"/>
                    </a:lnTo>
                    <a:lnTo>
                      <a:pt x="4" y="33"/>
                    </a:lnTo>
                    <a:lnTo>
                      <a:pt x="9" y="41"/>
                    </a:lnTo>
                    <a:lnTo>
                      <a:pt x="15" y="50"/>
                    </a:lnTo>
                    <a:lnTo>
                      <a:pt x="29" y="65"/>
                    </a:lnTo>
                    <a:lnTo>
                      <a:pt x="29" y="65"/>
                    </a:lnTo>
                    <a:lnTo>
                      <a:pt x="29" y="68"/>
                    </a:lnTo>
                    <a:lnTo>
                      <a:pt x="29" y="68"/>
                    </a:lnTo>
                    <a:lnTo>
                      <a:pt x="45" y="76"/>
                    </a:lnTo>
                    <a:lnTo>
                      <a:pt x="65" y="85"/>
                    </a:lnTo>
                    <a:lnTo>
                      <a:pt x="85" y="92"/>
                    </a:lnTo>
                    <a:lnTo>
                      <a:pt x="107" y="99"/>
                    </a:lnTo>
                    <a:lnTo>
                      <a:pt x="107" y="99"/>
                    </a:lnTo>
                    <a:lnTo>
                      <a:pt x="126" y="103"/>
                    </a:lnTo>
                    <a:lnTo>
                      <a:pt x="144" y="106"/>
                    </a:lnTo>
                    <a:lnTo>
                      <a:pt x="162" y="109"/>
                    </a:lnTo>
                    <a:lnTo>
                      <a:pt x="178" y="110"/>
                    </a:lnTo>
                    <a:lnTo>
                      <a:pt x="208" y="111"/>
                    </a:lnTo>
                    <a:lnTo>
                      <a:pt x="233" y="110"/>
                    </a:lnTo>
                    <a:lnTo>
                      <a:pt x="254" y="106"/>
                    </a:lnTo>
                    <a:lnTo>
                      <a:pt x="268" y="104"/>
                    </a:lnTo>
                    <a:lnTo>
                      <a:pt x="280" y="100"/>
                    </a:lnTo>
                    <a:lnTo>
                      <a:pt x="280" y="100"/>
                    </a:lnTo>
                    <a:lnTo>
                      <a:pt x="281" y="103"/>
                    </a:lnTo>
                    <a:lnTo>
                      <a:pt x="285" y="107"/>
                    </a:lnTo>
                    <a:lnTo>
                      <a:pt x="290" y="113"/>
                    </a:lnTo>
                    <a:lnTo>
                      <a:pt x="299" y="123"/>
                    </a:lnTo>
                    <a:lnTo>
                      <a:pt x="311" y="135"/>
                    </a:lnTo>
                    <a:lnTo>
                      <a:pt x="329" y="150"/>
                    </a:lnTo>
                    <a:lnTo>
                      <a:pt x="352" y="168"/>
                    </a:lnTo>
                    <a:lnTo>
                      <a:pt x="352" y="168"/>
                    </a:lnTo>
                    <a:lnTo>
                      <a:pt x="370" y="178"/>
                    </a:lnTo>
                    <a:lnTo>
                      <a:pt x="386" y="187"/>
                    </a:lnTo>
                    <a:lnTo>
                      <a:pt x="399" y="190"/>
                    </a:lnTo>
                    <a:lnTo>
                      <a:pt x="410" y="192"/>
                    </a:lnTo>
                    <a:lnTo>
                      <a:pt x="420" y="190"/>
                    </a:lnTo>
                    <a:lnTo>
                      <a:pt x="428" y="187"/>
                    </a:lnTo>
                    <a:lnTo>
                      <a:pt x="434" y="183"/>
                    </a:lnTo>
                    <a:lnTo>
                      <a:pt x="439" y="178"/>
                    </a:lnTo>
                    <a:lnTo>
                      <a:pt x="439" y="178"/>
                    </a:lnTo>
                    <a:close/>
                  </a:path>
                </a:pathLst>
              </a:custGeom>
              <a:solidFill>
                <a:srgbClr val="E8AD8B"/>
              </a:solidFill>
              <a:ln>
                <a:noFill/>
              </a:ln>
            </p:spPr>
            <p:txBody>
              <a:bodyPr vert="horz" wrap="square" lIns="91440" tIns="45720" rIns="91440" bIns="45720" numCol="1" anchor="t" anchorCtr="0" compatLnSpc="1">
                <a:normAutofit fontScale="72500" lnSpcReduction="20000"/>
              </a:bodyPr>
              <a:lstStyle/>
              <a:p>
                <a:endParaRPr lang="en-US"/>
              </a:p>
            </p:txBody>
          </p:sp>
          <p:sp>
            <p:nvSpPr>
              <p:cNvPr id="50" name="î$ļïḑè"/>
              <p:cNvSpPr/>
              <p:nvPr/>
            </p:nvSpPr>
            <p:spPr bwMode="auto">
              <a:xfrm>
                <a:off x="3092199" y="4269066"/>
                <a:ext cx="114818" cy="60998"/>
              </a:xfrm>
              <a:custGeom>
                <a:avLst/>
                <a:gdLst>
                  <a:gd name="T0" fmla="*/ 62 w 62"/>
                  <a:gd name="T1" fmla="*/ 33 h 34"/>
                  <a:gd name="T2" fmla="*/ 62 w 62"/>
                  <a:gd name="T3" fmla="*/ 33 h 34"/>
                  <a:gd name="T4" fmla="*/ 44 w 62"/>
                  <a:gd name="T5" fmla="*/ 25 h 34"/>
                  <a:gd name="T6" fmla="*/ 13 w 62"/>
                  <a:gd name="T7" fmla="*/ 9 h 34"/>
                  <a:gd name="T8" fmla="*/ 13 w 62"/>
                  <a:gd name="T9" fmla="*/ 9 h 34"/>
                  <a:gd name="T10" fmla="*/ 0 w 62"/>
                  <a:gd name="T11" fmla="*/ 0 h 34"/>
                  <a:gd name="T12" fmla="*/ 0 w 62"/>
                  <a:gd name="T13" fmla="*/ 0 h 34"/>
                  <a:gd name="T14" fmla="*/ 0 w 62"/>
                  <a:gd name="T15" fmla="*/ 4 h 34"/>
                  <a:gd name="T16" fmla="*/ 0 w 62"/>
                  <a:gd name="T17" fmla="*/ 7 h 34"/>
                  <a:gd name="T18" fmla="*/ 1 w 62"/>
                  <a:gd name="T19" fmla="*/ 11 h 34"/>
                  <a:gd name="T20" fmla="*/ 3 w 62"/>
                  <a:gd name="T21" fmla="*/ 15 h 34"/>
                  <a:gd name="T22" fmla="*/ 3 w 62"/>
                  <a:gd name="T23" fmla="*/ 15 h 34"/>
                  <a:gd name="T24" fmla="*/ 14 w 62"/>
                  <a:gd name="T25" fmla="*/ 22 h 34"/>
                  <a:gd name="T26" fmla="*/ 21 w 62"/>
                  <a:gd name="T27" fmla="*/ 25 h 34"/>
                  <a:gd name="T28" fmla="*/ 30 w 62"/>
                  <a:gd name="T29" fmla="*/ 29 h 34"/>
                  <a:gd name="T30" fmla="*/ 38 w 62"/>
                  <a:gd name="T31" fmla="*/ 33 h 34"/>
                  <a:gd name="T32" fmla="*/ 47 w 62"/>
                  <a:gd name="T33" fmla="*/ 34 h 34"/>
                  <a:gd name="T34" fmla="*/ 55 w 62"/>
                  <a:gd name="T35" fmla="*/ 34 h 34"/>
                  <a:gd name="T36" fmla="*/ 62 w 62"/>
                  <a:gd name="T37" fmla="*/ 33 h 34"/>
                  <a:gd name="T38" fmla="*/ 62 w 62"/>
                  <a:gd name="T39"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34">
                    <a:moveTo>
                      <a:pt x="62" y="33"/>
                    </a:moveTo>
                    <a:lnTo>
                      <a:pt x="62" y="33"/>
                    </a:lnTo>
                    <a:lnTo>
                      <a:pt x="44" y="25"/>
                    </a:lnTo>
                    <a:lnTo>
                      <a:pt x="13" y="9"/>
                    </a:lnTo>
                    <a:lnTo>
                      <a:pt x="13" y="9"/>
                    </a:lnTo>
                    <a:lnTo>
                      <a:pt x="0" y="0"/>
                    </a:lnTo>
                    <a:lnTo>
                      <a:pt x="0" y="0"/>
                    </a:lnTo>
                    <a:lnTo>
                      <a:pt x="0" y="4"/>
                    </a:lnTo>
                    <a:lnTo>
                      <a:pt x="0" y="7"/>
                    </a:lnTo>
                    <a:lnTo>
                      <a:pt x="1" y="11"/>
                    </a:lnTo>
                    <a:lnTo>
                      <a:pt x="3" y="15"/>
                    </a:lnTo>
                    <a:lnTo>
                      <a:pt x="3" y="15"/>
                    </a:lnTo>
                    <a:lnTo>
                      <a:pt x="14" y="22"/>
                    </a:lnTo>
                    <a:lnTo>
                      <a:pt x="21" y="25"/>
                    </a:lnTo>
                    <a:lnTo>
                      <a:pt x="30" y="29"/>
                    </a:lnTo>
                    <a:lnTo>
                      <a:pt x="38" y="33"/>
                    </a:lnTo>
                    <a:lnTo>
                      <a:pt x="47" y="34"/>
                    </a:lnTo>
                    <a:lnTo>
                      <a:pt x="55" y="34"/>
                    </a:lnTo>
                    <a:lnTo>
                      <a:pt x="62" y="33"/>
                    </a:lnTo>
                    <a:lnTo>
                      <a:pt x="62" y="33"/>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1" name="íSľïḓê"/>
              <p:cNvSpPr/>
              <p:nvPr/>
            </p:nvSpPr>
            <p:spPr bwMode="auto">
              <a:xfrm>
                <a:off x="2457108" y="4114779"/>
                <a:ext cx="889843" cy="473626"/>
              </a:xfrm>
              <a:custGeom>
                <a:avLst/>
                <a:gdLst>
                  <a:gd name="T0" fmla="*/ 2 w 496"/>
                  <a:gd name="T1" fmla="*/ 4 h 265"/>
                  <a:gd name="T2" fmla="*/ 11 w 496"/>
                  <a:gd name="T3" fmla="*/ 0 h 265"/>
                  <a:gd name="T4" fmla="*/ 23 w 496"/>
                  <a:gd name="T5" fmla="*/ 0 h 265"/>
                  <a:gd name="T6" fmla="*/ 53 w 496"/>
                  <a:gd name="T7" fmla="*/ 14 h 265"/>
                  <a:gd name="T8" fmla="*/ 100 w 496"/>
                  <a:gd name="T9" fmla="*/ 34 h 265"/>
                  <a:gd name="T10" fmla="*/ 150 w 496"/>
                  <a:gd name="T11" fmla="*/ 50 h 265"/>
                  <a:gd name="T12" fmla="*/ 170 w 496"/>
                  <a:gd name="T13" fmla="*/ 53 h 265"/>
                  <a:gd name="T14" fmla="*/ 236 w 496"/>
                  <a:gd name="T15" fmla="*/ 65 h 265"/>
                  <a:gd name="T16" fmla="*/ 272 w 496"/>
                  <a:gd name="T17" fmla="*/ 69 h 265"/>
                  <a:gd name="T18" fmla="*/ 292 w 496"/>
                  <a:gd name="T19" fmla="*/ 68 h 265"/>
                  <a:gd name="T20" fmla="*/ 306 w 496"/>
                  <a:gd name="T21" fmla="*/ 65 h 265"/>
                  <a:gd name="T22" fmla="*/ 315 w 496"/>
                  <a:gd name="T23" fmla="*/ 72 h 265"/>
                  <a:gd name="T24" fmla="*/ 345 w 496"/>
                  <a:gd name="T25" fmla="*/ 105 h 265"/>
                  <a:gd name="T26" fmla="*/ 377 w 496"/>
                  <a:gd name="T27" fmla="*/ 141 h 265"/>
                  <a:gd name="T28" fmla="*/ 403 w 496"/>
                  <a:gd name="T29" fmla="*/ 164 h 265"/>
                  <a:gd name="T30" fmla="*/ 434 w 496"/>
                  <a:gd name="T31" fmla="*/ 185 h 265"/>
                  <a:gd name="T32" fmla="*/ 468 w 496"/>
                  <a:gd name="T33" fmla="*/ 198 h 265"/>
                  <a:gd name="T34" fmla="*/ 487 w 496"/>
                  <a:gd name="T35" fmla="*/ 201 h 265"/>
                  <a:gd name="T36" fmla="*/ 493 w 496"/>
                  <a:gd name="T37" fmla="*/ 210 h 265"/>
                  <a:gd name="T38" fmla="*/ 496 w 496"/>
                  <a:gd name="T39" fmla="*/ 221 h 265"/>
                  <a:gd name="T40" fmla="*/ 493 w 496"/>
                  <a:gd name="T41" fmla="*/ 234 h 265"/>
                  <a:gd name="T42" fmla="*/ 486 w 496"/>
                  <a:gd name="T43" fmla="*/ 246 h 265"/>
                  <a:gd name="T44" fmla="*/ 474 w 496"/>
                  <a:gd name="T45" fmla="*/ 256 h 265"/>
                  <a:gd name="T46" fmla="*/ 457 w 496"/>
                  <a:gd name="T47" fmla="*/ 263 h 265"/>
                  <a:gd name="T48" fmla="*/ 434 w 496"/>
                  <a:gd name="T49" fmla="*/ 265 h 265"/>
                  <a:gd name="T50" fmla="*/ 408 w 496"/>
                  <a:gd name="T51" fmla="*/ 262 h 265"/>
                  <a:gd name="T52" fmla="*/ 393 w 496"/>
                  <a:gd name="T53" fmla="*/ 257 h 265"/>
                  <a:gd name="T54" fmla="*/ 368 w 496"/>
                  <a:gd name="T55" fmla="*/ 247 h 265"/>
                  <a:gd name="T56" fmla="*/ 345 w 496"/>
                  <a:gd name="T57" fmla="*/ 236 h 265"/>
                  <a:gd name="T58" fmla="*/ 326 w 496"/>
                  <a:gd name="T59" fmla="*/ 222 h 265"/>
                  <a:gd name="T60" fmla="*/ 310 w 496"/>
                  <a:gd name="T61" fmla="*/ 208 h 265"/>
                  <a:gd name="T62" fmla="*/ 297 w 496"/>
                  <a:gd name="T63" fmla="*/ 189 h 265"/>
                  <a:gd name="T64" fmla="*/ 286 w 496"/>
                  <a:gd name="T65" fmla="*/ 171 h 265"/>
                  <a:gd name="T66" fmla="*/ 274 w 496"/>
                  <a:gd name="T67" fmla="*/ 140 h 265"/>
                  <a:gd name="T68" fmla="*/ 262 w 496"/>
                  <a:gd name="T69" fmla="*/ 144 h 265"/>
                  <a:gd name="T70" fmla="*/ 235 w 496"/>
                  <a:gd name="T71" fmla="*/ 149 h 265"/>
                  <a:gd name="T72" fmla="*/ 188 w 496"/>
                  <a:gd name="T73" fmla="*/ 152 h 265"/>
                  <a:gd name="T74" fmla="*/ 136 w 496"/>
                  <a:gd name="T75" fmla="*/ 150 h 265"/>
                  <a:gd name="T76" fmla="*/ 103 w 496"/>
                  <a:gd name="T77" fmla="*/ 144 h 265"/>
                  <a:gd name="T78" fmla="*/ 73 w 496"/>
                  <a:gd name="T79" fmla="*/ 135 h 265"/>
                  <a:gd name="T80" fmla="*/ 49 w 496"/>
                  <a:gd name="T81" fmla="*/ 123 h 265"/>
                  <a:gd name="T82" fmla="*/ 38 w 496"/>
                  <a:gd name="T83" fmla="*/ 116 h 265"/>
                  <a:gd name="T84" fmla="*/ 23 w 496"/>
                  <a:gd name="T85" fmla="*/ 100 h 265"/>
                  <a:gd name="T86" fmla="*/ 12 w 496"/>
                  <a:gd name="T87" fmla="*/ 82 h 265"/>
                  <a:gd name="T88" fmla="*/ 5 w 496"/>
                  <a:gd name="T89" fmla="*/ 64 h 265"/>
                  <a:gd name="T90" fmla="*/ 0 w 496"/>
                  <a:gd name="T91" fmla="*/ 29 h 265"/>
                  <a:gd name="T92" fmla="*/ 2 w 496"/>
                  <a:gd name="T93" fmla="*/ 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6" h="265">
                    <a:moveTo>
                      <a:pt x="2" y="4"/>
                    </a:moveTo>
                    <a:lnTo>
                      <a:pt x="2" y="4"/>
                    </a:lnTo>
                    <a:lnTo>
                      <a:pt x="6" y="2"/>
                    </a:lnTo>
                    <a:lnTo>
                      <a:pt x="11" y="0"/>
                    </a:lnTo>
                    <a:lnTo>
                      <a:pt x="17" y="0"/>
                    </a:lnTo>
                    <a:lnTo>
                      <a:pt x="23" y="0"/>
                    </a:lnTo>
                    <a:lnTo>
                      <a:pt x="36" y="5"/>
                    </a:lnTo>
                    <a:lnTo>
                      <a:pt x="53" y="14"/>
                    </a:lnTo>
                    <a:lnTo>
                      <a:pt x="74" y="23"/>
                    </a:lnTo>
                    <a:lnTo>
                      <a:pt x="100" y="34"/>
                    </a:lnTo>
                    <a:lnTo>
                      <a:pt x="131" y="44"/>
                    </a:lnTo>
                    <a:lnTo>
                      <a:pt x="150" y="50"/>
                    </a:lnTo>
                    <a:lnTo>
                      <a:pt x="170" y="53"/>
                    </a:lnTo>
                    <a:lnTo>
                      <a:pt x="170" y="53"/>
                    </a:lnTo>
                    <a:lnTo>
                      <a:pt x="207" y="61"/>
                    </a:lnTo>
                    <a:lnTo>
                      <a:pt x="236" y="65"/>
                    </a:lnTo>
                    <a:lnTo>
                      <a:pt x="256" y="68"/>
                    </a:lnTo>
                    <a:lnTo>
                      <a:pt x="272" y="69"/>
                    </a:lnTo>
                    <a:lnTo>
                      <a:pt x="284" y="68"/>
                    </a:lnTo>
                    <a:lnTo>
                      <a:pt x="292" y="68"/>
                    </a:lnTo>
                    <a:lnTo>
                      <a:pt x="306" y="65"/>
                    </a:lnTo>
                    <a:lnTo>
                      <a:pt x="306" y="65"/>
                    </a:lnTo>
                    <a:lnTo>
                      <a:pt x="310" y="68"/>
                    </a:lnTo>
                    <a:lnTo>
                      <a:pt x="315" y="72"/>
                    </a:lnTo>
                    <a:lnTo>
                      <a:pt x="328" y="86"/>
                    </a:lnTo>
                    <a:lnTo>
                      <a:pt x="345" y="105"/>
                    </a:lnTo>
                    <a:lnTo>
                      <a:pt x="366" y="129"/>
                    </a:lnTo>
                    <a:lnTo>
                      <a:pt x="377" y="141"/>
                    </a:lnTo>
                    <a:lnTo>
                      <a:pt x="390" y="153"/>
                    </a:lnTo>
                    <a:lnTo>
                      <a:pt x="403" y="164"/>
                    </a:lnTo>
                    <a:lnTo>
                      <a:pt x="419" y="175"/>
                    </a:lnTo>
                    <a:lnTo>
                      <a:pt x="434" y="185"/>
                    </a:lnTo>
                    <a:lnTo>
                      <a:pt x="451" y="192"/>
                    </a:lnTo>
                    <a:lnTo>
                      <a:pt x="468" y="198"/>
                    </a:lnTo>
                    <a:lnTo>
                      <a:pt x="487" y="201"/>
                    </a:lnTo>
                    <a:lnTo>
                      <a:pt x="487" y="201"/>
                    </a:lnTo>
                    <a:lnTo>
                      <a:pt x="491" y="205"/>
                    </a:lnTo>
                    <a:lnTo>
                      <a:pt x="493" y="210"/>
                    </a:lnTo>
                    <a:lnTo>
                      <a:pt x="496" y="216"/>
                    </a:lnTo>
                    <a:lnTo>
                      <a:pt x="496" y="221"/>
                    </a:lnTo>
                    <a:lnTo>
                      <a:pt x="495" y="228"/>
                    </a:lnTo>
                    <a:lnTo>
                      <a:pt x="493" y="234"/>
                    </a:lnTo>
                    <a:lnTo>
                      <a:pt x="490" y="240"/>
                    </a:lnTo>
                    <a:lnTo>
                      <a:pt x="486" y="246"/>
                    </a:lnTo>
                    <a:lnTo>
                      <a:pt x="480" y="251"/>
                    </a:lnTo>
                    <a:lnTo>
                      <a:pt x="474" y="256"/>
                    </a:lnTo>
                    <a:lnTo>
                      <a:pt x="466" y="259"/>
                    </a:lnTo>
                    <a:lnTo>
                      <a:pt x="457" y="263"/>
                    </a:lnTo>
                    <a:lnTo>
                      <a:pt x="446" y="264"/>
                    </a:lnTo>
                    <a:lnTo>
                      <a:pt x="434" y="265"/>
                    </a:lnTo>
                    <a:lnTo>
                      <a:pt x="422" y="264"/>
                    </a:lnTo>
                    <a:lnTo>
                      <a:pt x="408" y="262"/>
                    </a:lnTo>
                    <a:lnTo>
                      <a:pt x="408" y="262"/>
                    </a:lnTo>
                    <a:lnTo>
                      <a:pt x="393" y="257"/>
                    </a:lnTo>
                    <a:lnTo>
                      <a:pt x="380" y="252"/>
                    </a:lnTo>
                    <a:lnTo>
                      <a:pt x="368" y="247"/>
                    </a:lnTo>
                    <a:lnTo>
                      <a:pt x="356" y="242"/>
                    </a:lnTo>
                    <a:lnTo>
                      <a:pt x="345" y="236"/>
                    </a:lnTo>
                    <a:lnTo>
                      <a:pt x="336" y="229"/>
                    </a:lnTo>
                    <a:lnTo>
                      <a:pt x="326" y="222"/>
                    </a:lnTo>
                    <a:lnTo>
                      <a:pt x="318" y="215"/>
                    </a:lnTo>
                    <a:lnTo>
                      <a:pt x="310" y="208"/>
                    </a:lnTo>
                    <a:lnTo>
                      <a:pt x="303" y="199"/>
                    </a:lnTo>
                    <a:lnTo>
                      <a:pt x="297" y="189"/>
                    </a:lnTo>
                    <a:lnTo>
                      <a:pt x="291" y="181"/>
                    </a:lnTo>
                    <a:lnTo>
                      <a:pt x="286" y="171"/>
                    </a:lnTo>
                    <a:lnTo>
                      <a:pt x="281" y="161"/>
                    </a:lnTo>
                    <a:lnTo>
                      <a:pt x="274" y="140"/>
                    </a:lnTo>
                    <a:lnTo>
                      <a:pt x="274" y="140"/>
                    </a:lnTo>
                    <a:lnTo>
                      <a:pt x="262" y="144"/>
                    </a:lnTo>
                    <a:lnTo>
                      <a:pt x="249" y="146"/>
                    </a:lnTo>
                    <a:lnTo>
                      <a:pt x="235" y="149"/>
                    </a:lnTo>
                    <a:lnTo>
                      <a:pt x="220" y="151"/>
                    </a:lnTo>
                    <a:lnTo>
                      <a:pt x="188" y="152"/>
                    </a:lnTo>
                    <a:lnTo>
                      <a:pt x="153" y="151"/>
                    </a:lnTo>
                    <a:lnTo>
                      <a:pt x="136" y="150"/>
                    </a:lnTo>
                    <a:lnTo>
                      <a:pt x="120" y="147"/>
                    </a:lnTo>
                    <a:lnTo>
                      <a:pt x="103" y="144"/>
                    </a:lnTo>
                    <a:lnTo>
                      <a:pt x="88" y="140"/>
                    </a:lnTo>
                    <a:lnTo>
                      <a:pt x="73" y="135"/>
                    </a:lnTo>
                    <a:lnTo>
                      <a:pt x="60" y="129"/>
                    </a:lnTo>
                    <a:lnTo>
                      <a:pt x="49" y="123"/>
                    </a:lnTo>
                    <a:lnTo>
                      <a:pt x="38" y="116"/>
                    </a:lnTo>
                    <a:lnTo>
                      <a:pt x="38" y="116"/>
                    </a:lnTo>
                    <a:lnTo>
                      <a:pt x="30" y="109"/>
                    </a:lnTo>
                    <a:lnTo>
                      <a:pt x="23" y="100"/>
                    </a:lnTo>
                    <a:lnTo>
                      <a:pt x="17" y="92"/>
                    </a:lnTo>
                    <a:lnTo>
                      <a:pt x="12" y="82"/>
                    </a:lnTo>
                    <a:lnTo>
                      <a:pt x="7" y="73"/>
                    </a:lnTo>
                    <a:lnTo>
                      <a:pt x="5" y="64"/>
                    </a:lnTo>
                    <a:lnTo>
                      <a:pt x="1" y="46"/>
                    </a:lnTo>
                    <a:lnTo>
                      <a:pt x="0" y="29"/>
                    </a:lnTo>
                    <a:lnTo>
                      <a:pt x="1" y="16"/>
                    </a:lnTo>
                    <a:lnTo>
                      <a:pt x="2" y="4"/>
                    </a:lnTo>
                    <a:lnTo>
                      <a:pt x="2" y="4"/>
                    </a:lnTo>
                    <a:close/>
                  </a:path>
                </a:pathLst>
              </a:custGeom>
              <a:solidFill>
                <a:srgbClr val="E8AD8B"/>
              </a:solidFill>
              <a:ln>
                <a:noFill/>
              </a:ln>
            </p:spPr>
            <p:txBody>
              <a:bodyPr vert="horz" wrap="square" lIns="91440" tIns="45720" rIns="91440" bIns="45720" numCol="1" anchor="t" anchorCtr="0" compatLnSpc="1">
                <a:normAutofit fontScale="97500" lnSpcReduction="10000"/>
              </a:bodyPr>
              <a:lstStyle/>
              <a:p>
                <a:endParaRPr lang="en-US"/>
              </a:p>
            </p:txBody>
          </p:sp>
          <p:sp>
            <p:nvSpPr>
              <p:cNvPr id="52" name="íSḷîḓe"/>
              <p:cNvSpPr/>
              <p:nvPr/>
            </p:nvSpPr>
            <p:spPr bwMode="auto">
              <a:xfrm>
                <a:off x="1172577" y="4340827"/>
                <a:ext cx="337279" cy="627914"/>
              </a:xfrm>
              <a:custGeom>
                <a:avLst/>
                <a:gdLst>
                  <a:gd name="T0" fmla="*/ 58 w 186"/>
                  <a:gd name="T1" fmla="*/ 1 h 350"/>
                  <a:gd name="T2" fmla="*/ 136 w 186"/>
                  <a:gd name="T3" fmla="*/ 0 h 350"/>
                  <a:gd name="T4" fmla="*/ 136 w 186"/>
                  <a:gd name="T5" fmla="*/ 0 h 350"/>
                  <a:gd name="T6" fmla="*/ 139 w 186"/>
                  <a:gd name="T7" fmla="*/ 6 h 350"/>
                  <a:gd name="T8" fmla="*/ 148 w 186"/>
                  <a:gd name="T9" fmla="*/ 24 h 350"/>
                  <a:gd name="T10" fmla="*/ 153 w 186"/>
                  <a:gd name="T11" fmla="*/ 37 h 350"/>
                  <a:gd name="T12" fmla="*/ 159 w 186"/>
                  <a:gd name="T13" fmla="*/ 53 h 350"/>
                  <a:gd name="T14" fmla="*/ 165 w 186"/>
                  <a:gd name="T15" fmla="*/ 71 h 350"/>
                  <a:gd name="T16" fmla="*/ 171 w 186"/>
                  <a:gd name="T17" fmla="*/ 93 h 350"/>
                  <a:gd name="T18" fmla="*/ 177 w 186"/>
                  <a:gd name="T19" fmla="*/ 115 h 350"/>
                  <a:gd name="T20" fmla="*/ 180 w 186"/>
                  <a:gd name="T21" fmla="*/ 142 h 350"/>
                  <a:gd name="T22" fmla="*/ 184 w 186"/>
                  <a:gd name="T23" fmla="*/ 170 h 350"/>
                  <a:gd name="T24" fmla="*/ 186 w 186"/>
                  <a:gd name="T25" fmla="*/ 201 h 350"/>
                  <a:gd name="T26" fmla="*/ 186 w 186"/>
                  <a:gd name="T27" fmla="*/ 233 h 350"/>
                  <a:gd name="T28" fmla="*/ 184 w 186"/>
                  <a:gd name="T29" fmla="*/ 268 h 350"/>
                  <a:gd name="T30" fmla="*/ 180 w 186"/>
                  <a:gd name="T31" fmla="*/ 306 h 350"/>
                  <a:gd name="T32" fmla="*/ 173 w 186"/>
                  <a:gd name="T33" fmla="*/ 344 h 350"/>
                  <a:gd name="T34" fmla="*/ 173 w 186"/>
                  <a:gd name="T35" fmla="*/ 344 h 350"/>
                  <a:gd name="T36" fmla="*/ 132 w 186"/>
                  <a:gd name="T37" fmla="*/ 345 h 350"/>
                  <a:gd name="T38" fmla="*/ 91 w 186"/>
                  <a:gd name="T39" fmla="*/ 348 h 350"/>
                  <a:gd name="T40" fmla="*/ 48 w 186"/>
                  <a:gd name="T41" fmla="*/ 350 h 350"/>
                  <a:gd name="T42" fmla="*/ 48 w 186"/>
                  <a:gd name="T43" fmla="*/ 350 h 350"/>
                  <a:gd name="T44" fmla="*/ 45 w 186"/>
                  <a:gd name="T45" fmla="*/ 348 h 350"/>
                  <a:gd name="T46" fmla="*/ 38 w 186"/>
                  <a:gd name="T47" fmla="*/ 339 h 350"/>
                  <a:gd name="T48" fmla="*/ 30 w 186"/>
                  <a:gd name="T49" fmla="*/ 325 h 350"/>
                  <a:gd name="T50" fmla="*/ 19 w 186"/>
                  <a:gd name="T51" fmla="*/ 306 h 350"/>
                  <a:gd name="T52" fmla="*/ 14 w 186"/>
                  <a:gd name="T53" fmla="*/ 294 h 350"/>
                  <a:gd name="T54" fmla="*/ 11 w 186"/>
                  <a:gd name="T55" fmla="*/ 280 h 350"/>
                  <a:gd name="T56" fmla="*/ 6 w 186"/>
                  <a:gd name="T57" fmla="*/ 265 h 350"/>
                  <a:gd name="T58" fmla="*/ 3 w 186"/>
                  <a:gd name="T59" fmla="*/ 248 h 350"/>
                  <a:gd name="T60" fmla="*/ 1 w 186"/>
                  <a:gd name="T61" fmla="*/ 230 h 350"/>
                  <a:gd name="T62" fmla="*/ 0 w 186"/>
                  <a:gd name="T63" fmla="*/ 209 h 350"/>
                  <a:gd name="T64" fmla="*/ 0 w 186"/>
                  <a:gd name="T65" fmla="*/ 188 h 350"/>
                  <a:gd name="T66" fmla="*/ 2 w 186"/>
                  <a:gd name="T67" fmla="*/ 165 h 350"/>
                  <a:gd name="T68" fmla="*/ 2 w 186"/>
                  <a:gd name="T69" fmla="*/ 165 h 350"/>
                  <a:gd name="T70" fmla="*/ 5 w 186"/>
                  <a:gd name="T71" fmla="*/ 142 h 350"/>
                  <a:gd name="T72" fmla="*/ 8 w 186"/>
                  <a:gd name="T73" fmla="*/ 120 h 350"/>
                  <a:gd name="T74" fmla="*/ 12 w 186"/>
                  <a:gd name="T75" fmla="*/ 102 h 350"/>
                  <a:gd name="T76" fmla="*/ 17 w 186"/>
                  <a:gd name="T77" fmla="*/ 85 h 350"/>
                  <a:gd name="T78" fmla="*/ 26 w 186"/>
                  <a:gd name="T79" fmla="*/ 56 h 350"/>
                  <a:gd name="T80" fmla="*/ 35 w 186"/>
                  <a:gd name="T81" fmla="*/ 35 h 350"/>
                  <a:gd name="T82" fmla="*/ 43 w 186"/>
                  <a:gd name="T83" fmla="*/ 19 h 350"/>
                  <a:gd name="T84" fmla="*/ 50 w 186"/>
                  <a:gd name="T85" fmla="*/ 8 h 350"/>
                  <a:gd name="T86" fmla="*/ 58 w 186"/>
                  <a:gd name="T87" fmla="*/ 1 h 350"/>
                  <a:gd name="T88" fmla="*/ 58 w 186"/>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350">
                    <a:moveTo>
                      <a:pt x="58" y="1"/>
                    </a:moveTo>
                    <a:lnTo>
                      <a:pt x="136" y="0"/>
                    </a:lnTo>
                    <a:lnTo>
                      <a:pt x="136" y="0"/>
                    </a:lnTo>
                    <a:lnTo>
                      <a:pt x="139" y="6"/>
                    </a:lnTo>
                    <a:lnTo>
                      <a:pt x="148" y="24"/>
                    </a:lnTo>
                    <a:lnTo>
                      <a:pt x="153" y="37"/>
                    </a:lnTo>
                    <a:lnTo>
                      <a:pt x="159" y="53"/>
                    </a:lnTo>
                    <a:lnTo>
                      <a:pt x="165" y="71"/>
                    </a:lnTo>
                    <a:lnTo>
                      <a:pt x="171" y="93"/>
                    </a:lnTo>
                    <a:lnTo>
                      <a:pt x="177" y="115"/>
                    </a:lnTo>
                    <a:lnTo>
                      <a:pt x="180" y="142"/>
                    </a:lnTo>
                    <a:lnTo>
                      <a:pt x="184" y="170"/>
                    </a:lnTo>
                    <a:lnTo>
                      <a:pt x="186" y="201"/>
                    </a:lnTo>
                    <a:lnTo>
                      <a:pt x="186" y="233"/>
                    </a:lnTo>
                    <a:lnTo>
                      <a:pt x="184" y="268"/>
                    </a:lnTo>
                    <a:lnTo>
                      <a:pt x="180" y="306"/>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C6A7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3" name="îṥļîdè"/>
              <p:cNvSpPr/>
              <p:nvPr/>
            </p:nvSpPr>
            <p:spPr bwMode="auto">
              <a:xfrm>
                <a:off x="1269456" y="3978433"/>
                <a:ext cx="1528521" cy="1015427"/>
              </a:xfrm>
              <a:custGeom>
                <a:avLst/>
                <a:gdLst>
                  <a:gd name="T0" fmla="*/ 783 w 852"/>
                  <a:gd name="T1" fmla="*/ 426 h 566"/>
                  <a:gd name="T2" fmla="*/ 742 w 852"/>
                  <a:gd name="T3" fmla="*/ 420 h 566"/>
                  <a:gd name="T4" fmla="*/ 686 w 852"/>
                  <a:gd name="T5" fmla="*/ 425 h 566"/>
                  <a:gd name="T6" fmla="*/ 612 w 852"/>
                  <a:gd name="T7" fmla="*/ 446 h 566"/>
                  <a:gd name="T8" fmla="*/ 588 w 852"/>
                  <a:gd name="T9" fmla="*/ 451 h 566"/>
                  <a:gd name="T10" fmla="*/ 561 w 852"/>
                  <a:gd name="T11" fmla="*/ 434 h 566"/>
                  <a:gd name="T12" fmla="*/ 535 w 852"/>
                  <a:gd name="T13" fmla="*/ 408 h 566"/>
                  <a:gd name="T14" fmla="*/ 558 w 852"/>
                  <a:gd name="T15" fmla="*/ 398 h 566"/>
                  <a:gd name="T16" fmla="*/ 618 w 852"/>
                  <a:gd name="T17" fmla="*/ 385 h 566"/>
                  <a:gd name="T18" fmla="*/ 666 w 852"/>
                  <a:gd name="T19" fmla="*/ 357 h 566"/>
                  <a:gd name="T20" fmla="*/ 686 w 852"/>
                  <a:gd name="T21" fmla="*/ 342 h 566"/>
                  <a:gd name="T22" fmla="*/ 703 w 852"/>
                  <a:gd name="T23" fmla="*/ 316 h 566"/>
                  <a:gd name="T24" fmla="*/ 707 w 852"/>
                  <a:gd name="T25" fmla="*/ 313 h 566"/>
                  <a:gd name="T26" fmla="*/ 725 w 852"/>
                  <a:gd name="T27" fmla="*/ 286 h 566"/>
                  <a:gd name="T28" fmla="*/ 745 w 852"/>
                  <a:gd name="T29" fmla="*/ 248 h 566"/>
                  <a:gd name="T30" fmla="*/ 748 w 852"/>
                  <a:gd name="T31" fmla="*/ 231 h 566"/>
                  <a:gd name="T32" fmla="*/ 747 w 852"/>
                  <a:gd name="T33" fmla="*/ 203 h 566"/>
                  <a:gd name="T34" fmla="*/ 731 w 852"/>
                  <a:gd name="T35" fmla="*/ 168 h 566"/>
                  <a:gd name="T36" fmla="*/ 717 w 852"/>
                  <a:gd name="T37" fmla="*/ 143 h 566"/>
                  <a:gd name="T38" fmla="*/ 709 w 852"/>
                  <a:gd name="T39" fmla="*/ 109 h 566"/>
                  <a:gd name="T40" fmla="*/ 697 w 852"/>
                  <a:gd name="T41" fmla="*/ 46 h 566"/>
                  <a:gd name="T42" fmla="*/ 683 w 852"/>
                  <a:gd name="T43" fmla="*/ 19 h 566"/>
                  <a:gd name="T44" fmla="*/ 660 w 852"/>
                  <a:gd name="T45" fmla="*/ 1 h 566"/>
                  <a:gd name="T46" fmla="*/ 646 w 852"/>
                  <a:gd name="T47" fmla="*/ 0 h 566"/>
                  <a:gd name="T48" fmla="*/ 627 w 852"/>
                  <a:gd name="T49" fmla="*/ 12 h 566"/>
                  <a:gd name="T50" fmla="*/ 567 w 852"/>
                  <a:gd name="T51" fmla="*/ 60 h 566"/>
                  <a:gd name="T52" fmla="*/ 508 w 852"/>
                  <a:gd name="T53" fmla="*/ 95 h 566"/>
                  <a:gd name="T54" fmla="*/ 397 w 852"/>
                  <a:gd name="T55" fmla="*/ 147 h 566"/>
                  <a:gd name="T56" fmla="*/ 262 w 852"/>
                  <a:gd name="T57" fmla="*/ 198 h 566"/>
                  <a:gd name="T58" fmla="*/ 195 w 852"/>
                  <a:gd name="T59" fmla="*/ 218 h 566"/>
                  <a:gd name="T60" fmla="*/ 141 w 852"/>
                  <a:gd name="T61" fmla="*/ 226 h 566"/>
                  <a:gd name="T62" fmla="*/ 69 w 852"/>
                  <a:gd name="T63" fmla="*/ 224 h 566"/>
                  <a:gd name="T64" fmla="*/ 53 w 852"/>
                  <a:gd name="T65" fmla="*/ 221 h 566"/>
                  <a:gd name="T66" fmla="*/ 33 w 852"/>
                  <a:gd name="T67" fmla="*/ 242 h 566"/>
                  <a:gd name="T68" fmla="*/ 18 w 852"/>
                  <a:gd name="T69" fmla="*/ 273 h 566"/>
                  <a:gd name="T70" fmla="*/ 6 w 852"/>
                  <a:gd name="T71" fmla="*/ 321 h 566"/>
                  <a:gd name="T72" fmla="*/ 0 w 852"/>
                  <a:gd name="T73" fmla="*/ 393 h 566"/>
                  <a:gd name="T74" fmla="*/ 2 w 852"/>
                  <a:gd name="T75" fmla="*/ 419 h 566"/>
                  <a:gd name="T76" fmla="*/ 13 w 852"/>
                  <a:gd name="T77" fmla="*/ 457 h 566"/>
                  <a:gd name="T78" fmla="*/ 35 w 852"/>
                  <a:gd name="T79" fmla="*/ 491 h 566"/>
                  <a:gd name="T80" fmla="*/ 43 w 852"/>
                  <a:gd name="T81" fmla="*/ 496 h 566"/>
                  <a:gd name="T82" fmla="*/ 98 w 852"/>
                  <a:gd name="T83" fmla="*/ 485 h 566"/>
                  <a:gd name="T84" fmla="*/ 202 w 852"/>
                  <a:gd name="T85" fmla="*/ 475 h 566"/>
                  <a:gd name="T86" fmla="*/ 246 w 852"/>
                  <a:gd name="T87" fmla="*/ 478 h 566"/>
                  <a:gd name="T88" fmla="*/ 267 w 852"/>
                  <a:gd name="T89" fmla="*/ 487 h 566"/>
                  <a:gd name="T90" fmla="*/ 311 w 852"/>
                  <a:gd name="T91" fmla="*/ 511 h 566"/>
                  <a:gd name="T92" fmla="*/ 372 w 852"/>
                  <a:gd name="T93" fmla="*/ 535 h 566"/>
                  <a:gd name="T94" fmla="*/ 441 w 852"/>
                  <a:gd name="T95" fmla="*/ 555 h 566"/>
                  <a:gd name="T96" fmla="*/ 510 w 852"/>
                  <a:gd name="T97" fmla="*/ 566 h 566"/>
                  <a:gd name="T98" fmla="*/ 570 w 852"/>
                  <a:gd name="T99" fmla="*/ 561 h 566"/>
                  <a:gd name="T100" fmla="*/ 603 w 852"/>
                  <a:gd name="T101" fmla="*/ 544 h 566"/>
                  <a:gd name="T102" fmla="*/ 665 w 852"/>
                  <a:gd name="T103" fmla="*/ 528 h 566"/>
                  <a:gd name="T104" fmla="*/ 775 w 852"/>
                  <a:gd name="T105" fmla="*/ 517 h 566"/>
                  <a:gd name="T106" fmla="*/ 841 w 852"/>
                  <a:gd name="T107" fmla="*/ 516 h 566"/>
                  <a:gd name="T108" fmla="*/ 851 w 852"/>
                  <a:gd name="T109" fmla="*/ 499 h 566"/>
                  <a:gd name="T110" fmla="*/ 851 w 852"/>
                  <a:gd name="T111" fmla="*/ 484 h 566"/>
                  <a:gd name="T112" fmla="*/ 842 w 852"/>
                  <a:gd name="T113" fmla="*/ 466 h 566"/>
                  <a:gd name="T114" fmla="*/ 825 w 852"/>
                  <a:gd name="T115" fmla="*/ 448 h 566"/>
                  <a:gd name="T116" fmla="*/ 795 w 852"/>
                  <a:gd name="T117" fmla="*/ 431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2" h="566">
                    <a:moveTo>
                      <a:pt x="795" y="431"/>
                    </a:moveTo>
                    <a:lnTo>
                      <a:pt x="795" y="431"/>
                    </a:lnTo>
                    <a:lnTo>
                      <a:pt x="783" y="426"/>
                    </a:lnTo>
                    <a:lnTo>
                      <a:pt x="770" y="424"/>
                    </a:lnTo>
                    <a:lnTo>
                      <a:pt x="757" y="421"/>
                    </a:lnTo>
                    <a:lnTo>
                      <a:pt x="742" y="420"/>
                    </a:lnTo>
                    <a:lnTo>
                      <a:pt x="728" y="420"/>
                    </a:lnTo>
                    <a:lnTo>
                      <a:pt x="713" y="421"/>
                    </a:lnTo>
                    <a:lnTo>
                      <a:pt x="686" y="425"/>
                    </a:lnTo>
                    <a:lnTo>
                      <a:pt x="658" y="431"/>
                    </a:lnTo>
                    <a:lnTo>
                      <a:pt x="634" y="439"/>
                    </a:lnTo>
                    <a:lnTo>
                      <a:pt x="612" y="446"/>
                    </a:lnTo>
                    <a:lnTo>
                      <a:pt x="595" y="455"/>
                    </a:lnTo>
                    <a:lnTo>
                      <a:pt x="595" y="455"/>
                    </a:lnTo>
                    <a:lnTo>
                      <a:pt x="588" y="451"/>
                    </a:lnTo>
                    <a:lnTo>
                      <a:pt x="580" y="448"/>
                    </a:lnTo>
                    <a:lnTo>
                      <a:pt x="570" y="442"/>
                    </a:lnTo>
                    <a:lnTo>
                      <a:pt x="561" y="434"/>
                    </a:lnTo>
                    <a:lnTo>
                      <a:pt x="552" y="426"/>
                    </a:lnTo>
                    <a:lnTo>
                      <a:pt x="543" y="418"/>
                    </a:lnTo>
                    <a:lnTo>
                      <a:pt x="535" y="408"/>
                    </a:lnTo>
                    <a:lnTo>
                      <a:pt x="529" y="399"/>
                    </a:lnTo>
                    <a:lnTo>
                      <a:pt x="529" y="399"/>
                    </a:lnTo>
                    <a:lnTo>
                      <a:pt x="558" y="398"/>
                    </a:lnTo>
                    <a:lnTo>
                      <a:pt x="582" y="395"/>
                    </a:lnTo>
                    <a:lnTo>
                      <a:pt x="601" y="391"/>
                    </a:lnTo>
                    <a:lnTo>
                      <a:pt x="618" y="385"/>
                    </a:lnTo>
                    <a:lnTo>
                      <a:pt x="632" y="379"/>
                    </a:lnTo>
                    <a:lnTo>
                      <a:pt x="644" y="372"/>
                    </a:lnTo>
                    <a:lnTo>
                      <a:pt x="666" y="357"/>
                    </a:lnTo>
                    <a:lnTo>
                      <a:pt x="666" y="357"/>
                    </a:lnTo>
                    <a:lnTo>
                      <a:pt x="677" y="349"/>
                    </a:lnTo>
                    <a:lnTo>
                      <a:pt x="686" y="342"/>
                    </a:lnTo>
                    <a:lnTo>
                      <a:pt x="692" y="333"/>
                    </a:lnTo>
                    <a:lnTo>
                      <a:pt x="697" y="327"/>
                    </a:lnTo>
                    <a:lnTo>
                      <a:pt x="703" y="316"/>
                    </a:lnTo>
                    <a:lnTo>
                      <a:pt x="704" y="312"/>
                    </a:lnTo>
                    <a:lnTo>
                      <a:pt x="704" y="312"/>
                    </a:lnTo>
                    <a:lnTo>
                      <a:pt x="707" y="313"/>
                    </a:lnTo>
                    <a:lnTo>
                      <a:pt x="707" y="313"/>
                    </a:lnTo>
                    <a:lnTo>
                      <a:pt x="716" y="300"/>
                    </a:lnTo>
                    <a:lnTo>
                      <a:pt x="725" y="286"/>
                    </a:lnTo>
                    <a:lnTo>
                      <a:pt x="735" y="271"/>
                    </a:lnTo>
                    <a:lnTo>
                      <a:pt x="740" y="260"/>
                    </a:lnTo>
                    <a:lnTo>
                      <a:pt x="745" y="248"/>
                    </a:lnTo>
                    <a:lnTo>
                      <a:pt x="745" y="248"/>
                    </a:lnTo>
                    <a:lnTo>
                      <a:pt x="747" y="239"/>
                    </a:lnTo>
                    <a:lnTo>
                      <a:pt x="748" y="231"/>
                    </a:lnTo>
                    <a:lnTo>
                      <a:pt x="750" y="224"/>
                    </a:lnTo>
                    <a:lnTo>
                      <a:pt x="750" y="217"/>
                    </a:lnTo>
                    <a:lnTo>
                      <a:pt x="747" y="203"/>
                    </a:lnTo>
                    <a:lnTo>
                      <a:pt x="743" y="191"/>
                    </a:lnTo>
                    <a:lnTo>
                      <a:pt x="737" y="179"/>
                    </a:lnTo>
                    <a:lnTo>
                      <a:pt x="731" y="168"/>
                    </a:lnTo>
                    <a:lnTo>
                      <a:pt x="724" y="156"/>
                    </a:lnTo>
                    <a:lnTo>
                      <a:pt x="717" y="143"/>
                    </a:lnTo>
                    <a:lnTo>
                      <a:pt x="717" y="143"/>
                    </a:lnTo>
                    <a:lnTo>
                      <a:pt x="715" y="136"/>
                    </a:lnTo>
                    <a:lnTo>
                      <a:pt x="712" y="127"/>
                    </a:lnTo>
                    <a:lnTo>
                      <a:pt x="709" y="109"/>
                    </a:lnTo>
                    <a:lnTo>
                      <a:pt x="705" y="88"/>
                    </a:lnTo>
                    <a:lnTo>
                      <a:pt x="701" y="66"/>
                    </a:lnTo>
                    <a:lnTo>
                      <a:pt x="697" y="46"/>
                    </a:lnTo>
                    <a:lnTo>
                      <a:pt x="693" y="36"/>
                    </a:lnTo>
                    <a:lnTo>
                      <a:pt x="689" y="26"/>
                    </a:lnTo>
                    <a:lnTo>
                      <a:pt x="683" y="19"/>
                    </a:lnTo>
                    <a:lnTo>
                      <a:pt x="677" y="12"/>
                    </a:lnTo>
                    <a:lnTo>
                      <a:pt x="670" y="6"/>
                    </a:lnTo>
                    <a:lnTo>
                      <a:pt x="660" y="1"/>
                    </a:lnTo>
                    <a:lnTo>
                      <a:pt x="660" y="1"/>
                    </a:lnTo>
                    <a:lnTo>
                      <a:pt x="651" y="0"/>
                    </a:lnTo>
                    <a:lnTo>
                      <a:pt x="646" y="0"/>
                    </a:lnTo>
                    <a:lnTo>
                      <a:pt x="642" y="1"/>
                    </a:lnTo>
                    <a:lnTo>
                      <a:pt x="635" y="5"/>
                    </a:lnTo>
                    <a:lnTo>
                      <a:pt x="627" y="12"/>
                    </a:lnTo>
                    <a:lnTo>
                      <a:pt x="604" y="32"/>
                    </a:lnTo>
                    <a:lnTo>
                      <a:pt x="587" y="46"/>
                    </a:lnTo>
                    <a:lnTo>
                      <a:pt x="567" y="60"/>
                    </a:lnTo>
                    <a:lnTo>
                      <a:pt x="567" y="60"/>
                    </a:lnTo>
                    <a:lnTo>
                      <a:pt x="539" y="77"/>
                    </a:lnTo>
                    <a:lnTo>
                      <a:pt x="508" y="95"/>
                    </a:lnTo>
                    <a:lnTo>
                      <a:pt x="474" y="112"/>
                    </a:lnTo>
                    <a:lnTo>
                      <a:pt x="437" y="129"/>
                    </a:lnTo>
                    <a:lnTo>
                      <a:pt x="397" y="147"/>
                    </a:lnTo>
                    <a:lnTo>
                      <a:pt x="355" y="164"/>
                    </a:lnTo>
                    <a:lnTo>
                      <a:pt x="262" y="198"/>
                    </a:lnTo>
                    <a:lnTo>
                      <a:pt x="262" y="198"/>
                    </a:lnTo>
                    <a:lnTo>
                      <a:pt x="238" y="207"/>
                    </a:lnTo>
                    <a:lnTo>
                      <a:pt x="216" y="213"/>
                    </a:lnTo>
                    <a:lnTo>
                      <a:pt x="195" y="218"/>
                    </a:lnTo>
                    <a:lnTo>
                      <a:pt x="175" y="221"/>
                    </a:lnTo>
                    <a:lnTo>
                      <a:pt x="157" y="224"/>
                    </a:lnTo>
                    <a:lnTo>
                      <a:pt x="141" y="226"/>
                    </a:lnTo>
                    <a:lnTo>
                      <a:pt x="110" y="227"/>
                    </a:lnTo>
                    <a:lnTo>
                      <a:pt x="86" y="225"/>
                    </a:lnTo>
                    <a:lnTo>
                      <a:pt x="69" y="224"/>
                    </a:lnTo>
                    <a:lnTo>
                      <a:pt x="55" y="220"/>
                    </a:lnTo>
                    <a:lnTo>
                      <a:pt x="55" y="220"/>
                    </a:lnTo>
                    <a:lnTo>
                      <a:pt x="53" y="221"/>
                    </a:lnTo>
                    <a:lnTo>
                      <a:pt x="47" y="226"/>
                    </a:lnTo>
                    <a:lnTo>
                      <a:pt x="38" y="236"/>
                    </a:lnTo>
                    <a:lnTo>
                      <a:pt x="33" y="242"/>
                    </a:lnTo>
                    <a:lnTo>
                      <a:pt x="29" y="250"/>
                    </a:lnTo>
                    <a:lnTo>
                      <a:pt x="23" y="261"/>
                    </a:lnTo>
                    <a:lnTo>
                      <a:pt x="18" y="273"/>
                    </a:lnTo>
                    <a:lnTo>
                      <a:pt x="13" y="286"/>
                    </a:lnTo>
                    <a:lnTo>
                      <a:pt x="9" y="303"/>
                    </a:lnTo>
                    <a:lnTo>
                      <a:pt x="6" y="321"/>
                    </a:lnTo>
                    <a:lnTo>
                      <a:pt x="3" y="343"/>
                    </a:lnTo>
                    <a:lnTo>
                      <a:pt x="1" y="367"/>
                    </a:lnTo>
                    <a:lnTo>
                      <a:pt x="0" y="393"/>
                    </a:lnTo>
                    <a:lnTo>
                      <a:pt x="0" y="393"/>
                    </a:lnTo>
                    <a:lnTo>
                      <a:pt x="1" y="407"/>
                    </a:lnTo>
                    <a:lnTo>
                      <a:pt x="2" y="419"/>
                    </a:lnTo>
                    <a:lnTo>
                      <a:pt x="3" y="430"/>
                    </a:lnTo>
                    <a:lnTo>
                      <a:pt x="6" y="439"/>
                    </a:lnTo>
                    <a:lnTo>
                      <a:pt x="13" y="457"/>
                    </a:lnTo>
                    <a:lnTo>
                      <a:pt x="20" y="472"/>
                    </a:lnTo>
                    <a:lnTo>
                      <a:pt x="27" y="483"/>
                    </a:lnTo>
                    <a:lnTo>
                      <a:pt x="35" y="491"/>
                    </a:lnTo>
                    <a:lnTo>
                      <a:pt x="39" y="495"/>
                    </a:lnTo>
                    <a:lnTo>
                      <a:pt x="43" y="496"/>
                    </a:lnTo>
                    <a:lnTo>
                      <a:pt x="43" y="496"/>
                    </a:lnTo>
                    <a:lnTo>
                      <a:pt x="50" y="493"/>
                    </a:lnTo>
                    <a:lnTo>
                      <a:pt x="69" y="490"/>
                    </a:lnTo>
                    <a:lnTo>
                      <a:pt x="98" y="485"/>
                    </a:lnTo>
                    <a:lnTo>
                      <a:pt x="131" y="481"/>
                    </a:lnTo>
                    <a:lnTo>
                      <a:pt x="167" y="478"/>
                    </a:lnTo>
                    <a:lnTo>
                      <a:pt x="202" y="475"/>
                    </a:lnTo>
                    <a:lnTo>
                      <a:pt x="218" y="475"/>
                    </a:lnTo>
                    <a:lnTo>
                      <a:pt x="233" y="476"/>
                    </a:lnTo>
                    <a:lnTo>
                      <a:pt x="246" y="478"/>
                    </a:lnTo>
                    <a:lnTo>
                      <a:pt x="257" y="480"/>
                    </a:lnTo>
                    <a:lnTo>
                      <a:pt x="257" y="480"/>
                    </a:lnTo>
                    <a:lnTo>
                      <a:pt x="267" y="487"/>
                    </a:lnTo>
                    <a:lnTo>
                      <a:pt x="280" y="495"/>
                    </a:lnTo>
                    <a:lnTo>
                      <a:pt x="295" y="503"/>
                    </a:lnTo>
                    <a:lnTo>
                      <a:pt x="311" y="511"/>
                    </a:lnTo>
                    <a:lnTo>
                      <a:pt x="331" y="520"/>
                    </a:lnTo>
                    <a:lnTo>
                      <a:pt x="351" y="527"/>
                    </a:lnTo>
                    <a:lnTo>
                      <a:pt x="372" y="535"/>
                    </a:lnTo>
                    <a:lnTo>
                      <a:pt x="394" y="543"/>
                    </a:lnTo>
                    <a:lnTo>
                      <a:pt x="417" y="549"/>
                    </a:lnTo>
                    <a:lnTo>
                      <a:pt x="441" y="555"/>
                    </a:lnTo>
                    <a:lnTo>
                      <a:pt x="464" y="560"/>
                    </a:lnTo>
                    <a:lnTo>
                      <a:pt x="488" y="563"/>
                    </a:lnTo>
                    <a:lnTo>
                      <a:pt x="510" y="566"/>
                    </a:lnTo>
                    <a:lnTo>
                      <a:pt x="532" y="566"/>
                    </a:lnTo>
                    <a:lnTo>
                      <a:pt x="552" y="564"/>
                    </a:lnTo>
                    <a:lnTo>
                      <a:pt x="570" y="561"/>
                    </a:lnTo>
                    <a:lnTo>
                      <a:pt x="570" y="561"/>
                    </a:lnTo>
                    <a:lnTo>
                      <a:pt x="586" y="552"/>
                    </a:lnTo>
                    <a:lnTo>
                      <a:pt x="603" y="544"/>
                    </a:lnTo>
                    <a:lnTo>
                      <a:pt x="622" y="538"/>
                    </a:lnTo>
                    <a:lnTo>
                      <a:pt x="644" y="533"/>
                    </a:lnTo>
                    <a:lnTo>
                      <a:pt x="665" y="528"/>
                    </a:lnTo>
                    <a:lnTo>
                      <a:pt x="688" y="525"/>
                    </a:lnTo>
                    <a:lnTo>
                      <a:pt x="733" y="520"/>
                    </a:lnTo>
                    <a:lnTo>
                      <a:pt x="775" y="517"/>
                    </a:lnTo>
                    <a:lnTo>
                      <a:pt x="810" y="516"/>
                    </a:lnTo>
                    <a:lnTo>
                      <a:pt x="841" y="516"/>
                    </a:lnTo>
                    <a:lnTo>
                      <a:pt x="841" y="516"/>
                    </a:lnTo>
                    <a:lnTo>
                      <a:pt x="847" y="509"/>
                    </a:lnTo>
                    <a:lnTo>
                      <a:pt x="849" y="504"/>
                    </a:lnTo>
                    <a:lnTo>
                      <a:pt x="851" y="499"/>
                    </a:lnTo>
                    <a:lnTo>
                      <a:pt x="852" y="495"/>
                    </a:lnTo>
                    <a:lnTo>
                      <a:pt x="852" y="490"/>
                    </a:lnTo>
                    <a:lnTo>
                      <a:pt x="851" y="484"/>
                    </a:lnTo>
                    <a:lnTo>
                      <a:pt x="849" y="478"/>
                    </a:lnTo>
                    <a:lnTo>
                      <a:pt x="847" y="472"/>
                    </a:lnTo>
                    <a:lnTo>
                      <a:pt x="842" y="466"/>
                    </a:lnTo>
                    <a:lnTo>
                      <a:pt x="837" y="460"/>
                    </a:lnTo>
                    <a:lnTo>
                      <a:pt x="831" y="454"/>
                    </a:lnTo>
                    <a:lnTo>
                      <a:pt x="825" y="448"/>
                    </a:lnTo>
                    <a:lnTo>
                      <a:pt x="816" y="442"/>
                    </a:lnTo>
                    <a:lnTo>
                      <a:pt x="806" y="437"/>
                    </a:lnTo>
                    <a:lnTo>
                      <a:pt x="795" y="431"/>
                    </a:lnTo>
                    <a:lnTo>
                      <a:pt x="795" y="431"/>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54" name="î$ľidè"/>
              <p:cNvSpPr/>
              <p:nvPr/>
            </p:nvSpPr>
            <p:spPr bwMode="auto">
              <a:xfrm>
                <a:off x="1269456" y="4667343"/>
                <a:ext cx="1080012" cy="326516"/>
              </a:xfrm>
              <a:custGeom>
                <a:avLst/>
                <a:gdLst>
                  <a:gd name="T0" fmla="*/ 600 w 600"/>
                  <a:gd name="T1" fmla="*/ 161 h 183"/>
                  <a:gd name="T2" fmla="*/ 561 w 600"/>
                  <a:gd name="T3" fmla="*/ 166 h 183"/>
                  <a:gd name="T4" fmla="*/ 523 w 600"/>
                  <a:gd name="T5" fmla="*/ 167 h 183"/>
                  <a:gd name="T6" fmla="*/ 489 w 600"/>
                  <a:gd name="T7" fmla="*/ 162 h 183"/>
                  <a:gd name="T8" fmla="*/ 457 w 600"/>
                  <a:gd name="T9" fmla="*/ 155 h 183"/>
                  <a:gd name="T10" fmla="*/ 427 w 600"/>
                  <a:gd name="T11" fmla="*/ 144 h 183"/>
                  <a:gd name="T12" fmla="*/ 401 w 600"/>
                  <a:gd name="T13" fmla="*/ 132 h 183"/>
                  <a:gd name="T14" fmla="*/ 354 w 600"/>
                  <a:gd name="T15" fmla="*/ 102 h 183"/>
                  <a:gd name="T16" fmla="*/ 314 w 600"/>
                  <a:gd name="T17" fmla="*/ 69 h 183"/>
                  <a:gd name="T18" fmla="*/ 268 w 600"/>
                  <a:gd name="T19" fmla="*/ 29 h 183"/>
                  <a:gd name="T20" fmla="*/ 243 w 600"/>
                  <a:gd name="T21" fmla="*/ 14 h 183"/>
                  <a:gd name="T22" fmla="*/ 232 w 600"/>
                  <a:gd name="T23" fmla="*/ 12 h 183"/>
                  <a:gd name="T24" fmla="*/ 186 w 600"/>
                  <a:gd name="T25" fmla="*/ 12 h 183"/>
                  <a:gd name="T26" fmla="*/ 114 w 600"/>
                  <a:gd name="T27" fmla="*/ 8 h 183"/>
                  <a:gd name="T28" fmla="*/ 54 w 600"/>
                  <a:gd name="T29" fmla="*/ 2 h 183"/>
                  <a:gd name="T30" fmla="*/ 0 w 600"/>
                  <a:gd name="T31" fmla="*/ 20 h 183"/>
                  <a:gd name="T32" fmla="*/ 0 w 600"/>
                  <a:gd name="T33" fmla="*/ 32 h 183"/>
                  <a:gd name="T34" fmla="*/ 7 w 600"/>
                  <a:gd name="T35" fmla="*/ 62 h 183"/>
                  <a:gd name="T36" fmla="*/ 20 w 600"/>
                  <a:gd name="T37" fmla="*/ 91 h 183"/>
                  <a:gd name="T38" fmla="*/ 35 w 600"/>
                  <a:gd name="T39" fmla="*/ 108 h 183"/>
                  <a:gd name="T40" fmla="*/ 42 w 600"/>
                  <a:gd name="T41" fmla="*/ 113 h 183"/>
                  <a:gd name="T42" fmla="*/ 49 w 600"/>
                  <a:gd name="T43" fmla="*/ 110 h 183"/>
                  <a:gd name="T44" fmla="*/ 97 w 600"/>
                  <a:gd name="T45" fmla="*/ 102 h 183"/>
                  <a:gd name="T46" fmla="*/ 166 w 600"/>
                  <a:gd name="T47" fmla="*/ 95 h 183"/>
                  <a:gd name="T48" fmla="*/ 217 w 600"/>
                  <a:gd name="T49" fmla="*/ 92 h 183"/>
                  <a:gd name="T50" fmla="*/ 245 w 600"/>
                  <a:gd name="T51" fmla="*/ 95 h 183"/>
                  <a:gd name="T52" fmla="*/ 256 w 600"/>
                  <a:gd name="T53" fmla="*/ 97 h 183"/>
                  <a:gd name="T54" fmla="*/ 279 w 600"/>
                  <a:gd name="T55" fmla="*/ 112 h 183"/>
                  <a:gd name="T56" fmla="*/ 310 w 600"/>
                  <a:gd name="T57" fmla="*/ 128 h 183"/>
                  <a:gd name="T58" fmla="*/ 350 w 600"/>
                  <a:gd name="T59" fmla="*/ 144 h 183"/>
                  <a:gd name="T60" fmla="*/ 393 w 600"/>
                  <a:gd name="T61" fmla="*/ 160 h 183"/>
                  <a:gd name="T62" fmla="*/ 440 w 600"/>
                  <a:gd name="T63" fmla="*/ 172 h 183"/>
                  <a:gd name="T64" fmla="*/ 487 w 600"/>
                  <a:gd name="T65" fmla="*/ 180 h 183"/>
                  <a:gd name="T66" fmla="*/ 531 w 600"/>
                  <a:gd name="T67" fmla="*/ 183 h 183"/>
                  <a:gd name="T68" fmla="*/ 569 w 600"/>
                  <a:gd name="T69" fmla="*/ 178 h 183"/>
                  <a:gd name="T70" fmla="*/ 584 w 600"/>
                  <a:gd name="T71" fmla="*/ 169 h 183"/>
                  <a:gd name="T72" fmla="*/ 600 w 600"/>
                  <a:gd name="T73" fmla="*/ 1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0" h="183">
                    <a:moveTo>
                      <a:pt x="600" y="161"/>
                    </a:moveTo>
                    <a:lnTo>
                      <a:pt x="600" y="161"/>
                    </a:lnTo>
                    <a:lnTo>
                      <a:pt x="580" y="165"/>
                    </a:lnTo>
                    <a:lnTo>
                      <a:pt x="561" y="166"/>
                    </a:lnTo>
                    <a:lnTo>
                      <a:pt x="542" y="167"/>
                    </a:lnTo>
                    <a:lnTo>
                      <a:pt x="523" y="167"/>
                    </a:lnTo>
                    <a:lnTo>
                      <a:pt x="505" y="165"/>
                    </a:lnTo>
                    <a:lnTo>
                      <a:pt x="489" y="162"/>
                    </a:lnTo>
                    <a:lnTo>
                      <a:pt x="473" y="158"/>
                    </a:lnTo>
                    <a:lnTo>
                      <a:pt x="457" y="155"/>
                    </a:lnTo>
                    <a:lnTo>
                      <a:pt x="442" y="150"/>
                    </a:lnTo>
                    <a:lnTo>
                      <a:pt x="427" y="144"/>
                    </a:lnTo>
                    <a:lnTo>
                      <a:pt x="414" y="138"/>
                    </a:lnTo>
                    <a:lnTo>
                      <a:pt x="401" y="132"/>
                    </a:lnTo>
                    <a:lnTo>
                      <a:pt x="377" y="118"/>
                    </a:lnTo>
                    <a:lnTo>
                      <a:pt x="354" y="102"/>
                    </a:lnTo>
                    <a:lnTo>
                      <a:pt x="333" y="85"/>
                    </a:lnTo>
                    <a:lnTo>
                      <a:pt x="314" y="69"/>
                    </a:lnTo>
                    <a:lnTo>
                      <a:pt x="282" y="41"/>
                    </a:lnTo>
                    <a:lnTo>
                      <a:pt x="268" y="29"/>
                    </a:lnTo>
                    <a:lnTo>
                      <a:pt x="255" y="20"/>
                    </a:lnTo>
                    <a:lnTo>
                      <a:pt x="243" y="14"/>
                    </a:lnTo>
                    <a:lnTo>
                      <a:pt x="238" y="12"/>
                    </a:lnTo>
                    <a:lnTo>
                      <a:pt x="232" y="12"/>
                    </a:lnTo>
                    <a:lnTo>
                      <a:pt x="232" y="12"/>
                    </a:lnTo>
                    <a:lnTo>
                      <a:pt x="186" y="12"/>
                    </a:lnTo>
                    <a:lnTo>
                      <a:pt x="147" y="9"/>
                    </a:lnTo>
                    <a:lnTo>
                      <a:pt x="114" y="8"/>
                    </a:lnTo>
                    <a:lnTo>
                      <a:pt x="88" y="6"/>
                    </a:lnTo>
                    <a:lnTo>
                      <a:pt x="54" y="2"/>
                    </a:lnTo>
                    <a:lnTo>
                      <a:pt x="43" y="0"/>
                    </a:lnTo>
                    <a:lnTo>
                      <a:pt x="0" y="20"/>
                    </a:lnTo>
                    <a:lnTo>
                      <a:pt x="0" y="20"/>
                    </a:lnTo>
                    <a:lnTo>
                      <a:pt x="0" y="32"/>
                    </a:lnTo>
                    <a:lnTo>
                      <a:pt x="2" y="43"/>
                    </a:lnTo>
                    <a:lnTo>
                      <a:pt x="7" y="62"/>
                    </a:lnTo>
                    <a:lnTo>
                      <a:pt x="13" y="79"/>
                    </a:lnTo>
                    <a:lnTo>
                      <a:pt x="20" y="91"/>
                    </a:lnTo>
                    <a:lnTo>
                      <a:pt x="28" y="101"/>
                    </a:lnTo>
                    <a:lnTo>
                      <a:pt x="35" y="108"/>
                    </a:lnTo>
                    <a:lnTo>
                      <a:pt x="40" y="112"/>
                    </a:lnTo>
                    <a:lnTo>
                      <a:pt x="42" y="113"/>
                    </a:lnTo>
                    <a:lnTo>
                      <a:pt x="42" y="113"/>
                    </a:lnTo>
                    <a:lnTo>
                      <a:pt x="49" y="110"/>
                    </a:lnTo>
                    <a:lnTo>
                      <a:pt x="68" y="107"/>
                    </a:lnTo>
                    <a:lnTo>
                      <a:pt x="97" y="102"/>
                    </a:lnTo>
                    <a:lnTo>
                      <a:pt x="130" y="98"/>
                    </a:lnTo>
                    <a:lnTo>
                      <a:pt x="166" y="95"/>
                    </a:lnTo>
                    <a:lnTo>
                      <a:pt x="201" y="92"/>
                    </a:lnTo>
                    <a:lnTo>
                      <a:pt x="217" y="92"/>
                    </a:lnTo>
                    <a:lnTo>
                      <a:pt x="232" y="93"/>
                    </a:lnTo>
                    <a:lnTo>
                      <a:pt x="245" y="95"/>
                    </a:lnTo>
                    <a:lnTo>
                      <a:pt x="256" y="97"/>
                    </a:lnTo>
                    <a:lnTo>
                      <a:pt x="256" y="97"/>
                    </a:lnTo>
                    <a:lnTo>
                      <a:pt x="266" y="104"/>
                    </a:lnTo>
                    <a:lnTo>
                      <a:pt x="279" y="112"/>
                    </a:lnTo>
                    <a:lnTo>
                      <a:pt x="294" y="120"/>
                    </a:lnTo>
                    <a:lnTo>
                      <a:pt x="310" y="128"/>
                    </a:lnTo>
                    <a:lnTo>
                      <a:pt x="330" y="137"/>
                    </a:lnTo>
                    <a:lnTo>
                      <a:pt x="350" y="144"/>
                    </a:lnTo>
                    <a:lnTo>
                      <a:pt x="371" y="152"/>
                    </a:lnTo>
                    <a:lnTo>
                      <a:pt x="393" y="160"/>
                    </a:lnTo>
                    <a:lnTo>
                      <a:pt x="416" y="166"/>
                    </a:lnTo>
                    <a:lnTo>
                      <a:pt x="440" y="172"/>
                    </a:lnTo>
                    <a:lnTo>
                      <a:pt x="463" y="177"/>
                    </a:lnTo>
                    <a:lnTo>
                      <a:pt x="487" y="180"/>
                    </a:lnTo>
                    <a:lnTo>
                      <a:pt x="509" y="183"/>
                    </a:lnTo>
                    <a:lnTo>
                      <a:pt x="531" y="183"/>
                    </a:lnTo>
                    <a:lnTo>
                      <a:pt x="551" y="181"/>
                    </a:lnTo>
                    <a:lnTo>
                      <a:pt x="569" y="178"/>
                    </a:lnTo>
                    <a:lnTo>
                      <a:pt x="569" y="178"/>
                    </a:lnTo>
                    <a:lnTo>
                      <a:pt x="584" y="169"/>
                    </a:lnTo>
                    <a:lnTo>
                      <a:pt x="600" y="162"/>
                    </a:lnTo>
                    <a:lnTo>
                      <a:pt x="600" y="161"/>
                    </a:lnTo>
                    <a:close/>
                  </a:path>
                </a:pathLst>
              </a:custGeom>
              <a:solidFill>
                <a:srgbClr val="E8AD8B"/>
              </a:solidFill>
              <a:ln>
                <a:noFill/>
              </a:ln>
            </p:spPr>
            <p:txBody>
              <a:bodyPr vert="horz" wrap="square" lIns="91440" tIns="45720" rIns="91440" bIns="45720" numCol="1" anchor="t" anchorCtr="0" compatLnSpc="1">
                <a:normAutofit fontScale="67500" lnSpcReduction="20000"/>
              </a:bodyPr>
              <a:lstStyle/>
              <a:p>
                <a:endParaRPr lang="en-US"/>
              </a:p>
            </p:txBody>
          </p:sp>
          <p:sp>
            <p:nvSpPr>
              <p:cNvPr id="55" name="iṩ1íďê"/>
              <p:cNvSpPr/>
              <p:nvPr/>
            </p:nvSpPr>
            <p:spPr bwMode="auto">
              <a:xfrm>
                <a:off x="2546812" y="4814453"/>
                <a:ext cx="208108" cy="104055"/>
              </a:xfrm>
              <a:custGeom>
                <a:avLst/>
                <a:gdLst>
                  <a:gd name="T0" fmla="*/ 16 w 117"/>
                  <a:gd name="T1" fmla="*/ 4 h 56"/>
                  <a:gd name="T2" fmla="*/ 16 w 117"/>
                  <a:gd name="T3" fmla="*/ 4 h 56"/>
                  <a:gd name="T4" fmla="*/ 11 w 117"/>
                  <a:gd name="T5" fmla="*/ 9 h 56"/>
                  <a:gd name="T6" fmla="*/ 7 w 117"/>
                  <a:gd name="T7" fmla="*/ 15 h 56"/>
                  <a:gd name="T8" fmla="*/ 4 w 117"/>
                  <a:gd name="T9" fmla="*/ 21 h 56"/>
                  <a:gd name="T10" fmla="*/ 2 w 117"/>
                  <a:gd name="T11" fmla="*/ 29 h 56"/>
                  <a:gd name="T12" fmla="*/ 0 w 117"/>
                  <a:gd name="T13" fmla="*/ 43 h 56"/>
                  <a:gd name="T14" fmla="*/ 0 w 117"/>
                  <a:gd name="T15" fmla="*/ 56 h 56"/>
                  <a:gd name="T16" fmla="*/ 0 w 117"/>
                  <a:gd name="T17" fmla="*/ 56 h 56"/>
                  <a:gd name="T18" fmla="*/ 36 w 117"/>
                  <a:gd name="T19" fmla="*/ 53 h 56"/>
                  <a:gd name="T20" fmla="*/ 69 w 117"/>
                  <a:gd name="T21" fmla="*/ 51 h 56"/>
                  <a:gd name="T22" fmla="*/ 117 w 117"/>
                  <a:gd name="T23" fmla="*/ 50 h 56"/>
                  <a:gd name="T24" fmla="*/ 117 w 117"/>
                  <a:gd name="T25" fmla="*/ 50 h 56"/>
                  <a:gd name="T26" fmla="*/ 117 w 117"/>
                  <a:gd name="T27" fmla="*/ 43 h 56"/>
                  <a:gd name="T28" fmla="*/ 116 w 117"/>
                  <a:gd name="T29" fmla="*/ 37 h 56"/>
                  <a:gd name="T30" fmla="*/ 112 w 117"/>
                  <a:gd name="T31" fmla="*/ 31 h 56"/>
                  <a:gd name="T32" fmla="*/ 108 w 117"/>
                  <a:gd name="T33" fmla="*/ 26 h 56"/>
                  <a:gd name="T34" fmla="*/ 105 w 117"/>
                  <a:gd name="T35" fmla="*/ 21 h 56"/>
                  <a:gd name="T36" fmla="*/ 99 w 117"/>
                  <a:gd name="T37" fmla="*/ 17 h 56"/>
                  <a:gd name="T38" fmla="*/ 93 w 117"/>
                  <a:gd name="T39" fmla="*/ 12 h 56"/>
                  <a:gd name="T40" fmla="*/ 87 w 117"/>
                  <a:gd name="T41" fmla="*/ 8 h 56"/>
                  <a:gd name="T42" fmla="*/ 79 w 117"/>
                  <a:gd name="T43" fmla="*/ 6 h 56"/>
                  <a:gd name="T44" fmla="*/ 71 w 117"/>
                  <a:gd name="T45" fmla="*/ 3 h 56"/>
                  <a:gd name="T46" fmla="*/ 63 w 117"/>
                  <a:gd name="T47" fmla="*/ 1 h 56"/>
                  <a:gd name="T48" fmla="*/ 54 w 117"/>
                  <a:gd name="T49" fmla="*/ 1 h 56"/>
                  <a:gd name="T50" fmla="*/ 45 w 117"/>
                  <a:gd name="T51" fmla="*/ 0 h 56"/>
                  <a:gd name="T52" fmla="*/ 35 w 117"/>
                  <a:gd name="T53" fmla="*/ 1 h 56"/>
                  <a:gd name="T54" fmla="*/ 25 w 117"/>
                  <a:gd name="T55" fmla="*/ 2 h 56"/>
                  <a:gd name="T56" fmla="*/ 16 w 117"/>
                  <a:gd name="T57" fmla="*/ 4 h 56"/>
                  <a:gd name="T58" fmla="*/ 16 w 117"/>
                  <a:gd name="T59"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56">
                    <a:moveTo>
                      <a:pt x="16" y="4"/>
                    </a:moveTo>
                    <a:lnTo>
                      <a:pt x="16" y="4"/>
                    </a:lnTo>
                    <a:lnTo>
                      <a:pt x="11" y="9"/>
                    </a:lnTo>
                    <a:lnTo>
                      <a:pt x="7" y="15"/>
                    </a:lnTo>
                    <a:lnTo>
                      <a:pt x="4" y="21"/>
                    </a:lnTo>
                    <a:lnTo>
                      <a:pt x="2" y="29"/>
                    </a:lnTo>
                    <a:lnTo>
                      <a:pt x="0" y="43"/>
                    </a:lnTo>
                    <a:lnTo>
                      <a:pt x="0" y="56"/>
                    </a:lnTo>
                    <a:lnTo>
                      <a:pt x="0" y="56"/>
                    </a:lnTo>
                    <a:lnTo>
                      <a:pt x="36" y="53"/>
                    </a:lnTo>
                    <a:lnTo>
                      <a:pt x="69" y="51"/>
                    </a:lnTo>
                    <a:lnTo>
                      <a:pt x="117" y="50"/>
                    </a:lnTo>
                    <a:lnTo>
                      <a:pt x="117" y="50"/>
                    </a:lnTo>
                    <a:lnTo>
                      <a:pt x="117" y="43"/>
                    </a:lnTo>
                    <a:lnTo>
                      <a:pt x="116" y="37"/>
                    </a:lnTo>
                    <a:lnTo>
                      <a:pt x="112" y="31"/>
                    </a:lnTo>
                    <a:lnTo>
                      <a:pt x="108" y="26"/>
                    </a:lnTo>
                    <a:lnTo>
                      <a:pt x="105" y="21"/>
                    </a:lnTo>
                    <a:lnTo>
                      <a:pt x="99" y="17"/>
                    </a:lnTo>
                    <a:lnTo>
                      <a:pt x="93" y="12"/>
                    </a:lnTo>
                    <a:lnTo>
                      <a:pt x="87" y="8"/>
                    </a:lnTo>
                    <a:lnTo>
                      <a:pt x="79" y="6"/>
                    </a:lnTo>
                    <a:lnTo>
                      <a:pt x="71" y="3"/>
                    </a:lnTo>
                    <a:lnTo>
                      <a:pt x="63" y="1"/>
                    </a:lnTo>
                    <a:lnTo>
                      <a:pt x="54" y="1"/>
                    </a:lnTo>
                    <a:lnTo>
                      <a:pt x="45" y="0"/>
                    </a:lnTo>
                    <a:lnTo>
                      <a:pt x="35" y="1"/>
                    </a:lnTo>
                    <a:lnTo>
                      <a:pt x="25" y="2"/>
                    </a:lnTo>
                    <a:lnTo>
                      <a:pt x="16" y="4"/>
                    </a:lnTo>
                    <a:lnTo>
                      <a:pt x="16" y="4"/>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56" name="iṥḷîdê"/>
              <p:cNvSpPr/>
              <p:nvPr/>
            </p:nvSpPr>
            <p:spPr bwMode="auto">
              <a:xfrm>
                <a:off x="1172577" y="4340827"/>
                <a:ext cx="312164" cy="627914"/>
              </a:xfrm>
              <a:custGeom>
                <a:avLst/>
                <a:gdLst>
                  <a:gd name="T0" fmla="*/ 58 w 173"/>
                  <a:gd name="T1" fmla="*/ 1 h 350"/>
                  <a:gd name="T2" fmla="*/ 136 w 173"/>
                  <a:gd name="T3" fmla="*/ 0 h 350"/>
                  <a:gd name="T4" fmla="*/ 136 w 173"/>
                  <a:gd name="T5" fmla="*/ 0 h 350"/>
                  <a:gd name="T6" fmla="*/ 133 w 173"/>
                  <a:gd name="T7" fmla="*/ 8 h 350"/>
                  <a:gd name="T8" fmla="*/ 130 w 173"/>
                  <a:gd name="T9" fmla="*/ 32 h 350"/>
                  <a:gd name="T10" fmla="*/ 125 w 173"/>
                  <a:gd name="T11" fmla="*/ 70 h 350"/>
                  <a:gd name="T12" fmla="*/ 124 w 173"/>
                  <a:gd name="T13" fmla="*/ 91 h 350"/>
                  <a:gd name="T14" fmla="*/ 122 w 173"/>
                  <a:gd name="T15" fmla="*/ 115 h 350"/>
                  <a:gd name="T16" fmla="*/ 124 w 173"/>
                  <a:gd name="T17" fmla="*/ 142 h 350"/>
                  <a:gd name="T18" fmla="*/ 125 w 173"/>
                  <a:gd name="T19" fmla="*/ 170 h 350"/>
                  <a:gd name="T20" fmla="*/ 127 w 173"/>
                  <a:gd name="T21" fmla="*/ 198 h 350"/>
                  <a:gd name="T22" fmla="*/ 132 w 173"/>
                  <a:gd name="T23" fmla="*/ 227 h 350"/>
                  <a:gd name="T24" fmla="*/ 138 w 173"/>
                  <a:gd name="T25" fmla="*/ 257 h 350"/>
                  <a:gd name="T26" fmla="*/ 148 w 173"/>
                  <a:gd name="T27" fmla="*/ 286 h 350"/>
                  <a:gd name="T28" fmla="*/ 159 w 173"/>
                  <a:gd name="T29" fmla="*/ 316 h 350"/>
                  <a:gd name="T30" fmla="*/ 166 w 173"/>
                  <a:gd name="T31" fmla="*/ 331 h 350"/>
                  <a:gd name="T32" fmla="*/ 173 w 173"/>
                  <a:gd name="T33" fmla="*/ 344 h 350"/>
                  <a:gd name="T34" fmla="*/ 173 w 173"/>
                  <a:gd name="T35" fmla="*/ 344 h 350"/>
                  <a:gd name="T36" fmla="*/ 132 w 173"/>
                  <a:gd name="T37" fmla="*/ 345 h 350"/>
                  <a:gd name="T38" fmla="*/ 91 w 173"/>
                  <a:gd name="T39" fmla="*/ 348 h 350"/>
                  <a:gd name="T40" fmla="*/ 48 w 173"/>
                  <a:gd name="T41" fmla="*/ 350 h 350"/>
                  <a:gd name="T42" fmla="*/ 48 w 173"/>
                  <a:gd name="T43" fmla="*/ 350 h 350"/>
                  <a:gd name="T44" fmla="*/ 45 w 173"/>
                  <a:gd name="T45" fmla="*/ 348 h 350"/>
                  <a:gd name="T46" fmla="*/ 38 w 173"/>
                  <a:gd name="T47" fmla="*/ 339 h 350"/>
                  <a:gd name="T48" fmla="*/ 30 w 173"/>
                  <a:gd name="T49" fmla="*/ 325 h 350"/>
                  <a:gd name="T50" fmla="*/ 19 w 173"/>
                  <a:gd name="T51" fmla="*/ 306 h 350"/>
                  <a:gd name="T52" fmla="*/ 14 w 173"/>
                  <a:gd name="T53" fmla="*/ 294 h 350"/>
                  <a:gd name="T54" fmla="*/ 11 w 173"/>
                  <a:gd name="T55" fmla="*/ 280 h 350"/>
                  <a:gd name="T56" fmla="*/ 6 w 173"/>
                  <a:gd name="T57" fmla="*/ 265 h 350"/>
                  <a:gd name="T58" fmla="*/ 3 w 173"/>
                  <a:gd name="T59" fmla="*/ 248 h 350"/>
                  <a:gd name="T60" fmla="*/ 1 w 173"/>
                  <a:gd name="T61" fmla="*/ 230 h 350"/>
                  <a:gd name="T62" fmla="*/ 0 w 173"/>
                  <a:gd name="T63" fmla="*/ 209 h 350"/>
                  <a:gd name="T64" fmla="*/ 0 w 173"/>
                  <a:gd name="T65" fmla="*/ 188 h 350"/>
                  <a:gd name="T66" fmla="*/ 2 w 173"/>
                  <a:gd name="T67" fmla="*/ 165 h 350"/>
                  <a:gd name="T68" fmla="*/ 2 w 173"/>
                  <a:gd name="T69" fmla="*/ 165 h 350"/>
                  <a:gd name="T70" fmla="*/ 5 w 173"/>
                  <a:gd name="T71" fmla="*/ 142 h 350"/>
                  <a:gd name="T72" fmla="*/ 8 w 173"/>
                  <a:gd name="T73" fmla="*/ 120 h 350"/>
                  <a:gd name="T74" fmla="*/ 12 w 173"/>
                  <a:gd name="T75" fmla="*/ 102 h 350"/>
                  <a:gd name="T76" fmla="*/ 17 w 173"/>
                  <a:gd name="T77" fmla="*/ 85 h 350"/>
                  <a:gd name="T78" fmla="*/ 26 w 173"/>
                  <a:gd name="T79" fmla="*/ 56 h 350"/>
                  <a:gd name="T80" fmla="*/ 35 w 173"/>
                  <a:gd name="T81" fmla="*/ 35 h 350"/>
                  <a:gd name="T82" fmla="*/ 43 w 173"/>
                  <a:gd name="T83" fmla="*/ 19 h 350"/>
                  <a:gd name="T84" fmla="*/ 50 w 173"/>
                  <a:gd name="T85" fmla="*/ 8 h 350"/>
                  <a:gd name="T86" fmla="*/ 58 w 173"/>
                  <a:gd name="T87" fmla="*/ 1 h 350"/>
                  <a:gd name="T88" fmla="*/ 58 w 173"/>
                  <a:gd name="T89" fmla="*/ 1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 h="350">
                    <a:moveTo>
                      <a:pt x="58" y="1"/>
                    </a:moveTo>
                    <a:lnTo>
                      <a:pt x="136" y="0"/>
                    </a:lnTo>
                    <a:lnTo>
                      <a:pt x="136" y="0"/>
                    </a:lnTo>
                    <a:lnTo>
                      <a:pt x="133" y="8"/>
                    </a:lnTo>
                    <a:lnTo>
                      <a:pt x="130" y="32"/>
                    </a:lnTo>
                    <a:lnTo>
                      <a:pt x="125" y="70"/>
                    </a:lnTo>
                    <a:lnTo>
                      <a:pt x="124" y="91"/>
                    </a:lnTo>
                    <a:lnTo>
                      <a:pt x="122" y="115"/>
                    </a:lnTo>
                    <a:lnTo>
                      <a:pt x="124" y="142"/>
                    </a:lnTo>
                    <a:lnTo>
                      <a:pt x="125" y="170"/>
                    </a:lnTo>
                    <a:lnTo>
                      <a:pt x="127" y="198"/>
                    </a:lnTo>
                    <a:lnTo>
                      <a:pt x="132" y="227"/>
                    </a:lnTo>
                    <a:lnTo>
                      <a:pt x="138" y="257"/>
                    </a:lnTo>
                    <a:lnTo>
                      <a:pt x="148" y="286"/>
                    </a:lnTo>
                    <a:lnTo>
                      <a:pt x="159" y="316"/>
                    </a:lnTo>
                    <a:lnTo>
                      <a:pt x="166" y="331"/>
                    </a:lnTo>
                    <a:lnTo>
                      <a:pt x="173" y="344"/>
                    </a:lnTo>
                    <a:lnTo>
                      <a:pt x="173" y="344"/>
                    </a:lnTo>
                    <a:lnTo>
                      <a:pt x="132" y="345"/>
                    </a:lnTo>
                    <a:lnTo>
                      <a:pt x="91" y="348"/>
                    </a:lnTo>
                    <a:lnTo>
                      <a:pt x="48" y="350"/>
                    </a:lnTo>
                    <a:lnTo>
                      <a:pt x="48" y="350"/>
                    </a:lnTo>
                    <a:lnTo>
                      <a:pt x="45" y="348"/>
                    </a:lnTo>
                    <a:lnTo>
                      <a:pt x="38" y="339"/>
                    </a:lnTo>
                    <a:lnTo>
                      <a:pt x="30" y="325"/>
                    </a:lnTo>
                    <a:lnTo>
                      <a:pt x="19" y="306"/>
                    </a:lnTo>
                    <a:lnTo>
                      <a:pt x="14" y="294"/>
                    </a:lnTo>
                    <a:lnTo>
                      <a:pt x="11" y="280"/>
                    </a:lnTo>
                    <a:lnTo>
                      <a:pt x="6" y="265"/>
                    </a:lnTo>
                    <a:lnTo>
                      <a:pt x="3" y="248"/>
                    </a:lnTo>
                    <a:lnTo>
                      <a:pt x="1" y="230"/>
                    </a:lnTo>
                    <a:lnTo>
                      <a:pt x="0" y="209"/>
                    </a:lnTo>
                    <a:lnTo>
                      <a:pt x="0" y="188"/>
                    </a:lnTo>
                    <a:lnTo>
                      <a:pt x="2" y="165"/>
                    </a:lnTo>
                    <a:lnTo>
                      <a:pt x="2" y="165"/>
                    </a:lnTo>
                    <a:lnTo>
                      <a:pt x="5" y="142"/>
                    </a:lnTo>
                    <a:lnTo>
                      <a:pt x="8" y="120"/>
                    </a:lnTo>
                    <a:lnTo>
                      <a:pt x="12" y="102"/>
                    </a:lnTo>
                    <a:lnTo>
                      <a:pt x="17" y="85"/>
                    </a:lnTo>
                    <a:lnTo>
                      <a:pt x="26" y="56"/>
                    </a:lnTo>
                    <a:lnTo>
                      <a:pt x="35" y="35"/>
                    </a:lnTo>
                    <a:lnTo>
                      <a:pt x="43" y="19"/>
                    </a:lnTo>
                    <a:lnTo>
                      <a:pt x="50" y="8"/>
                    </a:lnTo>
                    <a:lnTo>
                      <a:pt x="58" y="1"/>
                    </a:lnTo>
                    <a:lnTo>
                      <a:pt x="58" y="1"/>
                    </a:lnTo>
                    <a:close/>
                  </a:path>
                </a:pathLst>
              </a:custGeom>
              <a:solidFill>
                <a:srgbClr val="E5CF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7" name="ïşļîḋê"/>
              <p:cNvSpPr/>
              <p:nvPr/>
            </p:nvSpPr>
            <p:spPr bwMode="auto">
              <a:xfrm>
                <a:off x="1172577" y="4340827"/>
                <a:ext cx="243989" cy="405454"/>
              </a:xfrm>
              <a:custGeom>
                <a:avLst/>
                <a:gdLst>
                  <a:gd name="T0" fmla="*/ 132 w 136"/>
                  <a:gd name="T1" fmla="*/ 226 h 226"/>
                  <a:gd name="T2" fmla="*/ 132 w 136"/>
                  <a:gd name="T3" fmla="*/ 226 h 226"/>
                  <a:gd name="T4" fmla="*/ 129 w 136"/>
                  <a:gd name="T5" fmla="*/ 204 h 226"/>
                  <a:gd name="T6" fmla="*/ 126 w 136"/>
                  <a:gd name="T7" fmla="*/ 183 h 226"/>
                  <a:gd name="T8" fmla="*/ 124 w 136"/>
                  <a:gd name="T9" fmla="*/ 162 h 226"/>
                  <a:gd name="T10" fmla="*/ 124 w 136"/>
                  <a:gd name="T11" fmla="*/ 142 h 226"/>
                  <a:gd name="T12" fmla="*/ 124 w 136"/>
                  <a:gd name="T13" fmla="*/ 103 h 226"/>
                  <a:gd name="T14" fmla="*/ 125 w 136"/>
                  <a:gd name="T15" fmla="*/ 70 h 226"/>
                  <a:gd name="T16" fmla="*/ 129 w 136"/>
                  <a:gd name="T17" fmla="*/ 41 h 226"/>
                  <a:gd name="T18" fmla="*/ 132 w 136"/>
                  <a:gd name="T19" fmla="*/ 19 h 226"/>
                  <a:gd name="T20" fmla="*/ 136 w 136"/>
                  <a:gd name="T21" fmla="*/ 0 h 226"/>
                  <a:gd name="T22" fmla="*/ 58 w 136"/>
                  <a:gd name="T23" fmla="*/ 1 h 226"/>
                  <a:gd name="T24" fmla="*/ 58 w 136"/>
                  <a:gd name="T25" fmla="*/ 1 h 226"/>
                  <a:gd name="T26" fmla="*/ 50 w 136"/>
                  <a:gd name="T27" fmla="*/ 8 h 226"/>
                  <a:gd name="T28" fmla="*/ 43 w 136"/>
                  <a:gd name="T29" fmla="*/ 19 h 226"/>
                  <a:gd name="T30" fmla="*/ 35 w 136"/>
                  <a:gd name="T31" fmla="*/ 35 h 226"/>
                  <a:gd name="T32" fmla="*/ 26 w 136"/>
                  <a:gd name="T33" fmla="*/ 56 h 226"/>
                  <a:gd name="T34" fmla="*/ 17 w 136"/>
                  <a:gd name="T35" fmla="*/ 85 h 226"/>
                  <a:gd name="T36" fmla="*/ 12 w 136"/>
                  <a:gd name="T37" fmla="*/ 102 h 226"/>
                  <a:gd name="T38" fmla="*/ 8 w 136"/>
                  <a:gd name="T39" fmla="*/ 120 h 226"/>
                  <a:gd name="T40" fmla="*/ 5 w 136"/>
                  <a:gd name="T41" fmla="*/ 142 h 226"/>
                  <a:gd name="T42" fmla="*/ 2 w 136"/>
                  <a:gd name="T43" fmla="*/ 165 h 226"/>
                  <a:gd name="T44" fmla="*/ 2 w 136"/>
                  <a:gd name="T45" fmla="*/ 165 h 226"/>
                  <a:gd name="T46" fmla="*/ 0 w 136"/>
                  <a:gd name="T47" fmla="*/ 190 h 226"/>
                  <a:gd name="T48" fmla="*/ 0 w 136"/>
                  <a:gd name="T49" fmla="*/ 190 h 226"/>
                  <a:gd name="T50" fmla="*/ 29 w 136"/>
                  <a:gd name="T51" fmla="*/ 201 h 226"/>
                  <a:gd name="T52" fmla="*/ 61 w 136"/>
                  <a:gd name="T53" fmla="*/ 212 h 226"/>
                  <a:gd name="T54" fmla="*/ 96 w 136"/>
                  <a:gd name="T55" fmla="*/ 220 h 226"/>
                  <a:gd name="T56" fmla="*/ 114 w 136"/>
                  <a:gd name="T57" fmla="*/ 224 h 226"/>
                  <a:gd name="T58" fmla="*/ 132 w 136"/>
                  <a:gd name="T59" fmla="*/ 226 h 226"/>
                  <a:gd name="T60" fmla="*/ 132 w 136"/>
                  <a:gd name="T61"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226">
                    <a:moveTo>
                      <a:pt x="132" y="226"/>
                    </a:moveTo>
                    <a:lnTo>
                      <a:pt x="132" y="226"/>
                    </a:lnTo>
                    <a:lnTo>
                      <a:pt x="129" y="204"/>
                    </a:lnTo>
                    <a:lnTo>
                      <a:pt x="126" y="183"/>
                    </a:lnTo>
                    <a:lnTo>
                      <a:pt x="124" y="162"/>
                    </a:lnTo>
                    <a:lnTo>
                      <a:pt x="124" y="142"/>
                    </a:lnTo>
                    <a:lnTo>
                      <a:pt x="124" y="103"/>
                    </a:lnTo>
                    <a:lnTo>
                      <a:pt x="125" y="70"/>
                    </a:lnTo>
                    <a:lnTo>
                      <a:pt x="129" y="41"/>
                    </a:lnTo>
                    <a:lnTo>
                      <a:pt x="132" y="19"/>
                    </a:lnTo>
                    <a:lnTo>
                      <a:pt x="136" y="0"/>
                    </a:lnTo>
                    <a:lnTo>
                      <a:pt x="58" y="1"/>
                    </a:lnTo>
                    <a:lnTo>
                      <a:pt x="58" y="1"/>
                    </a:lnTo>
                    <a:lnTo>
                      <a:pt x="50" y="8"/>
                    </a:lnTo>
                    <a:lnTo>
                      <a:pt x="43" y="19"/>
                    </a:lnTo>
                    <a:lnTo>
                      <a:pt x="35" y="35"/>
                    </a:lnTo>
                    <a:lnTo>
                      <a:pt x="26" y="56"/>
                    </a:lnTo>
                    <a:lnTo>
                      <a:pt x="17" y="85"/>
                    </a:lnTo>
                    <a:lnTo>
                      <a:pt x="12" y="102"/>
                    </a:lnTo>
                    <a:lnTo>
                      <a:pt x="8" y="120"/>
                    </a:lnTo>
                    <a:lnTo>
                      <a:pt x="5" y="142"/>
                    </a:lnTo>
                    <a:lnTo>
                      <a:pt x="2" y="165"/>
                    </a:lnTo>
                    <a:lnTo>
                      <a:pt x="2" y="165"/>
                    </a:lnTo>
                    <a:lnTo>
                      <a:pt x="0" y="190"/>
                    </a:lnTo>
                    <a:lnTo>
                      <a:pt x="0" y="190"/>
                    </a:lnTo>
                    <a:lnTo>
                      <a:pt x="29" y="201"/>
                    </a:lnTo>
                    <a:lnTo>
                      <a:pt x="61" y="212"/>
                    </a:lnTo>
                    <a:lnTo>
                      <a:pt x="96" y="220"/>
                    </a:lnTo>
                    <a:lnTo>
                      <a:pt x="114" y="224"/>
                    </a:lnTo>
                    <a:lnTo>
                      <a:pt x="132" y="226"/>
                    </a:lnTo>
                    <a:lnTo>
                      <a:pt x="132" y="226"/>
                    </a:lnTo>
                    <a:close/>
                  </a:path>
                </a:pathLst>
              </a:custGeom>
              <a:solidFill>
                <a:srgbClr val="F7E8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92500" lnSpcReduction="20000"/>
              </a:bodyPr>
              <a:lstStyle/>
              <a:p>
                <a:endParaRPr lang="en-US"/>
              </a:p>
            </p:txBody>
          </p:sp>
          <p:sp>
            <p:nvSpPr>
              <p:cNvPr id="58" name="ïşľîdê"/>
              <p:cNvSpPr/>
              <p:nvPr/>
            </p:nvSpPr>
            <p:spPr bwMode="auto">
              <a:xfrm>
                <a:off x="993173" y="4333651"/>
                <a:ext cx="401865" cy="692500"/>
              </a:xfrm>
              <a:custGeom>
                <a:avLst/>
                <a:gdLst>
                  <a:gd name="connsiteX0" fmla="*/ 318969 w 401865"/>
                  <a:gd name="connsiteY0" fmla="*/ 0 h 692500"/>
                  <a:gd name="connsiteX1" fmla="*/ 311761 w 401865"/>
                  <a:gd name="connsiteY1" fmla="*/ 17987 h 692500"/>
                  <a:gd name="connsiteX2" fmla="*/ 293740 w 401865"/>
                  <a:gd name="connsiteY2" fmla="*/ 71948 h 692500"/>
                  <a:gd name="connsiteX3" fmla="*/ 286532 w 401865"/>
                  <a:gd name="connsiteY3" fmla="*/ 107922 h 692500"/>
                  <a:gd name="connsiteX4" fmla="*/ 277521 w 401865"/>
                  <a:gd name="connsiteY4" fmla="*/ 152890 h 692500"/>
                  <a:gd name="connsiteX5" fmla="*/ 268511 w 401865"/>
                  <a:gd name="connsiteY5" fmla="*/ 197857 h 692500"/>
                  <a:gd name="connsiteX6" fmla="*/ 263105 w 401865"/>
                  <a:gd name="connsiteY6" fmla="*/ 250020 h 692500"/>
                  <a:gd name="connsiteX7" fmla="*/ 261302 w 401865"/>
                  <a:gd name="connsiteY7" fmla="*/ 303981 h 692500"/>
                  <a:gd name="connsiteX8" fmla="*/ 261302 w 401865"/>
                  <a:gd name="connsiteY8" fmla="*/ 359740 h 692500"/>
                  <a:gd name="connsiteX9" fmla="*/ 263105 w 401865"/>
                  <a:gd name="connsiteY9" fmla="*/ 388520 h 692500"/>
                  <a:gd name="connsiteX10" fmla="*/ 268511 w 401865"/>
                  <a:gd name="connsiteY10" fmla="*/ 419098 h 692500"/>
                  <a:gd name="connsiteX11" fmla="*/ 273917 w 401865"/>
                  <a:gd name="connsiteY11" fmla="*/ 446078 h 692500"/>
                  <a:gd name="connsiteX12" fmla="*/ 281125 w 401865"/>
                  <a:gd name="connsiteY12" fmla="*/ 476656 h 692500"/>
                  <a:gd name="connsiteX13" fmla="*/ 288334 w 401865"/>
                  <a:gd name="connsiteY13" fmla="*/ 505435 h 692500"/>
                  <a:gd name="connsiteX14" fmla="*/ 299146 w 401865"/>
                  <a:gd name="connsiteY14" fmla="*/ 532416 h 692500"/>
                  <a:gd name="connsiteX15" fmla="*/ 311761 w 401865"/>
                  <a:gd name="connsiteY15" fmla="*/ 561195 h 692500"/>
                  <a:gd name="connsiteX16" fmla="*/ 324375 w 401865"/>
                  <a:gd name="connsiteY16" fmla="*/ 589974 h 692500"/>
                  <a:gd name="connsiteX17" fmla="*/ 340594 w 401865"/>
                  <a:gd name="connsiteY17" fmla="*/ 615156 h 692500"/>
                  <a:gd name="connsiteX18" fmla="*/ 358615 w 401865"/>
                  <a:gd name="connsiteY18" fmla="*/ 643935 h 692500"/>
                  <a:gd name="connsiteX19" fmla="*/ 378438 w 401865"/>
                  <a:gd name="connsiteY19" fmla="*/ 667318 h 692500"/>
                  <a:gd name="connsiteX20" fmla="*/ 401865 w 401865"/>
                  <a:gd name="connsiteY20" fmla="*/ 692500 h 692500"/>
                  <a:gd name="connsiteX21" fmla="*/ 320771 w 401865"/>
                  <a:gd name="connsiteY21" fmla="*/ 688903 h 692500"/>
                  <a:gd name="connsiteX22" fmla="*/ 223459 w 401865"/>
                  <a:gd name="connsiteY22" fmla="*/ 687104 h 692500"/>
                  <a:gd name="connsiteX23" fmla="*/ 0 w 401865"/>
                  <a:gd name="connsiteY23" fmla="*/ 685305 h 692500"/>
                  <a:gd name="connsiteX24" fmla="*/ 0 w 401865"/>
                  <a:gd name="connsiteY24" fmla="*/ 554000 h 692500"/>
                  <a:gd name="connsiteX25" fmla="*/ 0 w 401865"/>
                  <a:gd name="connsiteY25" fmla="*/ 17987 h 69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1865" h="692500">
                    <a:moveTo>
                      <a:pt x="318969" y="0"/>
                    </a:moveTo>
                    <a:lnTo>
                      <a:pt x="311761" y="17987"/>
                    </a:lnTo>
                    <a:lnTo>
                      <a:pt x="293740" y="71948"/>
                    </a:lnTo>
                    <a:lnTo>
                      <a:pt x="286532" y="107922"/>
                    </a:lnTo>
                    <a:lnTo>
                      <a:pt x="277521" y="152890"/>
                    </a:lnTo>
                    <a:lnTo>
                      <a:pt x="268511" y="197857"/>
                    </a:lnTo>
                    <a:lnTo>
                      <a:pt x="263105" y="250020"/>
                    </a:lnTo>
                    <a:lnTo>
                      <a:pt x="261302" y="303981"/>
                    </a:lnTo>
                    <a:lnTo>
                      <a:pt x="261302" y="359740"/>
                    </a:lnTo>
                    <a:lnTo>
                      <a:pt x="263105" y="388520"/>
                    </a:lnTo>
                    <a:lnTo>
                      <a:pt x="268511" y="419098"/>
                    </a:lnTo>
                    <a:lnTo>
                      <a:pt x="273917" y="446078"/>
                    </a:lnTo>
                    <a:lnTo>
                      <a:pt x="281125" y="476656"/>
                    </a:lnTo>
                    <a:lnTo>
                      <a:pt x="288334" y="505435"/>
                    </a:lnTo>
                    <a:lnTo>
                      <a:pt x="299146" y="532416"/>
                    </a:lnTo>
                    <a:lnTo>
                      <a:pt x="311761" y="561195"/>
                    </a:lnTo>
                    <a:lnTo>
                      <a:pt x="324375" y="589974"/>
                    </a:lnTo>
                    <a:lnTo>
                      <a:pt x="340594" y="615156"/>
                    </a:lnTo>
                    <a:lnTo>
                      <a:pt x="358615" y="643935"/>
                    </a:lnTo>
                    <a:lnTo>
                      <a:pt x="378438" y="667318"/>
                    </a:lnTo>
                    <a:lnTo>
                      <a:pt x="401865" y="692500"/>
                    </a:lnTo>
                    <a:lnTo>
                      <a:pt x="320771" y="688903"/>
                    </a:lnTo>
                    <a:lnTo>
                      <a:pt x="223459" y="687104"/>
                    </a:lnTo>
                    <a:lnTo>
                      <a:pt x="0" y="685305"/>
                    </a:lnTo>
                    <a:lnTo>
                      <a:pt x="0" y="554000"/>
                    </a:lnTo>
                    <a:lnTo>
                      <a:pt x="0" y="17987"/>
                    </a:ln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p>
                <a:endParaRPr lang="en-US"/>
              </a:p>
            </p:txBody>
          </p:sp>
          <p:sp>
            <p:nvSpPr>
              <p:cNvPr id="59" name="isliḋè"/>
              <p:cNvSpPr/>
              <p:nvPr/>
            </p:nvSpPr>
            <p:spPr bwMode="auto">
              <a:xfrm>
                <a:off x="2485813" y="4222422"/>
                <a:ext cx="932900" cy="527448"/>
              </a:xfrm>
              <a:custGeom>
                <a:avLst/>
                <a:gdLst>
                  <a:gd name="T0" fmla="*/ 441 w 521"/>
                  <a:gd name="T1" fmla="*/ 190 h 294"/>
                  <a:gd name="T2" fmla="*/ 428 w 521"/>
                  <a:gd name="T3" fmla="*/ 183 h 294"/>
                  <a:gd name="T4" fmla="*/ 402 w 521"/>
                  <a:gd name="T5" fmla="*/ 167 h 294"/>
                  <a:gd name="T6" fmla="*/ 371 w 521"/>
                  <a:gd name="T7" fmla="*/ 142 h 294"/>
                  <a:gd name="T8" fmla="*/ 339 w 521"/>
                  <a:gd name="T9" fmla="*/ 106 h 294"/>
                  <a:gd name="T10" fmla="*/ 306 w 521"/>
                  <a:gd name="T11" fmla="*/ 64 h 294"/>
                  <a:gd name="T12" fmla="*/ 301 w 521"/>
                  <a:gd name="T13" fmla="*/ 58 h 294"/>
                  <a:gd name="T14" fmla="*/ 289 w 521"/>
                  <a:gd name="T15" fmla="*/ 50 h 294"/>
                  <a:gd name="T16" fmla="*/ 276 w 521"/>
                  <a:gd name="T17" fmla="*/ 47 h 294"/>
                  <a:gd name="T18" fmla="*/ 254 w 521"/>
                  <a:gd name="T19" fmla="*/ 49 h 294"/>
                  <a:gd name="T20" fmla="*/ 218 w 521"/>
                  <a:gd name="T21" fmla="*/ 56 h 294"/>
                  <a:gd name="T22" fmla="*/ 183 w 521"/>
                  <a:gd name="T23" fmla="*/ 59 h 294"/>
                  <a:gd name="T24" fmla="*/ 171 w 521"/>
                  <a:gd name="T25" fmla="*/ 59 h 294"/>
                  <a:gd name="T26" fmla="*/ 145 w 521"/>
                  <a:gd name="T27" fmla="*/ 54 h 294"/>
                  <a:gd name="T28" fmla="*/ 121 w 521"/>
                  <a:gd name="T29" fmla="*/ 47 h 294"/>
                  <a:gd name="T30" fmla="*/ 80 w 521"/>
                  <a:gd name="T31" fmla="*/ 28 h 294"/>
                  <a:gd name="T32" fmla="*/ 52 w 521"/>
                  <a:gd name="T33" fmla="*/ 8 h 294"/>
                  <a:gd name="T34" fmla="*/ 41 w 521"/>
                  <a:gd name="T35" fmla="*/ 0 h 294"/>
                  <a:gd name="T36" fmla="*/ 30 w 521"/>
                  <a:gd name="T37" fmla="*/ 2 h 294"/>
                  <a:gd name="T38" fmla="*/ 21 w 521"/>
                  <a:gd name="T39" fmla="*/ 7 h 294"/>
                  <a:gd name="T40" fmla="*/ 11 w 521"/>
                  <a:gd name="T41" fmla="*/ 16 h 294"/>
                  <a:gd name="T42" fmla="*/ 3 w 521"/>
                  <a:gd name="T43" fmla="*/ 30 h 294"/>
                  <a:gd name="T44" fmla="*/ 0 w 521"/>
                  <a:gd name="T45" fmla="*/ 52 h 294"/>
                  <a:gd name="T46" fmla="*/ 3 w 521"/>
                  <a:gd name="T47" fmla="*/ 82 h 294"/>
                  <a:gd name="T48" fmla="*/ 15 w 521"/>
                  <a:gd name="T49" fmla="*/ 121 h 294"/>
                  <a:gd name="T50" fmla="*/ 18 w 521"/>
                  <a:gd name="T51" fmla="*/ 130 h 294"/>
                  <a:gd name="T52" fmla="*/ 22 w 521"/>
                  <a:gd name="T53" fmla="*/ 158 h 294"/>
                  <a:gd name="T54" fmla="*/ 24 w 521"/>
                  <a:gd name="T55" fmla="*/ 171 h 294"/>
                  <a:gd name="T56" fmla="*/ 28 w 521"/>
                  <a:gd name="T57" fmla="*/ 177 h 294"/>
                  <a:gd name="T58" fmla="*/ 30 w 521"/>
                  <a:gd name="T59" fmla="*/ 177 h 294"/>
                  <a:gd name="T60" fmla="*/ 50 w 521"/>
                  <a:gd name="T61" fmla="*/ 179 h 294"/>
                  <a:gd name="T62" fmla="*/ 68 w 521"/>
                  <a:gd name="T63" fmla="*/ 174 h 294"/>
                  <a:gd name="T64" fmla="*/ 87 w 521"/>
                  <a:gd name="T65" fmla="*/ 161 h 294"/>
                  <a:gd name="T66" fmla="*/ 95 w 521"/>
                  <a:gd name="T67" fmla="*/ 149 h 294"/>
                  <a:gd name="T68" fmla="*/ 98 w 521"/>
                  <a:gd name="T69" fmla="*/ 154 h 294"/>
                  <a:gd name="T70" fmla="*/ 117 w 521"/>
                  <a:gd name="T71" fmla="*/ 165 h 294"/>
                  <a:gd name="T72" fmla="*/ 154 w 521"/>
                  <a:gd name="T73" fmla="*/ 177 h 294"/>
                  <a:gd name="T74" fmla="*/ 189 w 521"/>
                  <a:gd name="T75" fmla="*/ 180 h 294"/>
                  <a:gd name="T76" fmla="*/ 212 w 521"/>
                  <a:gd name="T77" fmla="*/ 180 h 294"/>
                  <a:gd name="T78" fmla="*/ 235 w 521"/>
                  <a:gd name="T79" fmla="*/ 176 h 294"/>
                  <a:gd name="T80" fmla="*/ 246 w 521"/>
                  <a:gd name="T81" fmla="*/ 172 h 294"/>
                  <a:gd name="T82" fmla="*/ 260 w 521"/>
                  <a:gd name="T83" fmla="*/ 200 h 294"/>
                  <a:gd name="T84" fmla="*/ 280 w 521"/>
                  <a:gd name="T85" fmla="*/ 225 h 294"/>
                  <a:gd name="T86" fmla="*/ 302 w 521"/>
                  <a:gd name="T87" fmla="*/ 247 h 294"/>
                  <a:gd name="T88" fmla="*/ 329 w 521"/>
                  <a:gd name="T89" fmla="*/ 266 h 294"/>
                  <a:gd name="T90" fmla="*/ 358 w 521"/>
                  <a:gd name="T91" fmla="*/ 279 h 294"/>
                  <a:gd name="T92" fmla="*/ 389 w 521"/>
                  <a:gd name="T93" fmla="*/ 289 h 294"/>
                  <a:gd name="T94" fmla="*/ 422 w 521"/>
                  <a:gd name="T95" fmla="*/ 294 h 294"/>
                  <a:gd name="T96" fmla="*/ 454 w 521"/>
                  <a:gd name="T97" fmla="*/ 292 h 294"/>
                  <a:gd name="T98" fmla="*/ 470 w 521"/>
                  <a:gd name="T99" fmla="*/ 290 h 294"/>
                  <a:gd name="T100" fmla="*/ 493 w 521"/>
                  <a:gd name="T101" fmla="*/ 282 h 294"/>
                  <a:gd name="T102" fmla="*/ 508 w 521"/>
                  <a:gd name="T103" fmla="*/ 271 h 294"/>
                  <a:gd name="T104" fmla="*/ 517 w 521"/>
                  <a:gd name="T105" fmla="*/ 257 h 294"/>
                  <a:gd name="T106" fmla="*/ 520 w 521"/>
                  <a:gd name="T107" fmla="*/ 244 h 294"/>
                  <a:gd name="T108" fmla="*/ 520 w 521"/>
                  <a:gd name="T109" fmla="*/ 227 h 294"/>
                  <a:gd name="T110" fmla="*/ 518 w 521"/>
                  <a:gd name="T111" fmla="*/ 217 h 294"/>
                  <a:gd name="T112" fmla="*/ 503 w 521"/>
                  <a:gd name="T113" fmla="*/ 215 h 294"/>
                  <a:gd name="T114" fmla="*/ 476 w 521"/>
                  <a:gd name="T115" fmla="*/ 207 h 294"/>
                  <a:gd name="T116" fmla="*/ 448 w 521"/>
                  <a:gd name="T117" fmla="*/ 195 h 294"/>
                  <a:gd name="T118" fmla="*/ 442 w 521"/>
                  <a:gd name="T119" fmla="*/ 19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1" h="294">
                    <a:moveTo>
                      <a:pt x="442" y="191"/>
                    </a:moveTo>
                    <a:lnTo>
                      <a:pt x="441" y="190"/>
                    </a:lnTo>
                    <a:lnTo>
                      <a:pt x="441" y="190"/>
                    </a:lnTo>
                    <a:lnTo>
                      <a:pt x="428" y="183"/>
                    </a:lnTo>
                    <a:lnTo>
                      <a:pt x="414" y="176"/>
                    </a:lnTo>
                    <a:lnTo>
                      <a:pt x="402" y="167"/>
                    </a:lnTo>
                    <a:lnTo>
                      <a:pt x="391" y="159"/>
                    </a:lnTo>
                    <a:lnTo>
                      <a:pt x="371" y="142"/>
                    </a:lnTo>
                    <a:lnTo>
                      <a:pt x="354" y="124"/>
                    </a:lnTo>
                    <a:lnTo>
                      <a:pt x="339" y="106"/>
                    </a:lnTo>
                    <a:lnTo>
                      <a:pt x="326" y="90"/>
                    </a:lnTo>
                    <a:lnTo>
                      <a:pt x="306" y="64"/>
                    </a:lnTo>
                    <a:lnTo>
                      <a:pt x="306" y="64"/>
                    </a:lnTo>
                    <a:lnTo>
                      <a:pt x="301" y="58"/>
                    </a:lnTo>
                    <a:lnTo>
                      <a:pt x="295" y="53"/>
                    </a:lnTo>
                    <a:lnTo>
                      <a:pt x="289" y="50"/>
                    </a:lnTo>
                    <a:lnTo>
                      <a:pt x="283" y="48"/>
                    </a:lnTo>
                    <a:lnTo>
                      <a:pt x="276" y="47"/>
                    </a:lnTo>
                    <a:lnTo>
                      <a:pt x="270" y="48"/>
                    </a:lnTo>
                    <a:lnTo>
                      <a:pt x="254" y="49"/>
                    </a:lnTo>
                    <a:lnTo>
                      <a:pt x="237" y="53"/>
                    </a:lnTo>
                    <a:lnTo>
                      <a:pt x="218" y="56"/>
                    </a:lnTo>
                    <a:lnTo>
                      <a:pt x="195" y="59"/>
                    </a:lnTo>
                    <a:lnTo>
                      <a:pt x="183" y="59"/>
                    </a:lnTo>
                    <a:lnTo>
                      <a:pt x="171" y="59"/>
                    </a:lnTo>
                    <a:lnTo>
                      <a:pt x="171" y="59"/>
                    </a:lnTo>
                    <a:lnTo>
                      <a:pt x="158" y="56"/>
                    </a:lnTo>
                    <a:lnTo>
                      <a:pt x="145" y="54"/>
                    </a:lnTo>
                    <a:lnTo>
                      <a:pt x="133" y="50"/>
                    </a:lnTo>
                    <a:lnTo>
                      <a:pt x="121" y="47"/>
                    </a:lnTo>
                    <a:lnTo>
                      <a:pt x="99" y="37"/>
                    </a:lnTo>
                    <a:lnTo>
                      <a:pt x="80" y="28"/>
                    </a:lnTo>
                    <a:lnTo>
                      <a:pt x="64" y="17"/>
                    </a:lnTo>
                    <a:lnTo>
                      <a:pt x="52" y="8"/>
                    </a:lnTo>
                    <a:lnTo>
                      <a:pt x="41" y="0"/>
                    </a:lnTo>
                    <a:lnTo>
                      <a:pt x="41" y="0"/>
                    </a:lnTo>
                    <a:lnTo>
                      <a:pt x="39" y="0"/>
                    </a:lnTo>
                    <a:lnTo>
                      <a:pt x="30" y="2"/>
                    </a:lnTo>
                    <a:lnTo>
                      <a:pt x="26" y="5"/>
                    </a:lnTo>
                    <a:lnTo>
                      <a:pt x="21" y="7"/>
                    </a:lnTo>
                    <a:lnTo>
                      <a:pt x="16" y="11"/>
                    </a:lnTo>
                    <a:lnTo>
                      <a:pt x="11" y="16"/>
                    </a:lnTo>
                    <a:lnTo>
                      <a:pt x="6" y="23"/>
                    </a:lnTo>
                    <a:lnTo>
                      <a:pt x="3" y="30"/>
                    </a:lnTo>
                    <a:lnTo>
                      <a:pt x="0" y="41"/>
                    </a:lnTo>
                    <a:lnTo>
                      <a:pt x="0" y="52"/>
                    </a:lnTo>
                    <a:lnTo>
                      <a:pt x="0" y="66"/>
                    </a:lnTo>
                    <a:lnTo>
                      <a:pt x="3" y="82"/>
                    </a:lnTo>
                    <a:lnTo>
                      <a:pt x="8" y="100"/>
                    </a:lnTo>
                    <a:lnTo>
                      <a:pt x="15" y="121"/>
                    </a:lnTo>
                    <a:lnTo>
                      <a:pt x="15" y="121"/>
                    </a:lnTo>
                    <a:lnTo>
                      <a:pt x="18" y="130"/>
                    </a:lnTo>
                    <a:lnTo>
                      <a:pt x="20" y="139"/>
                    </a:lnTo>
                    <a:lnTo>
                      <a:pt x="22" y="158"/>
                    </a:lnTo>
                    <a:lnTo>
                      <a:pt x="22" y="165"/>
                    </a:lnTo>
                    <a:lnTo>
                      <a:pt x="24" y="171"/>
                    </a:lnTo>
                    <a:lnTo>
                      <a:pt x="27" y="176"/>
                    </a:lnTo>
                    <a:lnTo>
                      <a:pt x="28" y="177"/>
                    </a:lnTo>
                    <a:lnTo>
                      <a:pt x="30" y="177"/>
                    </a:lnTo>
                    <a:lnTo>
                      <a:pt x="30" y="177"/>
                    </a:lnTo>
                    <a:lnTo>
                      <a:pt x="41" y="179"/>
                    </a:lnTo>
                    <a:lnTo>
                      <a:pt x="50" y="179"/>
                    </a:lnTo>
                    <a:lnTo>
                      <a:pt x="58" y="178"/>
                    </a:lnTo>
                    <a:lnTo>
                      <a:pt x="68" y="174"/>
                    </a:lnTo>
                    <a:lnTo>
                      <a:pt x="77" y="170"/>
                    </a:lnTo>
                    <a:lnTo>
                      <a:pt x="87" y="161"/>
                    </a:lnTo>
                    <a:lnTo>
                      <a:pt x="91" y="156"/>
                    </a:lnTo>
                    <a:lnTo>
                      <a:pt x="95" y="149"/>
                    </a:lnTo>
                    <a:lnTo>
                      <a:pt x="95" y="149"/>
                    </a:lnTo>
                    <a:lnTo>
                      <a:pt x="98" y="154"/>
                    </a:lnTo>
                    <a:lnTo>
                      <a:pt x="103" y="158"/>
                    </a:lnTo>
                    <a:lnTo>
                      <a:pt x="117" y="165"/>
                    </a:lnTo>
                    <a:lnTo>
                      <a:pt x="134" y="172"/>
                    </a:lnTo>
                    <a:lnTo>
                      <a:pt x="154" y="177"/>
                    </a:lnTo>
                    <a:lnTo>
                      <a:pt x="177" y="180"/>
                    </a:lnTo>
                    <a:lnTo>
                      <a:pt x="189" y="180"/>
                    </a:lnTo>
                    <a:lnTo>
                      <a:pt x="201" y="180"/>
                    </a:lnTo>
                    <a:lnTo>
                      <a:pt x="212" y="180"/>
                    </a:lnTo>
                    <a:lnTo>
                      <a:pt x="224" y="178"/>
                    </a:lnTo>
                    <a:lnTo>
                      <a:pt x="235" y="176"/>
                    </a:lnTo>
                    <a:lnTo>
                      <a:pt x="246" y="172"/>
                    </a:lnTo>
                    <a:lnTo>
                      <a:pt x="246" y="172"/>
                    </a:lnTo>
                    <a:lnTo>
                      <a:pt x="252" y="186"/>
                    </a:lnTo>
                    <a:lnTo>
                      <a:pt x="260" y="200"/>
                    </a:lnTo>
                    <a:lnTo>
                      <a:pt x="269" y="213"/>
                    </a:lnTo>
                    <a:lnTo>
                      <a:pt x="280" y="225"/>
                    </a:lnTo>
                    <a:lnTo>
                      <a:pt x="290" y="237"/>
                    </a:lnTo>
                    <a:lnTo>
                      <a:pt x="302" y="247"/>
                    </a:lnTo>
                    <a:lnTo>
                      <a:pt x="316" y="256"/>
                    </a:lnTo>
                    <a:lnTo>
                      <a:pt x="329" y="266"/>
                    </a:lnTo>
                    <a:lnTo>
                      <a:pt x="343" y="273"/>
                    </a:lnTo>
                    <a:lnTo>
                      <a:pt x="358" y="279"/>
                    </a:lnTo>
                    <a:lnTo>
                      <a:pt x="373" y="285"/>
                    </a:lnTo>
                    <a:lnTo>
                      <a:pt x="389" y="289"/>
                    </a:lnTo>
                    <a:lnTo>
                      <a:pt x="406" y="292"/>
                    </a:lnTo>
                    <a:lnTo>
                      <a:pt x="422" y="294"/>
                    </a:lnTo>
                    <a:lnTo>
                      <a:pt x="438" y="294"/>
                    </a:lnTo>
                    <a:lnTo>
                      <a:pt x="454" y="292"/>
                    </a:lnTo>
                    <a:lnTo>
                      <a:pt x="454" y="292"/>
                    </a:lnTo>
                    <a:lnTo>
                      <a:pt x="470" y="290"/>
                    </a:lnTo>
                    <a:lnTo>
                      <a:pt x="482" y="286"/>
                    </a:lnTo>
                    <a:lnTo>
                      <a:pt x="493" y="282"/>
                    </a:lnTo>
                    <a:lnTo>
                      <a:pt x="501" y="277"/>
                    </a:lnTo>
                    <a:lnTo>
                      <a:pt x="508" y="271"/>
                    </a:lnTo>
                    <a:lnTo>
                      <a:pt x="513" y="263"/>
                    </a:lnTo>
                    <a:lnTo>
                      <a:pt x="517" y="257"/>
                    </a:lnTo>
                    <a:lnTo>
                      <a:pt x="519" y="250"/>
                    </a:lnTo>
                    <a:lnTo>
                      <a:pt x="520" y="244"/>
                    </a:lnTo>
                    <a:lnTo>
                      <a:pt x="521" y="238"/>
                    </a:lnTo>
                    <a:lnTo>
                      <a:pt x="520" y="227"/>
                    </a:lnTo>
                    <a:lnTo>
                      <a:pt x="519" y="220"/>
                    </a:lnTo>
                    <a:lnTo>
                      <a:pt x="518" y="217"/>
                    </a:lnTo>
                    <a:lnTo>
                      <a:pt x="518" y="217"/>
                    </a:lnTo>
                    <a:lnTo>
                      <a:pt x="503" y="215"/>
                    </a:lnTo>
                    <a:lnTo>
                      <a:pt x="489" y="212"/>
                    </a:lnTo>
                    <a:lnTo>
                      <a:pt x="476" y="207"/>
                    </a:lnTo>
                    <a:lnTo>
                      <a:pt x="465" y="203"/>
                    </a:lnTo>
                    <a:lnTo>
                      <a:pt x="448" y="195"/>
                    </a:lnTo>
                    <a:lnTo>
                      <a:pt x="442" y="191"/>
                    </a:lnTo>
                    <a:lnTo>
                      <a:pt x="442" y="191"/>
                    </a:lnTo>
                    <a:close/>
                  </a:path>
                </a:pathLst>
              </a:custGeom>
              <a:solidFill>
                <a:srgbClr val="E8AD8B"/>
              </a:solidFill>
              <a:ln>
                <a:noFill/>
              </a:ln>
            </p:spPr>
            <p:txBody>
              <a:bodyPr vert="horz" wrap="square" lIns="91440" tIns="45720" rIns="91440" bIns="45720" numCol="1" anchor="t" anchorCtr="0" compatLnSpc="1">
                <a:normAutofit/>
              </a:bodyPr>
              <a:lstStyle/>
              <a:p>
                <a:endParaRPr lang="en-US"/>
              </a:p>
            </p:txBody>
          </p:sp>
          <p:sp>
            <p:nvSpPr>
              <p:cNvPr id="41" name="ï$ḻïḓè"/>
              <p:cNvSpPr/>
              <p:nvPr/>
            </p:nvSpPr>
            <p:spPr bwMode="auto">
              <a:xfrm>
                <a:off x="3210605" y="4545349"/>
                <a:ext cx="182993" cy="100466"/>
              </a:xfrm>
              <a:custGeom>
                <a:avLst/>
                <a:gdLst>
                  <a:gd name="T0" fmla="*/ 37 w 102"/>
                  <a:gd name="T1" fmla="*/ 12 h 57"/>
                  <a:gd name="T2" fmla="*/ 36 w 102"/>
                  <a:gd name="T3" fmla="*/ 11 h 57"/>
                  <a:gd name="T4" fmla="*/ 36 w 102"/>
                  <a:gd name="T5" fmla="*/ 11 h 57"/>
                  <a:gd name="T6" fmla="*/ 14 w 102"/>
                  <a:gd name="T7" fmla="*/ 0 h 57"/>
                  <a:gd name="T8" fmla="*/ 14 w 102"/>
                  <a:gd name="T9" fmla="*/ 0 h 57"/>
                  <a:gd name="T10" fmla="*/ 7 w 102"/>
                  <a:gd name="T11" fmla="*/ 6 h 57"/>
                  <a:gd name="T12" fmla="*/ 2 w 102"/>
                  <a:gd name="T13" fmla="*/ 13 h 57"/>
                  <a:gd name="T14" fmla="*/ 0 w 102"/>
                  <a:gd name="T15" fmla="*/ 17 h 57"/>
                  <a:gd name="T16" fmla="*/ 0 w 102"/>
                  <a:gd name="T17" fmla="*/ 22 h 57"/>
                  <a:gd name="T18" fmla="*/ 0 w 102"/>
                  <a:gd name="T19" fmla="*/ 25 h 57"/>
                  <a:gd name="T20" fmla="*/ 1 w 102"/>
                  <a:gd name="T21" fmla="*/ 30 h 57"/>
                  <a:gd name="T22" fmla="*/ 1 w 102"/>
                  <a:gd name="T23" fmla="*/ 30 h 57"/>
                  <a:gd name="T24" fmla="*/ 8 w 102"/>
                  <a:gd name="T25" fmla="*/ 36 h 57"/>
                  <a:gd name="T26" fmla="*/ 18 w 102"/>
                  <a:gd name="T27" fmla="*/ 44 h 57"/>
                  <a:gd name="T28" fmla="*/ 29 w 102"/>
                  <a:gd name="T29" fmla="*/ 48 h 57"/>
                  <a:gd name="T30" fmla="*/ 42 w 102"/>
                  <a:gd name="T31" fmla="*/ 53 h 57"/>
                  <a:gd name="T32" fmla="*/ 54 w 102"/>
                  <a:gd name="T33" fmla="*/ 56 h 57"/>
                  <a:gd name="T34" fmla="*/ 66 w 102"/>
                  <a:gd name="T35" fmla="*/ 57 h 57"/>
                  <a:gd name="T36" fmla="*/ 77 w 102"/>
                  <a:gd name="T37" fmla="*/ 57 h 57"/>
                  <a:gd name="T38" fmla="*/ 82 w 102"/>
                  <a:gd name="T39" fmla="*/ 56 h 57"/>
                  <a:gd name="T40" fmla="*/ 86 w 102"/>
                  <a:gd name="T41" fmla="*/ 53 h 57"/>
                  <a:gd name="T42" fmla="*/ 86 w 102"/>
                  <a:gd name="T43" fmla="*/ 53 h 57"/>
                  <a:gd name="T44" fmla="*/ 94 w 102"/>
                  <a:gd name="T45" fmla="*/ 48 h 57"/>
                  <a:gd name="T46" fmla="*/ 98 w 102"/>
                  <a:gd name="T47" fmla="*/ 45 h 57"/>
                  <a:gd name="T48" fmla="*/ 101 w 102"/>
                  <a:gd name="T49" fmla="*/ 41 h 57"/>
                  <a:gd name="T50" fmla="*/ 102 w 102"/>
                  <a:gd name="T51" fmla="*/ 36 h 57"/>
                  <a:gd name="T52" fmla="*/ 102 w 102"/>
                  <a:gd name="T53" fmla="*/ 36 h 57"/>
                  <a:gd name="T54" fmla="*/ 89 w 102"/>
                  <a:gd name="T55" fmla="*/ 34 h 57"/>
                  <a:gd name="T56" fmla="*/ 77 w 102"/>
                  <a:gd name="T57" fmla="*/ 30 h 57"/>
                  <a:gd name="T58" fmla="*/ 56 w 102"/>
                  <a:gd name="T59" fmla="*/ 22 h 57"/>
                  <a:gd name="T60" fmla="*/ 42 w 102"/>
                  <a:gd name="T61" fmla="*/ 15 h 57"/>
                  <a:gd name="T62" fmla="*/ 37 w 102"/>
                  <a:gd name="T63" fmla="*/ 12 h 57"/>
                  <a:gd name="T64" fmla="*/ 37 w 102"/>
                  <a:gd name="T65"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2" h="57">
                    <a:moveTo>
                      <a:pt x="37" y="12"/>
                    </a:moveTo>
                    <a:lnTo>
                      <a:pt x="36" y="11"/>
                    </a:lnTo>
                    <a:lnTo>
                      <a:pt x="36" y="11"/>
                    </a:lnTo>
                    <a:lnTo>
                      <a:pt x="14" y="0"/>
                    </a:lnTo>
                    <a:lnTo>
                      <a:pt x="14" y="0"/>
                    </a:lnTo>
                    <a:lnTo>
                      <a:pt x="7" y="6"/>
                    </a:lnTo>
                    <a:lnTo>
                      <a:pt x="2" y="13"/>
                    </a:lnTo>
                    <a:lnTo>
                      <a:pt x="0" y="17"/>
                    </a:lnTo>
                    <a:lnTo>
                      <a:pt x="0" y="22"/>
                    </a:lnTo>
                    <a:lnTo>
                      <a:pt x="0" y="25"/>
                    </a:lnTo>
                    <a:lnTo>
                      <a:pt x="1" y="30"/>
                    </a:lnTo>
                    <a:lnTo>
                      <a:pt x="1" y="30"/>
                    </a:lnTo>
                    <a:lnTo>
                      <a:pt x="8" y="36"/>
                    </a:lnTo>
                    <a:lnTo>
                      <a:pt x="18" y="44"/>
                    </a:lnTo>
                    <a:lnTo>
                      <a:pt x="29" y="48"/>
                    </a:lnTo>
                    <a:lnTo>
                      <a:pt x="42" y="53"/>
                    </a:lnTo>
                    <a:lnTo>
                      <a:pt x="54" y="56"/>
                    </a:lnTo>
                    <a:lnTo>
                      <a:pt x="66" y="57"/>
                    </a:lnTo>
                    <a:lnTo>
                      <a:pt x="77" y="57"/>
                    </a:lnTo>
                    <a:lnTo>
                      <a:pt x="82" y="56"/>
                    </a:lnTo>
                    <a:lnTo>
                      <a:pt x="86" y="53"/>
                    </a:lnTo>
                    <a:lnTo>
                      <a:pt x="86" y="53"/>
                    </a:lnTo>
                    <a:lnTo>
                      <a:pt x="94" y="48"/>
                    </a:lnTo>
                    <a:lnTo>
                      <a:pt x="98" y="45"/>
                    </a:lnTo>
                    <a:lnTo>
                      <a:pt x="101" y="41"/>
                    </a:lnTo>
                    <a:lnTo>
                      <a:pt x="102" y="36"/>
                    </a:lnTo>
                    <a:lnTo>
                      <a:pt x="102" y="36"/>
                    </a:lnTo>
                    <a:lnTo>
                      <a:pt x="89" y="34"/>
                    </a:lnTo>
                    <a:lnTo>
                      <a:pt x="77" y="30"/>
                    </a:lnTo>
                    <a:lnTo>
                      <a:pt x="56" y="22"/>
                    </a:lnTo>
                    <a:lnTo>
                      <a:pt x="42" y="15"/>
                    </a:lnTo>
                    <a:lnTo>
                      <a:pt x="37" y="12"/>
                    </a:lnTo>
                    <a:lnTo>
                      <a:pt x="37" y="12"/>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42" name="îS1ïḍè"/>
              <p:cNvSpPr/>
              <p:nvPr/>
            </p:nvSpPr>
            <p:spPr bwMode="auto">
              <a:xfrm>
                <a:off x="3196252" y="4423354"/>
                <a:ext cx="125584" cy="60998"/>
              </a:xfrm>
              <a:custGeom>
                <a:avLst/>
                <a:gdLst>
                  <a:gd name="T0" fmla="*/ 70 w 70"/>
                  <a:gd name="T1" fmla="*/ 26 h 34"/>
                  <a:gd name="T2" fmla="*/ 70 w 70"/>
                  <a:gd name="T3" fmla="*/ 26 h 34"/>
                  <a:gd name="T4" fmla="*/ 53 w 70"/>
                  <a:gd name="T5" fmla="*/ 23 h 34"/>
                  <a:gd name="T6" fmla="*/ 36 w 70"/>
                  <a:gd name="T7" fmla="*/ 17 h 34"/>
                  <a:gd name="T8" fmla="*/ 21 w 70"/>
                  <a:gd name="T9" fmla="*/ 8 h 34"/>
                  <a:gd name="T10" fmla="*/ 6 w 70"/>
                  <a:gd name="T11" fmla="*/ 0 h 34"/>
                  <a:gd name="T12" fmla="*/ 6 w 70"/>
                  <a:gd name="T13" fmla="*/ 0 h 34"/>
                  <a:gd name="T14" fmla="*/ 3 w 70"/>
                  <a:gd name="T15" fmla="*/ 3 h 34"/>
                  <a:gd name="T16" fmla="*/ 0 w 70"/>
                  <a:gd name="T17" fmla="*/ 8 h 34"/>
                  <a:gd name="T18" fmla="*/ 0 w 70"/>
                  <a:gd name="T19" fmla="*/ 12 h 34"/>
                  <a:gd name="T20" fmla="*/ 1 w 70"/>
                  <a:gd name="T21" fmla="*/ 17 h 34"/>
                  <a:gd name="T22" fmla="*/ 1 w 70"/>
                  <a:gd name="T23" fmla="*/ 17 h 34"/>
                  <a:gd name="T24" fmla="*/ 5 w 70"/>
                  <a:gd name="T25" fmla="*/ 20 h 34"/>
                  <a:gd name="T26" fmla="*/ 11 w 70"/>
                  <a:gd name="T27" fmla="*/ 24 h 34"/>
                  <a:gd name="T28" fmla="*/ 20 w 70"/>
                  <a:gd name="T29" fmla="*/ 27 h 34"/>
                  <a:gd name="T30" fmla="*/ 29 w 70"/>
                  <a:gd name="T31" fmla="*/ 31 h 34"/>
                  <a:gd name="T32" fmla="*/ 40 w 70"/>
                  <a:gd name="T33" fmla="*/ 32 h 34"/>
                  <a:gd name="T34" fmla="*/ 51 w 70"/>
                  <a:gd name="T35" fmla="*/ 34 h 34"/>
                  <a:gd name="T36" fmla="*/ 60 w 70"/>
                  <a:gd name="T37" fmla="*/ 31 h 34"/>
                  <a:gd name="T38" fmla="*/ 65 w 70"/>
                  <a:gd name="T39" fmla="*/ 29 h 34"/>
                  <a:gd name="T40" fmla="*/ 70 w 70"/>
                  <a:gd name="T41" fmla="*/ 26 h 34"/>
                  <a:gd name="T42" fmla="*/ 70 w 70"/>
                  <a:gd name="T4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 h="34">
                    <a:moveTo>
                      <a:pt x="70" y="26"/>
                    </a:moveTo>
                    <a:lnTo>
                      <a:pt x="70" y="26"/>
                    </a:lnTo>
                    <a:lnTo>
                      <a:pt x="53" y="23"/>
                    </a:lnTo>
                    <a:lnTo>
                      <a:pt x="36" y="17"/>
                    </a:lnTo>
                    <a:lnTo>
                      <a:pt x="21" y="8"/>
                    </a:lnTo>
                    <a:lnTo>
                      <a:pt x="6" y="0"/>
                    </a:lnTo>
                    <a:lnTo>
                      <a:pt x="6" y="0"/>
                    </a:lnTo>
                    <a:lnTo>
                      <a:pt x="3" y="3"/>
                    </a:lnTo>
                    <a:lnTo>
                      <a:pt x="0" y="8"/>
                    </a:lnTo>
                    <a:lnTo>
                      <a:pt x="0" y="12"/>
                    </a:lnTo>
                    <a:lnTo>
                      <a:pt x="1" y="17"/>
                    </a:lnTo>
                    <a:lnTo>
                      <a:pt x="1" y="17"/>
                    </a:lnTo>
                    <a:lnTo>
                      <a:pt x="5" y="20"/>
                    </a:lnTo>
                    <a:lnTo>
                      <a:pt x="11" y="24"/>
                    </a:lnTo>
                    <a:lnTo>
                      <a:pt x="20" y="27"/>
                    </a:lnTo>
                    <a:lnTo>
                      <a:pt x="29" y="31"/>
                    </a:lnTo>
                    <a:lnTo>
                      <a:pt x="40" y="32"/>
                    </a:lnTo>
                    <a:lnTo>
                      <a:pt x="51" y="34"/>
                    </a:lnTo>
                    <a:lnTo>
                      <a:pt x="60" y="31"/>
                    </a:lnTo>
                    <a:lnTo>
                      <a:pt x="65" y="29"/>
                    </a:lnTo>
                    <a:lnTo>
                      <a:pt x="70" y="26"/>
                    </a:lnTo>
                    <a:lnTo>
                      <a:pt x="70" y="26"/>
                    </a:lnTo>
                    <a:close/>
                  </a:path>
                </a:pathLst>
              </a:custGeom>
              <a:solidFill>
                <a:schemeClr val="bg1">
                  <a:lumMod val="85000"/>
                </a:schemeClr>
              </a:solidFill>
              <a:ln>
                <a:noFill/>
              </a:ln>
            </p:spPr>
            <p:txBody>
              <a:bodyPr vert="horz" wrap="square" lIns="91440" tIns="45720" rIns="91440" bIns="45720" numCol="1" anchor="t" anchorCtr="0" compatLnSpc="1">
                <a:normAutofit fontScale="25000" lnSpcReduction="20000"/>
              </a:bodyPr>
              <a:lstStyle/>
              <a:p>
                <a:endParaRPr lang="en-US"/>
              </a:p>
            </p:txBody>
          </p:sp>
          <p:sp>
            <p:nvSpPr>
              <p:cNvPr id="43" name="íşļîḓe"/>
              <p:cNvSpPr/>
              <p:nvPr/>
            </p:nvSpPr>
            <p:spPr bwMode="auto">
              <a:xfrm>
                <a:off x="1029054" y="5216318"/>
                <a:ext cx="0" cy="10765"/>
              </a:xfrm>
              <a:custGeom>
                <a:avLst/>
                <a:gdLst>
                  <a:gd name="T0" fmla="*/ 0 h 8"/>
                  <a:gd name="T1" fmla="*/ 8 h 8"/>
                  <a:gd name="T2" fmla="*/ 8 h 8"/>
                  <a:gd name="T3" fmla="*/ 0 h 8"/>
                </a:gdLst>
                <a:ahLst/>
                <a:cxnLst>
                  <a:cxn ang="0">
                    <a:pos x="0" y="T0"/>
                  </a:cxn>
                  <a:cxn ang="0">
                    <a:pos x="0" y="T1"/>
                  </a:cxn>
                  <a:cxn ang="0">
                    <a:pos x="0" y="T2"/>
                  </a:cxn>
                  <a:cxn ang="0">
                    <a:pos x="0" y="T3"/>
                  </a:cxn>
                </a:cxnLst>
                <a:rect l="0" t="0" r="r" b="b"/>
                <a:pathLst>
                  <a:path h="8">
                    <a:moveTo>
                      <a:pt x="0" y="0"/>
                    </a:moveTo>
                    <a:lnTo>
                      <a:pt x="0" y="8"/>
                    </a:lnTo>
                    <a:lnTo>
                      <a:pt x="0"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p>
                <a:endParaRPr lang="en-US"/>
              </a:p>
            </p:txBody>
          </p:sp>
        </p:grpSp>
        <p:sp>
          <p:nvSpPr>
            <p:cNvPr id="44" name="îš1îḋe"/>
            <p:cNvSpPr/>
            <p:nvPr/>
          </p:nvSpPr>
          <p:spPr bwMode="auto">
            <a:xfrm>
              <a:off x="2387268" y="3066222"/>
              <a:ext cx="407803" cy="337159"/>
            </a:xfrm>
            <a:custGeom>
              <a:avLst/>
              <a:gdLst>
                <a:gd name="T0" fmla="*/ 66 w 254"/>
                <a:gd name="T1" fmla="*/ 211 h 211"/>
                <a:gd name="T2" fmla="*/ 0 w 254"/>
                <a:gd name="T3" fmla="*/ 136 h 211"/>
                <a:gd name="T4" fmla="*/ 20 w 254"/>
                <a:gd name="T5" fmla="*/ 124 h 211"/>
                <a:gd name="T6" fmla="*/ 66 w 254"/>
                <a:gd name="T7" fmla="*/ 188 h 211"/>
                <a:gd name="T8" fmla="*/ 236 w 254"/>
                <a:gd name="T9" fmla="*/ 0 h 211"/>
                <a:gd name="T10" fmla="*/ 254 w 254"/>
                <a:gd name="T11" fmla="*/ 17 h 211"/>
                <a:gd name="T12" fmla="*/ 66 w 254"/>
                <a:gd name="T13" fmla="*/ 211 h 211"/>
              </a:gdLst>
              <a:ahLst/>
              <a:cxnLst>
                <a:cxn ang="0">
                  <a:pos x="T0" y="T1"/>
                </a:cxn>
                <a:cxn ang="0">
                  <a:pos x="T2" y="T3"/>
                </a:cxn>
                <a:cxn ang="0">
                  <a:pos x="T4" y="T5"/>
                </a:cxn>
                <a:cxn ang="0">
                  <a:pos x="T6" y="T7"/>
                </a:cxn>
                <a:cxn ang="0">
                  <a:pos x="T8" y="T9"/>
                </a:cxn>
                <a:cxn ang="0">
                  <a:pos x="T10" y="T11"/>
                </a:cxn>
                <a:cxn ang="0">
                  <a:pos x="T12" y="T13"/>
                </a:cxn>
              </a:cxnLst>
              <a:rect l="0" t="0" r="r" b="b"/>
              <a:pathLst>
                <a:path w="254" h="211">
                  <a:moveTo>
                    <a:pt x="66" y="211"/>
                  </a:moveTo>
                  <a:lnTo>
                    <a:pt x="0" y="136"/>
                  </a:lnTo>
                  <a:lnTo>
                    <a:pt x="20" y="124"/>
                  </a:lnTo>
                  <a:lnTo>
                    <a:pt x="66" y="188"/>
                  </a:lnTo>
                  <a:lnTo>
                    <a:pt x="236" y="0"/>
                  </a:lnTo>
                  <a:lnTo>
                    <a:pt x="254" y="17"/>
                  </a:lnTo>
                  <a:lnTo>
                    <a:pt x="66" y="211"/>
                  </a:lnTo>
                  <a:close/>
                </a:path>
              </a:pathLst>
            </a:custGeom>
            <a:solidFill>
              <a:schemeClr val="tx1">
                <a:lumMod val="50000"/>
                <a:lumOff val="50000"/>
              </a:schemeClr>
            </a:solidFill>
            <a:ln>
              <a:noFill/>
            </a:ln>
          </p:spPr>
          <p:txBody>
            <a:bodyPr vert="horz" wrap="square" lIns="91440" tIns="45720" rIns="91440" bIns="45720" numCol="1" anchor="t" anchorCtr="0" compatLnSpc="1">
              <a:normAutofit fontScale="82500" lnSpcReduction="20000"/>
            </a:bodyPr>
            <a:lstStyle/>
            <a:p>
              <a:endParaRPr lang="en-US"/>
            </a:p>
          </p:txBody>
        </p:sp>
        <p:sp>
          <p:nvSpPr>
            <p:cNvPr id="60" name="ïṡľiḋé"/>
            <p:cNvSpPr/>
            <p:nvPr/>
          </p:nvSpPr>
          <p:spPr>
            <a:xfrm>
              <a:off x="854092" y="2253830"/>
              <a:ext cx="1374643" cy="276999"/>
            </a:xfrm>
            <a:prstGeom prst="rect">
              <a:avLst/>
            </a:prstGeom>
          </p:spPr>
          <p:txBody>
            <a:bodyPr wrap="square" lIns="91440" tIns="45720" rIns="91440" bIns="45720">
              <a:normAutofit fontScale="85000" lnSpcReduction="20000"/>
            </a:bodyPr>
            <a:lstStyle/>
            <a:p>
              <a:pPr algn="ctr">
                <a:spcBef>
                  <a:spcPts val="450"/>
                </a:spcBef>
                <a:buClr>
                  <a:srgbClr val="E24848"/>
                </a:buClr>
              </a:pPr>
              <a:r>
                <a:rPr lang="en-US" altLang="zh-CN" sz="1200" dirty="0"/>
                <a:t>Text</a:t>
              </a:r>
              <a:endParaRPr lang="en-US" sz="1200" dirty="0"/>
            </a:p>
          </p:txBody>
        </p:sp>
        <p:sp>
          <p:nvSpPr>
            <p:cNvPr id="82" name="îṧlíḓê"/>
            <p:cNvSpPr/>
            <p:nvPr/>
          </p:nvSpPr>
          <p:spPr>
            <a:xfrm>
              <a:off x="854092" y="2695882"/>
              <a:ext cx="1374643" cy="276999"/>
            </a:xfrm>
            <a:prstGeom prst="rect">
              <a:avLst/>
            </a:prstGeom>
          </p:spPr>
          <p:txBody>
            <a:bodyPr wrap="square" lIns="91440" tIns="45720" rIns="91440" bIns="45720">
              <a:normAutofit fontScale="85000" lnSpcReduction="20000"/>
            </a:bodyPr>
            <a:lstStyle/>
            <a:p>
              <a:pPr algn="ctr">
                <a:spcBef>
                  <a:spcPts val="450"/>
                </a:spcBef>
                <a:buClr>
                  <a:srgbClr val="E24848"/>
                </a:buClr>
              </a:pPr>
              <a:r>
                <a:rPr lang="en-US" altLang="zh-CN" sz="1200" dirty="0"/>
                <a:t>Text</a:t>
              </a:r>
            </a:p>
          </p:txBody>
        </p:sp>
        <p:sp>
          <p:nvSpPr>
            <p:cNvPr id="83" name="ïṧlíďe"/>
            <p:cNvSpPr/>
            <p:nvPr/>
          </p:nvSpPr>
          <p:spPr>
            <a:xfrm>
              <a:off x="854092" y="3137933"/>
              <a:ext cx="1374643" cy="276999"/>
            </a:xfrm>
            <a:prstGeom prst="rect">
              <a:avLst/>
            </a:prstGeom>
          </p:spPr>
          <p:txBody>
            <a:bodyPr wrap="square" lIns="91440" tIns="45720" rIns="91440" bIns="45720">
              <a:normAutofit fontScale="85000" lnSpcReduction="20000"/>
            </a:bodyPr>
            <a:lstStyle/>
            <a:p>
              <a:pPr algn="ctr">
                <a:spcBef>
                  <a:spcPts val="450"/>
                </a:spcBef>
                <a:buClr>
                  <a:srgbClr val="E24848"/>
                </a:buClr>
              </a:pPr>
              <a:r>
                <a:rPr lang="en-US" altLang="zh-CN" sz="1200" dirty="0"/>
                <a:t>Text</a:t>
              </a:r>
            </a:p>
          </p:txBody>
        </p:sp>
        <p:sp>
          <p:nvSpPr>
            <p:cNvPr id="84" name="ïşļiḍe"/>
            <p:cNvSpPr/>
            <p:nvPr/>
          </p:nvSpPr>
          <p:spPr>
            <a:xfrm>
              <a:off x="854092" y="3579986"/>
              <a:ext cx="1374643" cy="276999"/>
            </a:xfrm>
            <a:prstGeom prst="rect">
              <a:avLst/>
            </a:prstGeom>
          </p:spPr>
          <p:txBody>
            <a:bodyPr wrap="square" lIns="91440" tIns="45720" rIns="91440" bIns="45720">
              <a:normAutofit fontScale="85000" lnSpcReduction="20000"/>
            </a:bodyPr>
            <a:lstStyle/>
            <a:p>
              <a:pPr algn="ctr">
                <a:spcBef>
                  <a:spcPts val="450"/>
                </a:spcBef>
                <a:buClr>
                  <a:srgbClr val="E24848"/>
                </a:buClr>
              </a:pPr>
              <a:r>
                <a:rPr lang="en-US" altLang="zh-CN" sz="1200" dirty="0"/>
                <a:t>Text</a:t>
              </a:r>
            </a:p>
          </p:txBody>
        </p:sp>
      </p:grpSp>
    </p:spTree>
    <p:custDataLst>
      <p:tags r:id="rId1"/>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四不伤害</a:t>
            </a:r>
          </a:p>
        </p:txBody>
      </p:sp>
      <p:sp>
        <p:nvSpPr>
          <p:cNvPr id="3" name="文本框 2"/>
          <p:cNvSpPr txBox="1"/>
          <p:nvPr/>
        </p:nvSpPr>
        <p:spPr>
          <a:xfrm>
            <a:off x="3454400" y="1477010"/>
            <a:ext cx="1311910"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不伤害他人</a:t>
            </a:r>
          </a:p>
        </p:txBody>
      </p:sp>
      <p:sp>
        <p:nvSpPr>
          <p:cNvPr id="4" name="文本框 3"/>
          <p:cNvSpPr txBox="1"/>
          <p:nvPr/>
        </p:nvSpPr>
        <p:spPr>
          <a:xfrm>
            <a:off x="4225925" y="2089785"/>
            <a:ext cx="3396615" cy="1706880"/>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我不伤害他人,就是我的行为或后果,不能给他人造成伤害。在多人作业同时，由于自己不遵守操作规程，对作业现场周围观察不够以及自己操作失误等原因，自己的行为可能对现场周围的人员造成伤害。</a:t>
            </a:r>
          </a:p>
        </p:txBody>
      </p:sp>
      <p:grpSp>
        <p:nvGrpSpPr>
          <p:cNvPr id="127" name="íṥlíd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292735" y="1726565"/>
            <a:ext cx="3091815" cy="2933065"/>
            <a:chOff x="3859213" y="1260476"/>
            <a:chExt cx="4475162" cy="4244975"/>
          </a:xfrm>
        </p:grpSpPr>
        <p:sp>
          <p:nvSpPr>
            <p:cNvPr id="128" name="ïślîdé"/>
            <p:cNvSpPr/>
            <p:nvPr/>
          </p:nvSpPr>
          <p:spPr bwMode="auto">
            <a:xfrm>
              <a:off x="3859213" y="1260476"/>
              <a:ext cx="1917700" cy="2611438"/>
            </a:xfrm>
            <a:custGeom>
              <a:avLst/>
              <a:gdLst>
                <a:gd name="T0" fmla="*/ 348 w 352"/>
                <a:gd name="T1" fmla="*/ 43 h 480"/>
                <a:gd name="T2" fmla="*/ 340 w 352"/>
                <a:gd name="T3" fmla="*/ 14 h 480"/>
                <a:gd name="T4" fmla="*/ 305 w 352"/>
                <a:gd name="T5" fmla="*/ 2 h 480"/>
                <a:gd name="T6" fmla="*/ 213 w 352"/>
                <a:gd name="T7" fmla="*/ 12 h 480"/>
                <a:gd name="T8" fmla="*/ 180 w 352"/>
                <a:gd name="T9" fmla="*/ 29 h 480"/>
                <a:gd name="T10" fmla="*/ 170 w 352"/>
                <a:gd name="T11" fmla="*/ 45 h 480"/>
                <a:gd name="T12" fmla="*/ 156 w 352"/>
                <a:gd name="T13" fmla="*/ 58 h 480"/>
                <a:gd name="T14" fmla="*/ 137 w 352"/>
                <a:gd name="T15" fmla="*/ 61 h 480"/>
                <a:gd name="T16" fmla="*/ 118 w 352"/>
                <a:gd name="T17" fmla="*/ 56 h 480"/>
                <a:gd name="T18" fmla="*/ 97 w 352"/>
                <a:gd name="T19" fmla="*/ 53 h 480"/>
                <a:gd name="T20" fmla="*/ 73 w 352"/>
                <a:gd name="T21" fmla="*/ 52 h 480"/>
                <a:gd name="T22" fmla="*/ 4 w 352"/>
                <a:gd name="T23" fmla="*/ 72 h 480"/>
                <a:gd name="T24" fmla="*/ 4 w 352"/>
                <a:gd name="T25" fmla="*/ 98 h 480"/>
                <a:gd name="T26" fmla="*/ 28 w 352"/>
                <a:gd name="T27" fmla="*/ 110 h 480"/>
                <a:gd name="T28" fmla="*/ 50 w 352"/>
                <a:gd name="T29" fmla="*/ 106 h 480"/>
                <a:gd name="T30" fmla="*/ 67 w 352"/>
                <a:gd name="T31" fmla="*/ 111 h 480"/>
                <a:gd name="T32" fmla="*/ 88 w 352"/>
                <a:gd name="T33" fmla="*/ 141 h 480"/>
                <a:gd name="T34" fmla="*/ 115 w 352"/>
                <a:gd name="T35" fmla="*/ 214 h 480"/>
                <a:gd name="T36" fmla="*/ 178 w 352"/>
                <a:gd name="T37" fmla="*/ 260 h 480"/>
                <a:gd name="T38" fmla="*/ 194 w 352"/>
                <a:gd name="T39" fmla="*/ 295 h 480"/>
                <a:gd name="T40" fmla="*/ 194 w 352"/>
                <a:gd name="T41" fmla="*/ 331 h 480"/>
                <a:gd name="T42" fmla="*/ 201 w 352"/>
                <a:gd name="T43" fmla="*/ 345 h 480"/>
                <a:gd name="T44" fmla="*/ 212 w 352"/>
                <a:gd name="T45" fmla="*/ 363 h 480"/>
                <a:gd name="T46" fmla="*/ 209 w 352"/>
                <a:gd name="T47" fmla="*/ 383 h 480"/>
                <a:gd name="T48" fmla="*/ 205 w 352"/>
                <a:gd name="T49" fmla="*/ 406 h 480"/>
                <a:gd name="T50" fmla="*/ 207 w 352"/>
                <a:gd name="T51" fmla="*/ 450 h 480"/>
                <a:gd name="T52" fmla="*/ 223 w 352"/>
                <a:gd name="T53" fmla="*/ 479 h 480"/>
                <a:gd name="T54" fmla="*/ 232 w 352"/>
                <a:gd name="T55" fmla="*/ 474 h 480"/>
                <a:gd name="T56" fmla="*/ 230 w 352"/>
                <a:gd name="T57" fmla="*/ 459 h 480"/>
                <a:gd name="T58" fmla="*/ 242 w 352"/>
                <a:gd name="T59" fmla="*/ 427 h 480"/>
                <a:gd name="T60" fmla="*/ 262 w 352"/>
                <a:gd name="T61" fmla="*/ 399 h 480"/>
                <a:gd name="T62" fmla="*/ 276 w 352"/>
                <a:gd name="T63" fmla="*/ 363 h 480"/>
                <a:gd name="T64" fmla="*/ 299 w 352"/>
                <a:gd name="T65" fmla="*/ 336 h 480"/>
                <a:gd name="T66" fmla="*/ 292 w 352"/>
                <a:gd name="T67" fmla="*/ 307 h 480"/>
                <a:gd name="T68" fmla="*/ 259 w 352"/>
                <a:gd name="T69" fmla="*/ 283 h 480"/>
                <a:gd name="T70" fmla="*/ 223 w 352"/>
                <a:gd name="T71" fmla="*/ 268 h 480"/>
                <a:gd name="T72" fmla="*/ 205 w 352"/>
                <a:gd name="T73" fmla="*/ 258 h 480"/>
                <a:gd name="T74" fmla="*/ 193 w 352"/>
                <a:gd name="T75" fmla="*/ 243 h 480"/>
                <a:gd name="T76" fmla="*/ 164 w 352"/>
                <a:gd name="T77" fmla="*/ 219 h 480"/>
                <a:gd name="T78" fmla="*/ 176 w 352"/>
                <a:gd name="T79" fmla="*/ 209 h 480"/>
                <a:gd name="T80" fmla="*/ 192 w 352"/>
                <a:gd name="T81" fmla="*/ 220 h 480"/>
                <a:gd name="T82" fmla="*/ 195 w 352"/>
                <a:gd name="T83" fmla="*/ 219 h 480"/>
                <a:gd name="T84" fmla="*/ 202 w 352"/>
                <a:gd name="T85" fmla="*/ 194 h 480"/>
                <a:gd name="T86" fmla="*/ 220 w 352"/>
                <a:gd name="T87" fmla="*/ 177 h 480"/>
                <a:gd name="T88" fmla="*/ 252 w 352"/>
                <a:gd name="T89" fmla="*/ 149 h 480"/>
                <a:gd name="T90" fmla="*/ 241 w 352"/>
                <a:gd name="T91" fmla="*/ 120 h 480"/>
                <a:gd name="T92" fmla="*/ 224 w 352"/>
                <a:gd name="T93" fmla="*/ 124 h 480"/>
                <a:gd name="T94" fmla="*/ 195 w 352"/>
                <a:gd name="T95" fmla="*/ 118 h 480"/>
                <a:gd name="T96" fmla="*/ 181 w 352"/>
                <a:gd name="T97" fmla="*/ 92 h 480"/>
                <a:gd name="T98" fmla="*/ 197 w 352"/>
                <a:gd name="T99" fmla="*/ 81 h 480"/>
                <a:gd name="T100" fmla="*/ 200 w 352"/>
                <a:gd name="T101" fmla="*/ 83 h 480"/>
                <a:gd name="T102" fmla="*/ 202 w 352"/>
                <a:gd name="T103" fmla="*/ 84 h 480"/>
                <a:gd name="T104" fmla="*/ 203 w 352"/>
                <a:gd name="T105" fmla="*/ 83 h 480"/>
                <a:gd name="T106" fmla="*/ 201 w 352"/>
                <a:gd name="T107" fmla="*/ 81 h 480"/>
                <a:gd name="T108" fmla="*/ 236 w 352"/>
                <a:gd name="T109" fmla="*/ 76 h 480"/>
                <a:gd name="T110" fmla="*/ 267 w 352"/>
                <a:gd name="T111" fmla="*/ 101 h 480"/>
                <a:gd name="T112" fmla="*/ 293 w 352"/>
                <a:gd name="T113" fmla="*/ 100 h 480"/>
                <a:gd name="T114" fmla="*/ 298 w 352"/>
                <a:gd name="T115" fmla="*/ 84 h 480"/>
                <a:gd name="T116" fmla="*/ 308 w 352"/>
                <a:gd name="T117" fmla="*/ 73 h 480"/>
                <a:gd name="T118" fmla="*/ 348 w 352"/>
                <a:gd name="T119" fmla="*/ 4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2" h="480">
                  <a:moveTo>
                    <a:pt x="348" y="43"/>
                  </a:moveTo>
                  <a:cubicBezTo>
                    <a:pt x="352" y="33"/>
                    <a:pt x="348" y="21"/>
                    <a:pt x="340" y="14"/>
                  </a:cubicBezTo>
                  <a:cubicBezTo>
                    <a:pt x="331" y="5"/>
                    <a:pt x="318" y="2"/>
                    <a:pt x="305" y="2"/>
                  </a:cubicBezTo>
                  <a:cubicBezTo>
                    <a:pt x="274" y="0"/>
                    <a:pt x="243" y="4"/>
                    <a:pt x="213" y="12"/>
                  </a:cubicBezTo>
                  <a:cubicBezTo>
                    <a:pt x="202" y="16"/>
                    <a:pt x="188" y="19"/>
                    <a:pt x="180" y="29"/>
                  </a:cubicBezTo>
                  <a:cubicBezTo>
                    <a:pt x="175" y="34"/>
                    <a:pt x="174" y="40"/>
                    <a:pt x="170" y="45"/>
                  </a:cubicBezTo>
                  <a:cubicBezTo>
                    <a:pt x="166" y="51"/>
                    <a:pt x="161" y="55"/>
                    <a:pt x="156" y="58"/>
                  </a:cubicBezTo>
                  <a:cubicBezTo>
                    <a:pt x="150" y="60"/>
                    <a:pt x="144" y="62"/>
                    <a:pt x="137" y="61"/>
                  </a:cubicBezTo>
                  <a:cubicBezTo>
                    <a:pt x="130" y="61"/>
                    <a:pt x="124" y="58"/>
                    <a:pt x="118" y="56"/>
                  </a:cubicBezTo>
                  <a:cubicBezTo>
                    <a:pt x="111" y="53"/>
                    <a:pt x="104" y="53"/>
                    <a:pt x="97" y="53"/>
                  </a:cubicBezTo>
                  <a:cubicBezTo>
                    <a:pt x="89" y="53"/>
                    <a:pt x="81" y="53"/>
                    <a:pt x="73" y="52"/>
                  </a:cubicBezTo>
                  <a:cubicBezTo>
                    <a:pt x="50" y="50"/>
                    <a:pt x="17" y="48"/>
                    <a:pt x="4" y="72"/>
                  </a:cubicBezTo>
                  <a:cubicBezTo>
                    <a:pt x="0" y="80"/>
                    <a:pt x="0" y="90"/>
                    <a:pt x="4" y="98"/>
                  </a:cubicBezTo>
                  <a:cubicBezTo>
                    <a:pt x="9" y="108"/>
                    <a:pt x="18" y="111"/>
                    <a:pt x="28" y="110"/>
                  </a:cubicBezTo>
                  <a:cubicBezTo>
                    <a:pt x="36" y="109"/>
                    <a:pt x="43" y="106"/>
                    <a:pt x="50" y="106"/>
                  </a:cubicBezTo>
                  <a:cubicBezTo>
                    <a:pt x="56" y="106"/>
                    <a:pt x="62" y="107"/>
                    <a:pt x="67" y="111"/>
                  </a:cubicBezTo>
                  <a:cubicBezTo>
                    <a:pt x="77" y="118"/>
                    <a:pt x="84" y="129"/>
                    <a:pt x="88" y="141"/>
                  </a:cubicBezTo>
                  <a:cubicBezTo>
                    <a:pt x="97" y="166"/>
                    <a:pt x="95" y="194"/>
                    <a:pt x="115" y="214"/>
                  </a:cubicBezTo>
                  <a:cubicBezTo>
                    <a:pt x="133" y="233"/>
                    <a:pt x="160" y="241"/>
                    <a:pt x="178" y="260"/>
                  </a:cubicBezTo>
                  <a:cubicBezTo>
                    <a:pt x="188" y="269"/>
                    <a:pt x="194" y="281"/>
                    <a:pt x="194" y="295"/>
                  </a:cubicBezTo>
                  <a:cubicBezTo>
                    <a:pt x="194" y="307"/>
                    <a:pt x="191" y="320"/>
                    <a:pt x="194" y="331"/>
                  </a:cubicBezTo>
                  <a:cubicBezTo>
                    <a:pt x="195" y="337"/>
                    <a:pt x="197" y="341"/>
                    <a:pt x="201" y="345"/>
                  </a:cubicBezTo>
                  <a:cubicBezTo>
                    <a:pt x="206" y="351"/>
                    <a:pt x="212" y="355"/>
                    <a:pt x="212" y="363"/>
                  </a:cubicBezTo>
                  <a:cubicBezTo>
                    <a:pt x="213" y="370"/>
                    <a:pt x="211" y="377"/>
                    <a:pt x="209" y="383"/>
                  </a:cubicBezTo>
                  <a:cubicBezTo>
                    <a:pt x="207" y="391"/>
                    <a:pt x="206" y="398"/>
                    <a:pt x="205" y="406"/>
                  </a:cubicBezTo>
                  <a:cubicBezTo>
                    <a:pt x="204" y="420"/>
                    <a:pt x="204" y="435"/>
                    <a:pt x="207" y="450"/>
                  </a:cubicBezTo>
                  <a:cubicBezTo>
                    <a:pt x="209" y="459"/>
                    <a:pt x="211" y="477"/>
                    <a:pt x="223" y="479"/>
                  </a:cubicBezTo>
                  <a:cubicBezTo>
                    <a:pt x="227" y="480"/>
                    <a:pt x="230" y="478"/>
                    <a:pt x="232" y="474"/>
                  </a:cubicBezTo>
                  <a:cubicBezTo>
                    <a:pt x="233" y="469"/>
                    <a:pt x="231" y="464"/>
                    <a:pt x="230" y="459"/>
                  </a:cubicBezTo>
                  <a:cubicBezTo>
                    <a:pt x="227" y="447"/>
                    <a:pt x="234" y="437"/>
                    <a:pt x="242" y="427"/>
                  </a:cubicBezTo>
                  <a:cubicBezTo>
                    <a:pt x="249" y="418"/>
                    <a:pt x="257" y="410"/>
                    <a:pt x="262" y="399"/>
                  </a:cubicBezTo>
                  <a:cubicBezTo>
                    <a:pt x="267" y="387"/>
                    <a:pt x="269" y="374"/>
                    <a:pt x="276" y="363"/>
                  </a:cubicBezTo>
                  <a:cubicBezTo>
                    <a:pt x="283" y="353"/>
                    <a:pt x="294" y="346"/>
                    <a:pt x="299" y="336"/>
                  </a:cubicBezTo>
                  <a:cubicBezTo>
                    <a:pt x="303" y="325"/>
                    <a:pt x="299" y="315"/>
                    <a:pt x="292" y="307"/>
                  </a:cubicBezTo>
                  <a:cubicBezTo>
                    <a:pt x="283" y="297"/>
                    <a:pt x="270" y="290"/>
                    <a:pt x="259" y="283"/>
                  </a:cubicBezTo>
                  <a:cubicBezTo>
                    <a:pt x="248" y="276"/>
                    <a:pt x="235" y="272"/>
                    <a:pt x="223" y="268"/>
                  </a:cubicBezTo>
                  <a:cubicBezTo>
                    <a:pt x="217" y="265"/>
                    <a:pt x="211" y="262"/>
                    <a:pt x="205" y="258"/>
                  </a:cubicBezTo>
                  <a:cubicBezTo>
                    <a:pt x="200" y="254"/>
                    <a:pt x="198" y="247"/>
                    <a:pt x="193" y="243"/>
                  </a:cubicBezTo>
                  <a:cubicBezTo>
                    <a:pt x="185" y="234"/>
                    <a:pt x="167" y="233"/>
                    <a:pt x="164" y="219"/>
                  </a:cubicBezTo>
                  <a:cubicBezTo>
                    <a:pt x="163" y="212"/>
                    <a:pt x="170" y="208"/>
                    <a:pt x="176" y="209"/>
                  </a:cubicBezTo>
                  <a:cubicBezTo>
                    <a:pt x="182" y="211"/>
                    <a:pt x="188" y="215"/>
                    <a:pt x="192" y="220"/>
                  </a:cubicBezTo>
                  <a:cubicBezTo>
                    <a:pt x="193" y="220"/>
                    <a:pt x="194" y="220"/>
                    <a:pt x="195" y="219"/>
                  </a:cubicBezTo>
                  <a:cubicBezTo>
                    <a:pt x="199" y="211"/>
                    <a:pt x="198" y="202"/>
                    <a:pt x="202" y="194"/>
                  </a:cubicBezTo>
                  <a:cubicBezTo>
                    <a:pt x="206" y="187"/>
                    <a:pt x="213" y="182"/>
                    <a:pt x="220" y="177"/>
                  </a:cubicBezTo>
                  <a:cubicBezTo>
                    <a:pt x="232" y="170"/>
                    <a:pt x="246" y="163"/>
                    <a:pt x="252" y="149"/>
                  </a:cubicBezTo>
                  <a:cubicBezTo>
                    <a:pt x="256" y="139"/>
                    <a:pt x="252" y="124"/>
                    <a:pt x="241" y="120"/>
                  </a:cubicBezTo>
                  <a:cubicBezTo>
                    <a:pt x="235" y="118"/>
                    <a:pt x="229" y="121"/>
                    <a:pt x="224" y="124"/>
                  </a:cubicBezTo>
                  <a:cubicBezTo>
                    <a:pt x="214" y="129"/>
                    <a:pt x="204" y="123"/>
                    <a:pt x="195" y="118"/>
                  </a:cubicBezTo>
                  <a:cubicBezTo>
                    <a:pt x="187" y="113"/>
                    <a:pt x="179" y="103"/>
                    <a:pt x="181" y="92"/>
                  </a:cubicBezTo>
                  <a:cubicBezTo>
                    <a:pt x="182" y="85"/>
                    <a:pt x="190" y="80"/>
                    <a:pt x="197" y="81"/>
                  </a:cubicBezTo>
                  <a:cubicBezTo>
                    <a:pt x="197" y="83"/>
                    <a:pt x="199" y="84"/>
                    <a:pt x="200" y="83"/>
                  </a:cubicBezTo>
                  <a:cubicBezTo>
                    <a:pt x="201" y="83"/>
                    <a:pt x="202" y="84"/>
                    <a:pt x="202" y="84"/>
                  </a:cubicBezTo>
                  <a:cubicBezTo>
                    <a:pt x="203" y="85"/>
                    <a:pt x="204" y="84"/>
                    <a:pt x="203" y="83"/>
                  </a:cubicBezTo>
                  <a:cubicBezTo>
                    <a:pt x="203" y="82"/>
                    <a:pt x="202" y="82"/>
                    <a:pt x="201" y="81"/>
                  </a:cubicBezTo>
                  <a:cubicBezTo>
                    <a:pt x="209" y="71"/>
                    <a:pt x="224" y="71"/>
                    <a:pt x="236" y="76"/>
                  </a:cubicBezTo>
                  <a:cubicBezTo>
                    <a:pt x="248" y="81"/>
                    <a:pt x="256" y="93"/>
                    <a:pt x="267" y="101"/>
                  </a:cubicBezTo>
                  <a:cubicBezTo>
                    <a:pt x="275" y="106"/>
                    <a:pt x="287" y="110"/>
                    <a:pt x="293" y="100"/>
                  </a:cubicBezTo>
                  <a:cubicBezTo>
                    <a:pt x="296" y="95"/>
                    <a:pt x="296" y="89"/>
                    <a:pt x="298" y="84"/>
                  </a:cubicBezTo>
                  <a:cubicBezTo>
                    <a:pt x="300" y="80"/>
                    <a:pt x="304" y="76"/>
                    <a:pt x="308" y="73"/>
                  </a:cubicBezTo>
                  <a:cubicBezTo>
                    <a:pt x="321" y="63"/>
                    <a:pt x="342" y="60"/>
                    <a:pt x="348" y="43"/>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29" name="iṡļïḑè"/>
            <p:cNvSpPr/>
            <p:nvPr/>
          </p:nvSpPr>
          <p:spPr bwMode="auto">
            <a:xfrm>
              <a:off x="5608638" y="1695451"/>
              <a:ext cx="141288" cy="80963"/>
            </a:xfrm>
            <a:custGeom>
              <a:avLst/>
              <a:gdLst>
                <a:gd name="T0" fmla="*/ 18 w 26"/>
                <a:gd name="T1" fmla="*/ 15 h 15"/>
                <a:gd name="T2" fmla="*/ 26 w 26"/>
                <a:gd name="T3" fmla="*/ 8 h 15"/>
                <a:gd name="T4" fmla="*/ 15 w 26"/>
                <a:gd name="T5" fmla="*/ 0 h 15"/>
                <a:gd name="T6" fmla="*/ 0 w 26"/>
                <a:gd name="T7" fmla="*/ 10 h 15"/>
                <a:gd name="T8" fmla="*/ 6 w 26"/>
                <a:gd name="T9" fmla="*/ 14 h 15"/>
                <a:gd name="T10" fmla="*/ 18 w 26"/>
                <a:gd name="T11" fmla="*/ 15 h 15"/>
              </a:gdLst>
              <a:ahLst/>
              <a:cxnLst>
                <a:cxn ang="0">
                  <a:pos x="T0" y="T1"/>
                </a:cxn>
                <a:cxn ang="0">
                  <a:pos x="T2" y="T3"/>
                </a:cxn>
                <a:cxn ang="0">
                  <a:pos x="T4" y="T5"/>
                </a:cxn>
                <a:cxn ang="0">
                  <a:pos x="T6" y="T7"/>
                </a:cxn>
                <a:cxn ang="0">
                  <a:pos x="T8" y="T9"/>
                </a:cxn>
                <a:cxn ang="0">
                  <a:pos x="T10" y="T11"/>
                </a:cxn>
              </a:cxnLst>
              <a:rect l="0" t="0" r="r" b="b"/>
              <a:pathLst>
                <a:path w="26" h="15">
                  <a:moveTo>
                    <a:pt x="18" y="15"/>
                  </a:moveTo>
                  <a:cubicBezTo>
                    <a:pt x="26" y="8"/>
                    <a:pt x="26" y="8"/>
                    <a:pt x="26" y="8"/>
                  </a:cubicBezTo>
                  <a:cubicBezTo>
                    <a:pt x="26" y="3"/>
                    <a:pt x="21" y="0"/>
                    <a:pt x="15" y="0"/>
                  </a:cubicBezTo>
                  <a:cubicBezTo>
                    <a:pt x="11" y="0"/>
                    <a:pt x="0" y="4"/>
                    <a:pt x="0" y="10"/>
                  </a:cubicBezTo>
                  <a:cubicBezTo>
                    <a:pt x="1" y="13"/>
                    <a:pt x="4" y="13"/>
                    <a:pt x="6" y="14"/>
                  </a:cubicBezTo>
                  <a:cubicBezTo>
                    <a:pt x="10" y="15"/>
                    <a:pt x="14" y="15"/>
                    <a:pt x="18" y="15"/>
                  </a:cubicBezTo>
                  <a:close/>
                </a:path>
              </a:pathLst>
            </a:custGeom>
            <a:solidFill>
              <a:srgbClr val="EAF0F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0" name="iṣḻíďé"/>
            <p:cNvSpPr/>
            <p:nvPr/>
          </p:nvSpPr>
          <p:spPr bwMode="auto">
            <a:xfrm>
              <a:off x="5689600" y="1570038"/>
              <a:ext cx="2644775" cy="1828800"/>
            </a:xfrm>
            <a:custGeom>
              <a:avLst/>
              <a:gdLst>
                <a:gd name="T0" fmla="*/ 447 w 485"/>
                <a:gd name="T1" fmla="*/ 36 h 336"/>
                <a:gd name="T2" fmla="*/ 374 w 485"/>
                <a:gd name="T3" fmla="*/ 29 h 336"/>
                <a:gd name="T4" fmla="*/ 313 w 485"/>
                <a:gd name="T5" fmla="*/ 3 h 336"/>
                <a:gd name="T6" fmla="*/ 215 w 485"/>
                <a:gd name="T7" fmla="*/ 22 h 336"/>
                <a:gd name="T8" fmla="*/ 136 w 485"/>
                <a:gd name="T9" fmla="*/ 37 h 336"/>
                <a:gd name="T10" fmla="*/ 98 w 485"/>
                <a:gd name="T11" fmla="*/ 17 h 336"/>
                <a:gd name="T12" fmla="*/ 68 w 485"/>
                <a:gd name="T13" fmla="*/ 36 h 336"/>
                <a:gd name="T14" fmla="*/ 76 w 485"/>
                <a:gd name="T15" fmla="*/ 77 h 336"/>
                <a:gd name="T16" fmla="*/ 85 w 485"/>
                <a:gd name="T17" fmla="*/ 76 h 336"/>
                <a:gd name="T18" fmla="*/ 97 w 485"/>
                <a:gd name="T19" fmla="*/ 46 h 336"/>
                <a:gd name="T20" fmla="*/ 58 w 485"/>
                <a:gd name="T21" fmla="*/ 78 h 336"/>
                <a:gd name="T22" fmla="*/ 23 w 485"/>
                <a:gd name="T23" fmla="*/ 112 h 336"/>
                <a:gd name="T24" fmla="*/ 15 w 485"/>
                <a:gd name="T25" fmla="*/ 134 h 336"/>
                <a:gd name="T26" fmla="*/ 18 w 485"/>
                <a:gd name="T27" fmla="*/ 132 h 336"/>
                <a:gd name="T28" fmla="*/ 49 w 485"/>
                <a:gd name="T29" fmla="*/ 122 h 336"/>
                <a:gd name="T30" fmla="*/ 89 w 485"/>
                <a:gd name="T31" fmla="*/ 131 h 336"/>
                <a:gd name="T32" fmla="*/ 116 w 485"/>
                <a:gd name="T33" fmla="*/ 146 h 336"/>
                <a:gd name="T34" fmla="*/ 81 w 485"/>
                <a:gd name="T35" fmla="*/ 151 h 336"/>
                <a:gd name="T36" fmla="*/ 39 w 485"/>
                <a:gd name="T37" fmla="*/ 136 h 336"/>
                <a:gd name="T38" fmla="*/ 16 w 485"/>
                <a:gd name="T39" fmla="*/ 144 h 336"/>
                <a:gd name="T40" fmla="*/ 18 w 485"/>
                <a:gd name="T41" fmla="*/ 212 h 336"/>
                <a:gd name="T42" fmla="*/ 60 w 485"/>
                <a:gd name="T43" fmla="*/ 266 h 336"/>
                <a:gd name="T44" fmla="*/ 74 w 485"/>
                <a:gd name="T45" fmla="*/ 332 h 336"/>
                <a:gd name="T46" fmla="*/ 131 w 485"/>
                <a:gd name="T47" fmla="*/ 289 h 336"/>
                <a:gd name="T48" fmla="*/ 156 w 485"/>
                <a:gd name="T49" fmla="*/ 216 h 336"/>
                <a:gd name="T50" fmla="*/ 178 w 485"/>
                <a:gd name="T51" fmla="*/ 184 h 336"/>
                <a:gd name="T52" fmla="*/ 207 w 485"/>
                <a:gd name="T53" fmla="*/ 184 h 336"/>
                <a:gd name="T54" fmla="*/ 228 w 485"/>
                <a:gd name="T55" fmla="*/ 225 h 336"/>
                <a:gd name="T56" fmla="*/ 243 w 485"/>
                <a:gd name="T57" fmla="*/ 197 h 336"/>
                <a:gd name="T58" fmla="*/ 271 w 485"/>
                <a:gd name="T59" fmla="*/ 223 h 336"/>
                <a:gd name="T60" fmla="*/ 301 w 485"/>
                <a:gd name="T61" fmla="*/ 264 h 336"/>
                <a:gd name="T62" fmla="*/ 292 w 485"/>
                <a:gd name="T63" fmla="*/ 226 h 336"/>
                <a:gd name="T64" fmla="*/ 322 w 485"/>
                <a:gd name="T65" fmla="*/ 187 h 336"/>
                <a:gd name="T66" fmla="*/ 324 w 485"/>
                <a:gd name="T67" fmla="*/ 160 h 336"/>
                <a:gd name="T68" fmla="*/ 347 w 485"/>
                <a:gd name="T69" fmla="*/ 159 h 336"/>
                <a:gd name="T70" fmla="*/ 363 w 485"/>
                <a:gd name="T71" fmla="*/ 133 h 336"/>
                <a:gd name="T72" fmla="*/ 386 w 485"/>
                <a:gd name="T73" fmla="*/ 112 h 336"/>
                <a:gd name="T74" fmla="*/ 400 w 485"/>
                <a:gd name="T75" fmla="*/ 75 h 336"/>
                <a:gd name="T76" fmla="*/ 484 w 485"/>
                <a:gd name="T77" fmla="*/ 5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5" h="336">
                  <a:moveTo>
                    <a:pt x="475" y="41"/>
                  </a:moveTo>
                  <a:cubicBezTo>
                    <a:pt x="466" y="37"/>
                    <a:pt x="456" y="37"/>
                    <a:pt x="447" y="36"/>
                  </a:cubicBezTo>
                  <a:cubicBezTo>
                    <a:pt x="434" y="35"/>
                    <a:pt x="422" y="34"/>
                    <a:pt x="409" y="33"/>
                  </a:cubicBezTo>
                  <a:cubicBezTo>
                    <a:pt x="397" y="32"/>
                    <a:pt x="386" y="31"/>
                    <a:pt x="374" y="29"/>
                  </a:cubicBezTo>
                  <a:cubicBezTo>
                    <a:pt x="362" y="28"/>
                    <a:pt x="351" y="24"/>
                    <a:pt x="341" y="18"/>
                  </a:cubicBezTo>
                  <a:cubicBezTo>
                    <a:pt x="332" y="12"/>
                    <a:pt x="324" y="6"/>
                    <a:pt x="313" y="3"/>
                  </a:cubicBezTo>
                  <a:cubicBezTo>
                    <a:pt x="304" y="1"/>
                    <a:pt x="294" y="0"/>
                    <a:pt x="285" y="1"/>
                  </a:cubicBezTo>
                  <a:cubicBezTo>
                    <a:pt x="260" y="3"/>
                    <a:pt x="238" y="13"/>
                    <a:pt x="215" y="22"/>
                  </a:cubicBezTo>
                  <a:cubicBezTo>
                    <a:pt x="191" y="31"/>
                    <a:pt x="164" y="40"/>
                    <a:pt x="138" y="36"/>
                  </a:cubicBezTo>
                  <a:cubicBezTo>
                    <a:pt x="136" y="35"/>
                    <a:pt x="136" y="36"/>
                    <a:pt x="136" y="37"/>
                  </a:cubicBezTo>
                  <a:cubicBezTo>
                    <a:pt x="130" y="34"/>
                    <a:pt x="125" y="31"/>
                    <a:pt x="119" y="29"/>
                  </a:cubicBezTo>
                  <a:cubicBezTo>
                    <a:pt x="113" y="25"/>
                    <a:pt x="106" y="20"/>
                    <a:pt x="98" y="17"/>
                  </a:cubicBezTo>
                  <a:cubicBezTo>
                    <a:pt x="93" y="15"/>
                    <a:pt x="89" y="16"/>
                    <a:pt x="85" y="20"/>
                  </a:cubicBezTo>
                  <a:cubicBezTo>
                    <a:pt x="79" y="24"/>
                    <a:pt x="74" y="31"/>
                    <a:pt x="68" y="36"/>
                  </a:cubicBezTo>
                  <a:cubicBezTo>
                    <a:pt x="62" y="43"/>
                    <a:pt x="49" y="53"/>
                    <a:pt x="58" y="63"/>
                  </a:cubicBezTo>
                  <a:cubicBezTo>
                    <a:pt x="64" y="68"/>
                    <a:pt x="70" y="72"/>
                    <a:pt x="76" y="77"/>
                  </a:cubicBezTo>
                  <a:cubicBezTo>
                    <a:pt x="78" y="78"/>
                    <a:pt x="79" y="79"/>
                    <a:pt x="81" y="79"/>
                  </a:cubicBezTo>
                  <a:cubicBezTo>
                    <a:pt x="82" y="78"/>
                    <a:pt x="84" y="77"/>
                    <a:pt x="85" y="76"/>
                  </a:cubicBezTo>
                  <a:cubicBezTo>
                    <a:pt x="88" y="72"/>
                    <a:pt x="88" y="66"/>
                    <a:pt x="88" y="62"/>
                  </a:cubicBezTo>
                  <a:cubicBezTo>
                    <a:pt x="88" y="57"/>
                    <a:pt x="89" y="44"/>
                    <a:pt x="97" y="46"/>
                  </a:cubicBezTo>
                  <a:cubicBezTo>
                    <a:pt x="98" y="55"/>
                    <a:pt x="98" y="67"/>
                    <a:pt x="92" y="75"/>
                  </a:cubicBezTo>
                  <a:cubicBezTo>
                    <a:pt x="83" y="87"/>
                    <a:pt x="69" y="74"/>
                    <a:pt x="58" y="78"/>
                  </a:cubicBezTo>
                  <a:cubicBezTo>
                    <a:pt x="48" y="82"/>
                    <a:pt x="44" y="92"/>
                    <a:pt x="38" y="99"/>
                  </a:cubicBezTo>
                  <a:cubicBezTo>
                    <a:pt x="34" y="105"/>
                    <a:pt x="28" y="108"/>
                    <a:pt x="23" y="112"/>
                  </a:cubicBezTo>
                  <a:cubicBezTo>
                    <a:pt x="19" y="114"/>
                    <a:pt x="15" y="118"/>
                    <a:pt x="14" y="122"/>
                  </a:cubicBezTo>
                  <a:cubicBezTo>
                    <a:pt x="13" y="126"/>
                    <a:pt x="14" y="130"/>
                    <a:pt x="15" y="134"/>
                  </a:cubicBezTo>
                  <a:cubicBezTo>
                    <a:pt x="16" y="133"/>
                    <a:pt x="17" y="133"/>
                    <a:pt x="18" y="133"/>
                  </a:cubicBezTo>
                  <a:cubicBezTo>
                    <a:pt x="18" y="132"/>
                    <a:pt x="18" y="132"/>
                    <a:pt x="18" y="132"/>
                  </a:cubicBezTo>
                  <a:cubicBezTo>
                    <a:pt x="23" y="135"/>
                    <a:pt x="29" y="136"/>
                    <a:pt x="34" y="135"/>
                  </a:cubicBezTo>
                  <a:cubicBezTo>
                    <a:pt x="41" y="133"/>
                    <a:pt x="43" y="126"/>
                    <a:pt x="49" y="122"/>
                  </a:cubicBezTo>
                  <a:cubicBezTo>
                    <a:pt x="55" y="118"/>
                    <a:pt x="63" y="116"/>
                    <a:pt x="70" y="118"/>
                  </a:cubicBezTo>
                  <a:cubicBezTo>
                    <a:pt x="77" y="121"/>
                    <a:pt x="82" y="128"/>
                    <a:pt x="89" y="131"/>
                  </a:cubicBezTo>
                  <a:cubicBezTo>
                    <a:pt x="95" y="134"/>
                    <a:pt x="101" y="134"/>
                    <a:pt x="107" y="137"/>
                  </a:cubicBezTo>
                  <a:cubicBezTo>
                    <a:pt x="111" y="138"/>
                    <a:pt x="116" y="141"/>
                    <a:pt x="116" y="146"/>
                  </a:cubicBezTo>
                  <a:cubicBezTo>
                    <a:pt x="116" y="151"/>
                    <a:pt x="110" y="152"/>
                    <a:pt x="106" y="153"/>
                  </a:cubicBezTo>
                  <a:cubicBezTo>
                    <a:pt x="98" y="155"/>
                    <a:pt x="88" y="156"/>
                    <a:pt x="81" y="151"/>
                  </a:cubicBezTo>
                  <a:cubicBezTo>
                    <a:pt x="74" y="148"/>
                    <a:pt x="70" y="141"/>
                    <a:pt x="63" y="138"/>
                  </a:cubicBezTo>
                  <a:cubicBezTo>
                    <a:pt x="55" y="135"/>
                    <a:pt x="47" y="135"/>
                    <a:pt x="39" y="136"/>
                  </a:cubicBezTo>
                  <a:cubicBezTo>
                    <a:pt x="31" y="136"/>
                    <a:pt x="22" y="137"/>
                    <a:pt x="15" y="141"/>
                  </a:cubicBezTo>
                  <a:cubicBezTo>
                    <a:pt x="13" y="142"/>
                    <a:pt x="15" y="145"/>
                    <a:pt x="16" y="144"/>
                  </a:cubicBezTo>
                  <a:cubicBezTo>
                    <a:pt x="8" y="154"/>
                    <a:pt x="0" y="164"/>
                    <a:pt x="0" y="177"/>
                  </a:cubicBezTo>
                  <a:cubicBezTo>
                    <a:pt x="0" y="191"/>
                    <a:pt x="7" y="205"/>
                    <a:pt x="18" y="212"/>
                  </a:cubicBezTo>
                  <a:cubicBezTo>
                    <a:pt x="31" y="221"/>
                    <a:pt x="53" y="218"/>
                    <a:pt x="58" y="235"/>
                  </a:cubicBezTo>
                  <a:cubicBezTo>
                    <a:pt x="61" y="245"/>
                    <a:pt x="60" y="256"/>
                    <a:pt x="60" y="266"/>
                  </a:cubicBezTo>
                  <a:cubicBezTo>
                    <a:pt x="60" y="276"/>
                    <a:pt x="59" y="286"/>
                    <a:pt x="58" y="296"/>
                  </a:cubicBezTo>
                  <a:cubicBezTo>
                    <a:pt x="57" y="311"/>
                    <a:pt x="59" y="326"/>
                    <a:pt x="74" y="332"/>
                  </a:cubicBezTo>
                  <a:cubicBezTo>
                    <a:pt x="85" y="336"/>
                    <a:pt x="99" y="334"/>
                    <a:pt x="109" y="327"/>
                  </a:cubicBezTo>
                  <a:cubicBezTo>
                    <a:pt x="122" y="318"/>
                    <a:pt x="128" y="303"/>
                    <a:pt x="131" y="289"/>
                  </a:cubicBezTo>
                  <a:cubicBezTo>
                    <a:pt x="135" y="273"/>
                    <a:pt x="137" y="256"/>
                    <a:pt x="142" y="240"/>
                  </a:cubicBezTo>
                  <a:cubicBezTo>
                    <a:pt x="145" y="231"/>
                    <a:pt x="150" y="223"/>
                    <a:pt x="156" y="216"/>
                  </a:cubicBezTo>
                  <a:cubicBezTo>
                    <a:pt x="162" y="210"/>
                    <a:pt x="171" y="208"/>
                    <a:pt x="176" y="201"/>
                  </a:cubicBezTo>
                  <a:cubicBezTo>
                    <a:pt x="181" y="196"/>
                    <a:pt x="182" y="189"/>
                    <a:pt x="178" y="184"/>
                  </a:cubicBezTo>
                  <a:cubicBezTo>
                    <a:pt x="174" y="178"/>
                    <a:pt x="168" y="175"/>
                    <a:pt x="162" y="172"/>
                  </a:cubicBezTo>
                  <a:cubicBezTo>
                    <a:pt x="177" y="161"/>
                    <a:pt x="198" y="170"/>
                    <a:pt x="207" y="184"/>
                  </a:cubicBezTo>
                  <a:cubicBezTo>
                    <a:pt x="213" y="192"/>
                    <a:pt x="216" y="201"/>
                    <a:pt x="218" y="209"/>
                  </a:cubicBezTo>
                  <a:cubicBezTo>
                    <a:pt x="220" y="215"/>
                    <a:pt x="222" y="223"/>
                    <a:pt x="228" y="225"/>
                  </a:cubicBezTo>
                  <a:cubicBezTo>
                    <a:pt x="233" y="227"/>
                    <a:pt x="238" y="223"/>
                    <a:pt x="239" y="218"/>
                  </a:cubicBezTo>
                  <a:cubicBezTo>
                    <a:pt x="239" y="211"/>
                    <a:pt x="234" y="200"/>
                    <a:pt x="243" y="197"/>
                  </a:cubicBezTo>
                  <a:cubicBezTo>
                    <a:pt x="252" y="193"/>
                    <a:pt x="259" y="203"/>
                    <a:pt x="264" y="209"/>
                  </a:cubicBezTo>
                  <a:cubicBezTo>
                    <a:pt x="268" y="213"/>
                    <a:pt x="272" y="217"/>
                    <a:pt x="271" y="223"/>
                  </a:cubicBezTo>
                  <a:cubicBezTo>
                    <a:pt x="271" y="227"/>
                    <a:pt x="269" y="231"/>
                    <a:pt x="269" y="235"/>
                  </a:cubicBezTo>
                  <a:cubicBezTo>
                    <a:pt x="269" y="251"/>
                    <a:pt x="285" y="266"/>
                    <a:pt x="301" y="264"/>
                  </a:cubicBezTo>
                  <a:cubicBezTo>
                    <a:pt x="302" y="264"/>
                    <a:pt x="303" y="263"/>
                    <a:pt x="302" y="262"/>
                  </a:cubicBezTo>
                  <a:cubicBezTo>
                    <a:pt x="295" y="251"/>
                    <a:pt x="292" y="238"/>
                    <a:pt x="292" y="226"/>
                  </a:cubicBezTo>
                  <a:cubicBezTo>
                    <a:pt x="293" y="214"/>
                    <a:pt x="296" y="196"/>
                    <a:pt x="308" y="193"/>
                  </a:cubicBezTo>
                  <a:cubicBezTo>
                    <a:pt x="313" y="191"/>
                    <a:pt x="318" y="191"/>
                    <a:pt x="322" y="187"/>
                  </a:cubicBezTo>
                  <a:cubicBezTo>
                    <a:pt x="325" y="184"/>
                    <a:pt x="326" y="180"/>
                    <a:pt x="326" y="175"/>
                  </a:cubicBezTo>
                  <a:cubicBezTo>
                    <a:pt x="326" y="170"/>
                    <a:pt x="324" y="165"/>
                    <a:pt x="324" y="160"/>
                  </a:cubicBezTo>
                  <a:cubicBezTo>
                    <a:pt x="324" y="155"/>
                    <a:pt x="326" y="148"/>
                    <a:pt x="331" y="147"/>
                  </a:cubicBezTo>
                  <a:cubicBezTo>
                    <a:pt x="333" y="154"/>
                    <a:pt x="340" y="159"/>
                    <a:pt x="347" y="159"/>
                  </a:cubicBezTo>
                  <a:cubicBezTo>
                    <a:pt x="354" y="159"/>
                    <a:pt x="361" y="153"/>
                    <a:pt x="363" y="146"/>
                  </a:cubicBezTo>
                  <a:cubicBezTo>
                    <a:pt x="364" y="141"/>
                    <a:pt x="363" y="137"/>
                    <a:pt x="363" y="133"/>
                  </a:cubicBezTo>
                  <a:cubicBezTo>
                    <a:pt x="363" y="127"/>
                    <a:pt x="367" y="125"/>
                    <a:pt x="372" y="123"/>
                  </a:cubicBezTo>
                  <a:cubicBezTo>
                    <a:pt x="378" y="121"/>
                    <a:pt x="385" y="119"/>
                    <a:pt x="386" y="112"/>
                  </a:cubicBezTo>
                  <a:cubicBezTo>
                    <a:pt x="388" y="104"/>
                    <a:pt x="383" y="97"/>
                    <a:pt x="382" y="90"/>
                  </a:cubicBezTo>
                  <a:cubicBezTo>
                    <a:pt x="380" y="79"/>
                    <a:pt x="391" y="75"/>
                    <a:pt x="400" y="75"/>
                  </a:cubicBezTo>
                  <a:cubicBezTo>
                    <a:pt x="421" y="73"/>
                    <a:pt x="443" y="75"/>
                    <a:pt x="463" y="68"/>
                  </a:cubicBezTo>
                  <a:cubicBezTo>
                    <a:pt x="470" y="66"/>
                    <a:pt x="481" y="63"/>
                    <a:pt x="484" y="55"/>
                  </a:cubicBezTo>
                  <a:cubicBezTo>
                    <a:pt x="485" y="48"/>
                    <a:pt x="480" y="44"/>
                    <a:pt x="475" y="41"/>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31" name="îṡḻiďe"/>
            <p:cNvSpPr/>
            <p:nvPr/>
          </p:nvSpPr>
          <p:spPr bwMode="auto">
            <a:xfrm>
              <a:off x="7308850" y="3044826"/>
              <a:ext cx="573088" cy="436563"/>
            </a:xfrm>
            <a:custGeom>
              <a:avLst/>
              <a:gdLst>
                <a:gd name="T0" fmla="*/ 72 w 105"/>
                <a:gd name="T1" fmla="*/ 19 h 80"/>
                <a:gd name="T2" fmla="*/ 70 w 105"/>
                <a:gd name="T3" fmla="*/ 9 h 80"/>
                <a:gd name="T4" fmla="*/ 68 w 105"/>
                <a:gd name="T5" fmla="*/ 4 h 80"/>
                <a:gd name="T6" fmla="*/ 60 w 105"/>
                <a:gd name="T7" fmla="*/ 3 h 80"/>
                <a:gd name="T8" fmla="*/ 59 w 105"/>
                <a:gd name="T9" fmla="*/ 3 h 80"/>
                <a:gd name="T10" fmla="*/ 38 w 105"/>
                <a:gd name="T11" fmla="*/ 15 h 80"/>
                <a:gd name="T12" fmla="*/ 26 w 105"/>
                <a:gd name="T13" fmla="*/ 22 h 80"/>
                <a:gd name="T14" fmla="*/ 12 w 105"/>
                <a:gd name="T15" fmla="*/ 28 h 80"/>
                <a:gd name="T16" fmla="*/ 2 w 105"/>
                <a:gd name="T17" fmla="*/ 54 h 80"/>
                <a:gd name="T18" fmla="*/ 19 w 105"/>
                <a:gd name="T19" fmla="*/ 68 h 80"/>
                <a:gd name="T20" fmla="*/ 55 w 105"/>
                <a:gd name="T21" fmla="*/ 69 h 80"/>
                <a:gd name="T22" fmla="*/ 81 w 105"/>
                <a:gd name="T23" fmla="*/ 80 h 80"/>
                <a:gd name="T24" fmla="*/ 101 w 105"/>
                <a:gd name="T25" fmla="*/ 69 h 80"/>
                <a:gd name="T26" fmla="*/ 97 w 105"/>
                <a:gd name="T27" fmla="*/ 45 h 80"/>
                <a:gd name="T28" fmla="*/ 72 w 105"/>
                <a:gd name="T29"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80">
                  <a:moveTo>
                    <a:pt x="72" y="19"/>
                  </a:moveTo>
                  <a:cubicBezTo>
                    <a:pt x="71" y="16"/>
                    <a:pt x="70" y="13"/>
                    <a:pt x="70" y="9"/>
                  </a:cubicBezTo>
                  <a:cubicBezTo>
                    <a:pt x="70" y="7"/>
                    <a:pt x="69" y="5"/>
                    <a:pt x="68" y="4"/>
                  </a:cubicBezTo>
                  <a:cubicBezTo>
                    <a:pt x="66" y="1"/>
                    <a:pt x="62" y="0"/>
                    <a:pt x="60" y="3"/>
                  </a:cubicBezTo>
                  <a:cubicBezTo>
                    <a:pt x="59" y="3"/>
                    <a:pt x="59" y="3"/>
                    <a:pt x="59" y="3"/>
                  </a:cubicBezTo>
                  <a:cubicBezTo>
                    <a:pt x="51" y="5"/>
                    <a:pt x="45" y="10"/>
                    <a:pt x="38" y="15"/>
                  </a:cubicBezTo>
                  <a:cubicBezTo>
                    <a:pt x="34" y="18"/>
                    <a:pt x="31" y="21"/>
                    <a:pt x="26" y="22"/>
                  </a:cubicBezTo>
                  <a:cubicBezTo>
                    <a:pt x="21" y="24"/>
                    <a:pt x="16" y="25"/>
                    <a:pt x="12" y="28"/>
                  </a:cubicBezTo>
                  <a:cubicBezTo>
                    <a:pt x="5" y="34"/>
                    <a:pt x="0" y="46"/>
                    <a:pt x="2" y="54"/>
                  </a:cubicBezTo>
                  <a:cubicBezTo>
                    <a:pt x="3" y="63"/>
                    <a:pt x="11" y="67"/>
                    <a:pt x="19" y="68"/>
                  </a:cubicBezTo>
                  <a:cubicBezTo>
                    <a:pt x="31" y="69"/>
                    <a:pt x="43" y="63"/>
                    <a:pt x="55" y="69"/>
                  </a:cubicBezTo>
                  <a:cubicBezTo>
                    <a:pt x="64" y="73"/>
                    <a:pt x="71" y="80"/>
                    <a:pt x="81" y="80"/>
                  </a:cubicBezTo>
                  <a:cubicBezTo>
                    <a:pt x="89" y="80"/>
                    <a:pt x="97" y="76"/>
                    <a:pt x="101" y="69"/>
                  </a:cubicBezTo>
                  <a:cubicBezTo>
                    <a:pt x="105" y="61"/>
                    <a:pt x="102" y="52"/>
                    <a:pt x="97" y="45"/>
                  </a:cubicBezTo>
                  <a:cubicBezTo>
                    <a:pt x="89" y="36"/>
                    <a:pt x="77" y="30"/>
                    <a:pt x="72" y="19"/>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2500" lnSpcReduction="20000"/>
            </a:bodyPr>
            <a:lstStyle/>
            <a:p>
              <a:pPr algn="ctr"/>
              <a:endParaRPr/>
            </a:p>
          </p:txBody>
        </p:sp>
        <p:sp>
          <p:nvSpPr>
            <p:cNvPr id="132" name="íš1iḋê"/>
            <p:cNvSpPr/>
            <p:nvPr/>
          </p:nvSpPr>
          <p:spPr bwMode="auto">
            <a:xfrm>
              <a:off x="7439025" y="2757488"/>
              <a:ext cx="131763" cy="161925"/>
            </a:xfrm>
            <a:custGeom>
              <a:avLst/>
              <a:gdLst>
                <a:gd name="T0" fmla="*/ 14 w 24"/>
                <a:gd name="T1" fmla="*/ 2 h 30"/>
                <a:gd name="T2" fmla="*/ 3 w 24"/>
                <a:gd name="T3" fmla="*/ 19 h 30"/>
                <a:gd name="T4" fmla="*/ 8 w 24"/>
                <a:gd name="T5" fmla="*/ 28 h 30"/>
                <a:gd name="T6" fmla="*/ 17 w 24"/>
                <a:gd name="T7" fmla="*/ 26 h 30"/>
                <a:gd name="T8" fmla="*/ 23 w 24"/>
                <a:gd name="T9" fmla="*/ 14 h 30"/>
                <a:gd name="T10" fmla="*/ 23 w 24"/>
                <a:gd name="T11" fmla="*/ 14 h 30"/>
                <a:gd name="T12" fmla="*/ 14 w 24"/>
                <a:gd name="T13" fmla="*/ 2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4" y="2"/>
                  </a:moveTo>
                  <a:cubicBezTo>
                    <a:pt x="7" y="3"/>
                    <a:pt x="0" y="12"/>
                    <a:pt x="3" y="19"/>
                  </a:cubicBezTo>
                  <a:cubicBezTo>
                    <a:pt x="3" y="22"/>
                    <a:pt x="5" y="27"/>
                    <a:pt x="8" y="28"/>
                  </a:cubicBezTo>
                  <a:cubicBezTo>
                    <a:pt x="11" y="30"/>
                    <a:pt x="15" y="28"/>
                    <a:pt x="17" y="26"/>
                  </a:cubicBezTo>
                  <a:cubicBezTo>
                    <a:pt x="22" y="24"/>
                    <a:pt x="23" y="19"/>
                    <a:pt x="23" y="14"/>
                  </a:cubicBezTo>
                  <a:cubicBezTo>
                    <a:pt x="23" y="14"/>
                    <a:pt x="23" y="14"/>
                    <a:pt x="23" y="14"/>
                  </a:cubicBezTo>
                  <a:cubicBezTo>
                    <a:pt x="24" y="8"/>
                    <a:pt x="22" y="0"/>
                    <a:pt x="14" y="2"/>
                  </a:cubicBezTo>
                  <a:close/>
                </a:path>
              </a:pathLst>
            </a:custGeom>
            <a:solidFill>
              <a:srgbClr val="D6E2E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3" name="iṡļiḋè"/>
            <p:cNvSpPr/>
            <p:nvPr/>
          </p:nvSpPr>
          <p:spPr bwMode="auto">
            <a:xfrm>
              <a:off x="7308850" y="3024188"/>
              <a:ext cx="42863" cy="38100"/>
            </a:xfrm>
            <a:custGeom>
              <a:avLst/>
              <a:gdLst>
                <a:gd name="T0" fmla="*/ 7 w 8"/>
                <a:gd name="T1" fmla="*/ 5 h 7"/>
                <a:gd name="T2" fmla="*/ 7 w 8"/>
                <a:gd name="T3" fmla="*/ 1 h 7"/>
                <a:gd name="T4" fmla="*/ 6 w 8"/>
                <a:gd name="T5" fmla="*/ 1 h 7"/>
                <a:gd name="T6" fmla="*/ 6 w 8"/>
                <a:gd name="T7" fmla="*/ 1 h 7"/>
                <a:gd name="T8" fmla="*/ 1 w 8"/>
                <a:gd name="T9" fmla="*/ 1 h 7"/>
                <a:gd name="T10" fmla="*/ 1 w 8"/>
                <a:gd name="T11" fmla="*/ 4 h 7"/>
                <a:gd name="T12" fmla="*/ 7 w 8"/>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7" y="5"/>
                  </a:moveTo>
                  <a:cubicBezTo>
                    <a:pt x="8" y="4"/>
                    <a:pt x="8" y="2"/>
                    <a:pt x="7" y="1"/>
                  </a:cubicBezTo>
                  <a:cubicBezTo>
                    <a:pt x="6" y="1"/>
                    <a:pt x="6" y="1"/>
                    <a:pt x="6" y="1"/>
                  </a:cubicBezTo>
                  <a:cubicBezTo>
                    <a:pt x="6" y="1"/>
                    <a:pt x="6" y="1"/>
                    <a:pt x="6" y="1"/>
                  </a:cubicBezTo>
                  <a:cubicBezTo>
                    <a:pt x="5" y="0"/>
                    <a:pt x="3" y="0"/>
                    <a:pt x="1" y="1"/>
                  </a:cubicBezTo>
                  <a:cubicBezTo>
                    <a:pt x="0" y="2"/>
                    <a:pt x="0" y="3"/>
                    <a:pt x="1" y="4"/>
                  </a:cubicBezTo>
                  <a:cubicBezTo>
                    <a:pt x="2" y="7"/>
                    <a:pt x="5" y="7"/>
                    <a:pt x="7" y="5"/>
                  </a:cubicBezTo>
                  <a:close/>
                </a:path>
              </a:pathLst>
            </a:custGeom>
            <a:solidFill>
              <a:srgbClr val="EAF0F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4" name="ísľiḍê"/>
            <p:cNvSpPr/>
            <p:nvPr/>
          </p:nvSpPr>
          <p:spPr bwMode="auto">
            <a:xfrm>
              <a:off x="6426200" y="1836738"/>
              <a:ext cx="98425" cy="60325"/>
            </a:xfrm>
            <a:custGeom>
              <a:avLst/>
              <a:gdLst>
                <a:gd name="T0" fmla="*/ 18 w 18"/>
                <a:gd name="T1" fmla="*/ 10 h 11"/>
                <a:gd name="T2" fmla="*/ 14 w 18"/>
                <a:gd name="T3" fmla="*/ 6 h 11"/>
                <a:gd name="T4" fmla="*/ 14 w 18"/>
                <a:gd name="T5" fmla="*/ 6 h 11"/>
                <a:gd name="T6" fmla="*/ 14 w 18"/>
                <a:gd name="T7" fmla="*/ 6 h 11"/>
                <a:gd name="T8" fmla="*/ 13 w 18"/>
                <a:gd name="T9" fmla="*/ 6 h 11"/>
                <a:gd name="T10" fmla="*/ 13 w 18"/>
                <a:gd name="T11" fmla="*/ 6 h 11"/>
                <a:gd name="T12" fmla="*/ 13 w 18"/>
                <a:gd name="T13" fmla="*/ 5 h 11"/>
                <a:gd name="T14" fmla="*/ 12 w 18"/>
                <a:gd name="T15" fmla="*/ 5 h 11"/>
                <a:gd name="T16" fmla="*/ 12 w 18"/>
                <a:gd name="T17" fmla="*/ 5 h 11"/>
                <a:gd name="T18" fmla="*/ 12 w 18"/>
                <a:gd name="T19" fmla="*/ 5 h 11"/>
                <a:gd name="T20" fmla="*/ 15 w 18"/>
                <a:gd name="T21" fmla="*/ 3 h 11"/>
                <a:gd name="T22" fmla="*/ 18 w 18"/>
                <a:gd name="T23" fmla="*/ 1 h 11"/>
                <a:gd name="T24" fmla="*/ 18 w 18"/>
                <a:gd name="T25" fmla="*/ 0 h 11"/>
                <a:gd name="T26" fmla="*/ 17 w 18"/>
                <a:gd name="T27" fmla="*/ 0 h 11"/>
                <a:gd name="T28" fmla="*/ 11 w 18"/>
                <a:gd name="T29" fmla="*/ 0 h 11"/>
                <a:gd name="T30" fmla="*/ 4 w 18"/>
                <a:gd name="T31" fmla="*/ 0 h 11"/>
                <a:gd name="T32" fmla="*/ 1 w 18"/>
                <a:gd name="T33" fmla="*/ 0 h 11"/>
                <a:gd name="T34" fmla="*/ 0 w 18"/>
                <a:gd name="T35" fmla="*/ 0 h 11"/>
                <a:gd name="T36" fmla="*/ 0 w 18"/>
                <a:gd name="T37" fmla="*/ 1 h 11"/>
                <a:gd name="T38" fmla="*/ 0 w 18"/>
                <a:gd name="T39" fmla="*/ 8 h 11"/>
                <a:gd name="T40" fmla="*/ 0 w 18"/>
                <a:gd name="T41" fmla="*/ 10 h 11"/>
                <a:gd name="T42" fmla="*/ 1 w 18"/>
                <a:gd name="T43" fmla="*/ 10 h 11"/>
                <a:gd name="T44" fmla="*/ 7 w 18"/>
                <a:gd name="T45" fmla="*/ 10 h 11"/>
                <a:gd name="T46" fmla="*/ 14 w 18"/>
                <a:gd name="T47" fmla="*/ 11 h 11"/>
                <a:gd name="T48" fmla="*/ 17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5" y="7"/>
                    <a:pt x="14" y="6"/>
                  </a:cubicBezTo>
                  <a:cubicBezTo>
                    <a:pt x="14" y="6"/>
                    <a:pt x="14" y="6"/>
                    <a:pt x="14" y="6"/>
                  </a:cubicBezTo>
                  <a:cubicBezTo>
                    <a:pt x="14" y="6"/>
                    <a:pt x="14" y="6"/>
                    <a:pt x="14" y="6"/>
                  </a:cubicBezTo>
                  <a:cubicBezTo>
                    <a:pt x="13" y="6"/>
                    <a:pt x="13" y="6"/>
                    <a:pt x="13" y="6"/>
                  </a:cubicBezTo>
                  <a:cubicBezTo>
                    <a:pt x="13" y="6"/>
                    <a:pt x="13" y="6"/>
                    <a:pt x="13" y="6"/>
                  </a:cubicBezTo>
                  <a:cubicBezTo>
                    <a:pt x="13" y="5"/>
                    <a:pt x="13" y="5"/>
                    <a:pt x="13" y="5"/>
                  </a:cubicBezTo>
                  <a:cubicBezTo>
                    <a:pt x="12" y="5"/>
                    <a:pt x="12" y="5"/>
                    <a:pt x="12" y="5"/>
                  </a:cubicBezTo>
                  <a:cubicBezTo>
                    <a:pt x="12" y="5"/>
                    <a:pt x="12" y="5"/>
                    <a:pt x="12" y="5"/>
                  </a:cubicBezTo>
                  <a:cubicBezTo>
                    <a:pt x="12" y="5"/>
                    <a:pt x="12" y="5"/>
                    <a:pt x="12" y="5"/>
                  </a:cubicBezTo>
                  <a:cubicBezTo>
                    <a:pt x="13" y="4"/>
                    <a:pt x="14" y="4"/>
                    <a:pt x="15" y="3"/>
                  </a:cubicBezTo>
                  <a:cubicBezTo>
                    <a:pt x="16" y="3"/>
                    <a:pt x="17" y="2"/>
                    <a:pt x="18" y="1"/>
                  </a:cubicBezTo>
                  <a:cubicBezTo>
                    <a:pt x="18" y="0"/>
                    <a:pt x="18" y="0"/>
                    <a:pt x="18" y="0"/>
                  </a:cubicBezTo>
                  <a:cubicBezTo>
                    <a:pt x="17" y="0"/>
                    <a:pt x="17" y="0"/>
                    <a:pt x="17" y="0"/>
                  </a:cubicBezTo>
                  <a:cubicBezTo>
                    <a:pt x="15" y="0"/>
                    <a:pt x="13" y="0"/>
                    <a:pt x="11" y="0"/>
                  </a:cubicBezTo>
                  <a:cubicBezTo>
                    <a:pt x="8" y="0"/>
                    <a:pt x="6" y="0"/>
                    <a:pt x="4" y="0"/>
                  </a:cubicBezTo>
                  <a:cubicBezTo>
                    <a:pt x="3" y="0"/>
                    <a:pt x="2" y="0"/>
                    <a:pt x="1" y="0"/>
                  </a:cubicBezTo>
                  <a:cubicBezTo>
                    <a:pt x="0" y="0"/>
                    <a:pt x="0" y="0"/>
                    <a:pt x="0" y="0"/>
                  </a:cubicBezTo>
                  <a:cubicBezTo>
                    <a:pt x="0" y="1"/>
                    <a:pt x="0" y="1"/>
                    <a:pt x="0" y="1"/>
                  </a:cubicBezTo>
                  <a:cubicBezTo>
                    <a:pt x="0" y="3"/>
                    <a:pt x="0" y="5"/>
                    <a:pt x="0" y="8"/>
                  </a:cubicBezTo>
                  <a:cubicBezTo>
                    <a:pt x="0" y="8"/>
                    <a:pt x="0" y="9"/>
                    <a:pt x="0" y="10"/>
                  </a:cubicBezTo>
                  <a:cubicBezTo>
                    <a:pt x="1" y="10"/>
                    <a:pt x="1" y="10"/>
                    <a:pt x="1" y="10"/>
                  </a:cubicBezTo>
                  <a:cubicBezTo>
                    <a:pt x="3" y="10"/>
                    <a:pt x="5" y="10"/>
                    <a:pt x="7" y="10"/>
                  </a:cubicBezTo>
                  <a:cubicBezTo>
                    <a:pt x="9" y="10"/>
                    <a:pt x="12" y="10"/>
                    <a:pt x="14" y="11"/>
                  </a:cubicBezTo>
                  <a:cubicBezTo>
                    <a:pt x="15" y="11"/>
                    <a:pt x="16" y="11"/>
                    <a:pt x="17"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5" name="îślîdè"/>
            <p:cNvSpPr/>
            <p:nvPr/>
          </p:nvSpPr>
          <p:spPr bwMode="auto">
            <a:xfrm>
              <a:off x="6392863" y="1825626"/>
              <a:ext cx="71438" cy="60325"/>
            </a:xfrm>
            <a:custGeom>
              <a:avLst/>
              <a:gdLst>
                <a:gd name="T0" fmla="*/ 13 w 13"/>
                <a:gd name="T1" fmla="*/ 4 h 11"/>
                <a:gd name="T2" fmla="*/ 13 w 13"/>
                <a:gd name="T3" fmla="*/ 3 h 11"/>
                <a:gd name="T4" fmla="*/ 13 w 13"/>
                <a:gd name="T5" fmla="*/ 2 h 11"/>
                <a:gd name="T6" fmla="*/ 13 w 13"/>
                <a:gd name="T7" fmla="*/ 1 h 11"/>
                <a:gd name="T8" fmla="*/ 12 w 13"/>
                <a:gd name="T9" fmla="*/ 0 h 11"/>
                <a:gd name="T10" fmla="*/ 12 w 13"/>
                <a:gd name="T11" fmla="*/ 0 h 11"/>
                <a:gd name="T12" fmla="*/ 10 w 13"/>
                <a:gd name="T13" fmla="*/ 0 h 11"/>
                <a:gd name="T14" fmla="*/ 4 w 13"/>
                <a:gd name="T15" fmla="*/ 0 h 11"/>
                <a:gd name="T16" fmla="*/ 2 w 13"/>
                <a:gd name="T17" fmla="*/ 0 h 11"/>
                <a:gd name="T18" fmla="*/ 0 w 13"/>
                <a:gd name="T19" fmla="*/ 1 h 11"/>
                <a:gd name="T20" fmla="*/ 0 w 13"/>
                <a:gd name="T21" fmla="*/ 2 h 11"/>
                <a:gd name="T22" fmla="*/ 0 w 13"/>
                <a:gd name="T23" fmla="*/ 7 h 11"/>
                <a:gd name="T24" fmla="*/ 0 w 13"/>
                <a:gd name="T25" fmla="*/ 9 h 11"/>
                <a:gd name="T26" fmla="*/ 0 w 13"/>
                <a:gd name="T27" fmla="*/ 10 h 11"/>
                <a:gd name="T28" fmla="*/ 0 w 13"/>
                <a:gd name="T29" fmla="*/ 11 h 11"/>
                <a:gd name="T30" fmla="*/ 1 w 13"/>
                <a:gd name="T31" fmla="*/ 11 h 11"/>
                <a:gd name="T32" fmla="*/ 2 w 13"/>
                <a:gd name="T33" fmla="*/ 11 h 11"/>
                <a:gd name="T34" fmla="*/ 4 w 13"/>
                <a:gd name="T35" fmla="*/ 11 h 11"/>
                <a:gd name="T36" fmla="*/ 8 w 13"/>
                <a:gd name="T37" fmla="*/ 11 h 11"/>
                <a:gd name="T38" fmla="*/ 13 w 13"/>
                <a:gd name="T39" fmla="*/ 11 h 11"/>
                <a:gd name="T40" fmla="*/ 13 w 13"/>
                <a:gd name="T41" fmla="*/ 10 h 11"/>
                <a:gd name="T42" fmla="*/ 13 w 13"/>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1">
                  <a:moveTo>
                    <a:pt x="13" y="4"/>
                  </a:moveTo>
                  <a:cubicBezTo>
                    <a:pt x="13" y="4"/>
                    <a:pt x="13" y="3"/>
                    <a:pt x="13" y="3"/>
                  </a:cubicBezTo>
                  <a:cubicBezTo>
                    <a:pt x="13" y="2"/>
                    <a:pt x="13" y="2"/>
                    <a:pt x="13" y="2"/>
                  </a:cubicBezTo>
                  <a:cubicBezTo>
                    <a:pt x="13" y="1"/>
                    <a:pt x="13" y="1"/>
                    <a:pt x="13" y="1"/>
                  </a:cubicBezTo>
                  <a:cubicBezTo>
                    <a:pt x="12" y="0"/>
                    <a:pt x="12" y="0"/>
                    <a:pt x="12" y="0"/>
                  </a:cubicBezTo>
                  <a:cubicBezTo>
                    <a:pt x="12" y="0"/>
                    <a:pt x="12" y="0"/>
                    <a:pt x="12" y="0"/>
                  </a:cubicBezTo>
                  <a:cubicBezTo>
                    <a:pt x="11" y="0"/>
                    <a:pt x="11" y="0"/>
                    <a:pt x="10" y="0"/>
                  </a:cubicBezTo>
                  <a:cubicBezTo>
                    <a:pt x="8" y="0"/>
                    <a:pt x="6" y="0"/>
                    <a:pt x="4" y="0"/>
                  </a:cubicBezTo>
                  <a:cubicBezTo>
                    <a:pt x="3" y="0"/>
                    <a:pt x="3" y="0"/>
                    <a:pt x="2" y="0"/>
                  </a:cubicBezTo>
                  <a:cubicBezTo>
                    <a:pt x="1" y="0"/>
                    <a:pt x="1" y="0"/>
                    <a:pt x="0" y="1"/>
                  </a:cubicBezTo>
                  <a:cubicBezTo>
                    <a:pt x="0" y="1"/>
                    <a:pt x="0" y="2"/>
                    <a:pt x="0" y="2"/>
                  </a:cubicBezTo>
                  <a:cubicBezTo>
                    <a:pt x="0" y="4"/>
                    <a:pt x="0" y="6"/>
                    <a:pt x="0" y="7"/>
                  </a:cubicBezTo>
                  <a:cubicBezTo>
                    <a:pt x="0" y="8"/>
                    <a:pt x="0" y="8"/>
                    <a:pt x="0" y="9"/>
                  </a:cubicBezTo>
                  <a:cubicBezTo>
                    <a:pt x="0" y="10"/>
                    <a:pt x="0" y="10"/>
                    <a:pt x="0" y="10"/>
                  </a:cubicBezTo>
                  <a:cubicBezTo>
                    <a:pt x="0" y="11"/>
                    <a:pt x="0" y="11"/>
                    <a:pt x="0" y="11"/>
                  </a:cubicBezTo>
                  <a:cubicBezTo>
                    <a:pt x="1" y="11"/>
                    <a:pt x="1" y="11"/>
                    <a:pt x="1" y="11"/>
                  </a:cubicBezTo>
                  <a:cubicBezTo>
                    <a:pt x="2" y="11"/>
                    <a:pt x="2" y="11"/>
                    <a:pt x="2" y="11"/>
                  </a:cubicBezTo>
                  <a:cubicBezTo>
                    <a:pt x="3" y="11"/>
                    <a:pt x="4" y="11"/>
                    <a:pt x="4" y="11"/>
                  </a:cubicBezTo>
                  <a:cubicBezTo>
                    <a:pt x="6" y="11"/>
                    <a:pt x="7" y="11"/>
                    <a:pt x="8" y="11"/>
                  </a:cubicBezTo>
                  <a:cubicBezTo>
                    <a:pt x="10" y="11"/>
                    <a:pt x="11" y="11"/>
                    <a:pt x="13" y="11"/>
                  </a:cubicBezTo>
                  <a:cubicBezTo>
                    <a:pt x="13" y="10"/>
                    <a:pt x="13" y="10"/>
                    <a:pt x="13" y="10"/>
                  </a:cubicBezTo>
                  <a:cubicBezTo>
                    <a:pt x="13" y="8"/>
                    <a:pt x="13" y="6"/>
                    <a:pt x="13"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6" name="îṧļídê"/>
            <p:cNvSpPr/>
            <p:nvPr/>
          </p:nvSpPr>
          <p:spPr bwMode="auto">
            <a:xfrm>
              <a:off x="6354763" y="1966913"/>
              <a:ext cx="71438" cy="26988"/>
            </a:xfrm>
            <a:custGeom>
              <a:avLst/>
              <a:gdLst>
                <a:gd name="T0" fmla="*/ 1 w 13"/>
                <a:gd name="T1" fmla="*/ 5 h 5"/>
                <a:gd name="T2" fmla="*/ 0 w 13"/>
                <a:gd name="T3" fmla="*/ 4 h 5"/>
                <a:gd name="T4" fmla="*/ 5 w 13"/>
                <a:gd name="T5" fmla="*/ 0 h 5"/>
                <a:gd name="T6" fmla="*/ 8 w 13"/>
                <a:gd name="T7" fmla="*/ 0 h 5"/>
                <a:gd name="T8" fmla="*/ 8 w 13"/>
                <a:gd name="T9" fmla="*/ 0 h 5"/>
                <a:gd name="T10" fmla="*/ 12 w 13"/>
                <a:gd name="T11" fmla="*/ 4 h 5"/>
                <a:gd name="T12" fmla="*/ 12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0" y="5"/>
                    <a:pt x="0" y="4"/>
                    <a:pt x="0" y="4"/>
                  </a:cubicBezTo>
                  <a:cubicBezTo>
                    <a:pt x="5" y="0"/>
                    <a:pt x="5" y="0"/>
                    <a:pt x="5" y="0"/>
                  </a:cubicBezTo>
                  <a:cubicBezTo>
                    <a:pt x="6" y="0"/>
                    <a:pt x="7" y="0"/>
                    <a:pt x="8" y="0"/>
                  </a:cubicBezTo>
                  <a:cubicBezTo>
                    <a:pt x="8" y="0"/>
                    <a:pt x="8" y="0"/>
                    <a:pt x="8" y="0"/>
                  </a:cubicBezTo>
                  <a:cubicBezTo>
                    <a:pt x="12" y="4"/>
                    <a:pt x="12" y="4"/>
                    <a:pt x="12" y="4"/>
                  </a:cubicBezTo>
                  <a:cubicBezTo>
                    <a:pt x="13" y="4"/>
                    <a:pt x="13" y="5"/>
                    <a:pt x="12"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7" name="íŝliḋe"/>
            <p:cNvSpPr/>
            <p:nvPr/>
          </p:nvSpPr>
          <p:spPr bwMode="auto">
            <a:xfrm>
              <a:off x="6388100" y="1825626"/>
              <a:ext cx="4763" cy="147638"/>
            </a:xfrm>
            <a:custGeom>
              <a:avLst/>
              <a:gdLst>
                <a:gd name="T0" fmla="*/ 3 w 3"/>
                <a:gd name="T1" fmla="*/ 93 h 93"/>
                <a:gd name="T2" fmla="*/ 3 w 3"/>
                <a:gd name="T3" fmla="*/ 93 h 93"/>
                <a:gd name="T4" fmla="*/ 0 w 3"/>
                <a:gd name="T5" fmla="*/ 93 h 93"/>
                <a:gd name="T6" fmla="*/ 0 w 3"/>
                <a:gd name="T7" fmla="*/ 0 h 93"/>
                <a:gd name="T8" fmla="*/ 3 w 3"/>
                <a:gd name="T9" fmla="*/ 0 h 93"/>
                <a:gd name="T10" fmla="*/ 3 w 3"/>
                <a:gd name="T11" fmla="*/ 0 h 93"/>
                <a:gd name="T12" fmla="*/ 3 w 3"/>
                <a:gd name="T13" fmla="*/ 93 h 93"/>
                <a:gd name="T14" fmla="*/ 3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3" y="93"/>
                  </a:moveTo>
                  <a:lnTo>
                    <a:pt x="3" y="93"/>
                  </a:lnTo>
                  <a:lnTo>
                    <a:pt x="0" y="93"/>
                  </a:lnTo>
                  <a:lnTo>
                    <a:pt x="0" y="0"/>
                  </a:lnTo>
                  <a:lnTo>
                    <a:pt x="3" y="0"/>
                  </a:lnTo>
                  <a:lnTo>
                    <a:pt x="3" y="0"/>
                  </a:lnTo>
                  <a:lnTo>
                    <a:pt x="3" y="93"/>
                  </a:lnTo>
                  <a:lnTo>
                    <a:pt x="3"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8" name="í$1îḓe"/>
            <p:cNvSpPr/>
            <p:nvPr/>
          </p:nvSpPr>
          <p:spPr bwMode="auto">
            <a:xfrm>
              <a:off x="6350000" y="1989138"/>
              <a:ext cx="87313" cy="11113"/>
            </a:xfrm>
            <a:custGeom>
              <a:avLst/>
              <a:gdLst>
                <a:gd name="T0" fmla="*/ 15 w 16"/>
                <a:gd name="T1" fmla="*/ 2 h 2"/>
                <a:gd name="T2" fmla="*/ 0 w 16"/>
                <a:gd name="T3" fmla="*/ 2 h 2"/>
                <a:gd name="T4" fmla="*/ 0 w 16"/>
                <a:gd name="T5" fmla="*/ 1 h 2"/>
                <a:gd name="T6" fmla="*/ 0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0" y="2"/>
                    <a:pt x="0" y="2"/>
                    <a:pt x="0" y="2"/>
                  </a:cubicBezTo>
                  <a:cubicBezTo>
                    <a:pt x="0" y="2"/>
                    <a:pt x="0" y="1"/>
                    <a:pt x="0" y="1"/>
                  </a:cubicBezTo>
                  <a:cubicBezTo>
                    <a:pt x="0" y="0"/>
                    <a:pt x="0" y="0"/>
                    <a:pt x="0" y="0"/>
                  </a:cubicBezTo>
                  <a:cubicBezTo>
                    <a:pt x="15" y="0"/>
                    <a:pt x="15" y="0"/>
                    <a:pt x="15" y="0"/>
                  </a:cubicBezTo>
                  <a:cubicBezTo>
                    <a:pt x="15" y="0"/>
                    <a:pt x="16" y="0"/>
                    <a:pt x="16" y="1"/>
                  </a:cubicBezTo>
                  <a:cubicBezTo>
                    <a:pt x="16" y="1"/>
                    <a:pt x="15"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39" name="îSľîḋê"/>
            <p:cNvSpPr/>
            <p:nvPr/>
          </p:nvSpPr>
          <p:spPr bwMode="auto">
            <a:xfrm>
              <a:off x="5505450" y="3698876"/>
              <a:ext cx="342900" cy="1660525"/>
            </a:xfrm>
            <a:custGeom>
              <a:avLst/>
              <a:gdLst>
                <a:gd name="T0" fmla="*/ 62 w 63"/>
                <a:gd name="T1" fmla="*/ 68 h 305"/>
                <a:gd name="T2" fmla="*/ 35 w 63"/>
                <a:gd name="T3" fmla="*/ 305 h 305"/>
                <a:gd name="T4" fmla="*/ 22 w 63"/>
                <a:gd name="T5" fmla="*/ 305 h 305"/>
                <a:gd name="T6" fmla="*/ 6 w 63"/>
                <a:gd name="T7" fmla="*/ 77 h 305"/>
                <a:gd name="T8" fmla="*/ 62 w 63"/>
                <a:gd name="T9" fmla="*/ 68 h 305"/>
              </a:gdLst>
              <a:ahLst/>
              <a:cxnLst>
                <a:cxn ang="0">
                  <a:pos x="T0" y="T1"/>
                </a:cxn>
                <a:cxn ang="0">
                  <a:pos x="T2" y="T3"/>
                </a:cxn>
                <a:cxn ang="0">
                  <a:pos x="T4" y="T5"/>
                </a:cxn>
                <a:cxn ang="0">
                  <a:pos x="T6" y="T7"/>
                </a:cxn>
                <a:cxn ang="0">
                  <a:pos x="T8" y="T9"/>
                </a:cxn>
              </a:cxnLst>
              <a:rect l="0" t="0" r="r" b="b"/>
              <a:pathLst>
                <a:path w="63" h="305">
                  <a:moveTo>
                    <a:pt x="62" y="68"/>
                  </a:moveTo>
                  <a:cubicBezTo>
                    <a:pt x="63" y="69"/>
                    <a:pt x="35" y="305"/>
                    <a:pt x="35" y="305"/>
                  </a:cubicBezTo>
                  <a:cubicBezTo>
                    <a:pt x="22" y="305"/>
                    <a:pt x="22" y="305"/>
                    <a:pt x="22" y="305"/>
                  </a:cubicBezTo>
                  <a:cubicBezTo>
                    <a:pt x="22" y="305"/>
                    <a:pt x="0" y="153"/>
                    <a:pt x="6" y="77"/>
                  </a:cubicBezTo>
                  <a:cubicBezTo>
                    <a:pt x="12" y="0"/>
                    <a:pt x="62" y="68"/>
                    <a:pt x="62" y="6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40" name="íṩḻïḍé"/>
            <p:cNvSpPr/>
            <p:nvPr/>
          </p:nvSpPr>
          <p:spPr bwMode="auto">
            <a:xfrm>
              <a:off x="5864225" y="3573463"/>
              <a:ext cx="311150" cy="1806575"/>
            </a:xfrm>
            <a:custGeom>
              <a:avLst/>
              <a:gdLst>
                <a:gd name="T0" fmla="*/ 26 w 57"/>
                <a:gd name="T1" fmla="*/ 332 h 332"/>
                <a:gd name="T2" fmla="*/ 49 w 57"/>
                <a:gd name="T3" fmla="*/ 71 h 332"/>
                <a:gd name="T4" fmla="*/ 0 w 57"/>
                <a:gd name="T5" fmla="*/ 56 h 332"/>
                <a:gd name="T6" fmla="*/ 6 w 57"/>
                <a:gd name="T7" fmla="*/ 316 h 332"/>
                <a:gd name="T8" fmla="*/ 6 w 57"/>
                <a:gd name="T9" fmla="*/ 332 h 332"/>
                <a:gd name="T10" fmla="*/ 26 w 57"/>
                <a:gd name="T11" fmla="*/ 332 h 332"/>
              </a:gdLst>
              <a:ahLst/>
              <a:cxnLst>
                <a:cxn ang="0">
                  <a:pos x="T0" y="T1"/>
                </a:cxn>
                <a:cxn ang="0">
                  <a:pos x="T2" y="T3"/>
                </a:cxn>
                <a:cxn ang="0">
                  <a:pos x="T4" y="T5"/>
                </a:cxn>
                <a:cxn ang="0">
                  <a:pos x="T6" y="T7"/>
                </a:cxn>
                <a:cxn ang="0">
                  <a:pos x="T8" y="T9"/>
                </a:cxn>
                <a:cxn ang="0">
                  <a:pos x="T10" y="T11"/>
                </a:cxn>
              </a:cxnLst>
              <a:rect l="0" t="0" r="r" b="b"/>
              <a:pathLst>
                <a:path w="57" h="332">
                  <a:moveTo>
                    <a:pt x="26" y="332"/>
                  </a:moveTo>
                  <a:cubicBezTo>
                    <a:pt x="26" y="332"/>
                    <a:pt x="57" y="142"/>
                    <a:pt x="49" y="71"/>
                  </a:cubicBezTo>
                  <a:cubicBezTo>
                    <a:pt x="42" y="0"/>
                    <a:pt x="0" y="56"/>
                    <a:pt x="0" y="56"/>
                  </a:cubicBezTo>
                  <a:cubicBezTo>
                    <a:pt x="6" y="316"/>
                    <a:pt x="6" y="316"/>
                    <a:pt x="6" y="316"/>
                  </a:cubicBezTo>
                  <a:cubicBezTo>
                    <a:pt x="6" y="332"/>
                    <a:pt x="6" y="332"/>
                    <a:pt x="6" y="332"/>
                  </a:cubicBezTo>
                  <a:lnTo>
                    <a:pt x="26" y="33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41" name="ïṥḻïḍè"/>
            <p:cNvSpPr/>
            <p:nvPr/>
          </p:nvSpPr>
          <p:spPr bwMode="auto">
            <a:xfrm>
              <a:off x="5776913" y="2320926"/>
              <a:ext cx="327025" cy="490538"/>
            </a:xfrm>
            <a:custGeom>
              <a:avLst/>
              <a:gdLst>
                <a:gd name="T0" fmla="*/ 56 w 60"/>
                <a:gd name="T1" fmla="*/ 76 h 90"/>
                <a:gd name="T2" fmla="*/ 60 w 60"/>
                <a:gd name="T3" fmla="*/ 59 h 90"/>
                <a:gd name="T4" fmla="*/ 52 w 60"/>
                <a:gd name="T5" fmla="*/ 23 h 90"/>
                <a:gd name="T6" fmla="*/ 17 w 60"/>
                <a:gd name="T7" fmla="*/ 4 h 90"/>
                <a:gd name="T8" fmla="*/ 5 w 60"/>
                <a:gd name="T9" fmla="*/ 48 h 90"/>
                <a:gd name="T10" fmla="*/ 21 w 60"/>
                <a:gd name="T11" fmla="*/ 79 h 90"/>
                <a:gd name="T12" fmla="*/ 56 w 60"/>
                <a:gd name="T13" fmla="*/ 76 h 90"/>
              </a:gdLst>
              <a:ahLst/>
              <a:cxnLst>
                <a:cxn ang="0">
                  <a:pos x="T0" y="T1"/>
                </a:cxn>
                <a:cxn ang="0">
                  <a:pos x="T2" y="T3"/>
                </a:cxn>
                <a:cxn ang="0">
                  <a:pos x="T4" y="T5"/>
                </a:cxn>
                <a:cxn ang="0">
                  <a:pos x="T6" y="T7"/>
                </a:cxn>
                <a:cxn ang="0">
                  <a:pos x="T8" y="T9"/>
                </a:cxn>
                <a:cxn ang="0">
                  <a:pos x="T10" y="T11"/>
                </a:cxn>
                <a:cxn ang="0">
                  <a:pos x="T12" y="T13"/>
                </a:cxn>
              </a:cxnLst>
              <a:rect l="0" t="0" r="r" b="b"/>
              <a:pathLst>
                <a:path w="60" h="90">
                  <a:moveTo>
                    <a:pt x="56" y="76"/>
                  </a:moveTo>
                  <a:cubicBezTo>
                    <a:pt x="58" y="71"/>
                    <a:pt x="60" y="66"/>
                    <a:pt x="60" y="59"/>
                  </a:cubicBezTo>
                  <a:cubicBezTo>
                    <a:pt x="60" y="47"/>
                    <a:pt x="58" y="34"/>
                    <a:pt x="52" y="23"/>
                  </a:cubicBezTo>
                  <a:cubicBezTo>
                    <a:pt x="46" y="11"/>
                    <a:pt x="31" y="0"/>
                    <a:pt x="17" y="4"/>
                  </a:cubicBezTo>
                  <a:cubicBezTo>
                    <a:pt x="0" y="10"/>
                    <a:pt x="3" y="33"/>
                    <a:pt x="5" y="48"/>
                  </a:cubicBezTo>
                  <a:cubicBezTo>
                    <a:pt x="7" y="60"/>
                    <a:pt x="12" y="72"/>
                    <a:pt x="21" y="79"/>
                  </a:cubicBezTo>
                  <a:cubicBezTo>
                    <a:pt x="35" y="90"/>
                    <a:pt x="49" y="87"/>
                    <a:pt x="56" y="76"/>
                  </a:cubicBezTo>
                  <a:close/>
                </a:path>
              </a:pathLst>
            </a:custGeom>
            <a:solidFill>
              <a:srgbClr val="DBCC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97500" lnSpcReduction="10000"/>
            </a:bodyPr>
            <a:lstStyle/>
            <a:p>
              <a:pPr algn="ctr"/>
              <a:endParaRPr/>
            </a:p>
          </p:txBody>
        </p:sp>
        <p:sp>
          <p:nvSpPr>
            <p:cNvPr id="142" name="íŝlîḓé"/>
            <p:cNvSpPr/>
            <p:nvPr/>
          </p:nvSpPr>
          <p:spPr bwMode="auto">
            <a:xfrm>
              <a:off x="5281613" y="3654426"/>
              <a:ext cx="98425" cy="169863"/>
            </a:xfrm>
            <a:custGeom>
              <a:avLst/>
              <a:gdLst>
                <a:gd name="T0" fmla="*/ 16 w 18"/>
                <a:gd name="T1" fmla="*/ 19 h 31"/>
                <a:gd name="T2" fmla="*/ 15 w 18"/>
                <a:gd name="T3" fmla="*/ 20 h 31"/>
                <a:gd name="T4" fmla="*/ 14 w 18"/>
                <a:gd name="T5" fmla="*/ 20 h 31"/>
                <a:gd name="T6" fmla="*/ 13 w 18"/>
                <a:gd name="T7" fmla="*/ 20 h 31"/>
                <a:gd name="T8" fmla="*/ 12 w 18"/>
                <a:gd name="T9" fmla="*/ 26 h 31"/>
                <a:gd name="T10" fmla="*/ 10 w 18"/>
                <a:gd name="T11" fmla="*/ 30 h 31"/>
                <a:gd name="T12" fmla="*/ 6 w 18"/>
                <a:gd name="T13" fmla="*/ 31 h 31"/>
                <a:gd name="T14" fmla="*/ 2 w 18"/>
                <a:gd name="T15" fmla="*/ 28 h 31"/>
                <a:gd name="T16" fmla="*/ 2 w 18"/>
                <a:gd name="T17" fmla="*/ 19 h 31"/>
                <a:gd name="T18" fmla="*/ 8 w 18"/>
                <a:gd name="T19" fmla="*/ 1 h 31"/>
                <a:gd name="T20" fmla="*/ 9 w 18"/>
                <a:gd name="T21" fmla="*/ 0 h 31"/>
                <a:gd name="T22" fmla="*/ 11 w 18"/>
                <a:gd name="T23" fmla="*/ 0 h 31"/>
                <a:gd name="T24" fmla="*/ 18 w 18"/>
                <a:gd name="T25" fmla="*/ 6 h 31"/>
                <a:gd name="T26" fmla="*/ 16 w 18"/>
                <a:gd name="T27"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31">
                  <a:moveTo>
                    <a:pt x="16" y="19"/>
                  </a:moveTo>
                  <a:cubicBezTo>
                    <a:pt x="16" y="19"/>
                    <a:pt x="16" y="20"/>
                    <a:pt x="15" y="20"/>
                  </a:cubicBezTo>
                  <a:cubicBezTo>
                    <a:pt x="14" y="20"/>
                    <a:pt x="14" y="20"/>
                    <a:pt x="14" y="20"/>
                  </a:cubicBezTo>
                  <a:cubicBezTo>
                    <a:pt x="14" y="20"/>
                    <a:pt x="14" y="20"/>
                    <a:pt x="13" y="20"/>
                  </a:cubicBezTo>
                  <a:cubicBezTo>
                    <a:pt x="12" y="22"/>
                    <a:pt x="12" y="24"/>
                    <a:pt x="12" y="26"/>
                  </a:cubicBezTo>
                  <a:cubicBezTo>
                    <a:pt x="12" y="28"/>
                    <a:pt x="11" y="30"/>
                    <a:pt x="10" y="30"/>
                  </a:cubicBezTo>
                  <a:cubicBezTo>
                    <a:pt x="9" y="31"/>
                    <a:pt x="7" y="31"/>
                    <a:pt x="6" y="31"/>
                  </a:cubicBezTo>
                  <a:cubicBezTo>
                    <a:pt x="5" y="30"/>
                    <a:pt x="3" y="29"/>
                    <a:pt x="2" y="28"/>
                  </a:cubicBezTo>
                  <a:cubicBezTo>
                    <a:pt x="0" y="25"/>
                    <a:pt x="1" y="22"/>
                    <a:pt x="2" y="19"/>
                  </a:cubicBezTo>
                  <a:cubicBezTo>
                    <a:pt x="4" y="13"/>
                    <a:pt x="6" y="7"/>
                    <a:pt x="8" y="1"/>
                  </a:cubicBezTo>
                  <a:cubicBezTo>
                    <a:pt x="9" y="0"/>
                    <a:pt x="9" y="0"/>
                    <a:pt x="9" y="0"/>
                  </a:cubicBezTo>
                  <a:cubicBezTo>
                    <a:pt x="9" y="0"/>
                    <a:pt x="10" y="0"/>
                    <a:pt x="11" y="0"/>
                  </a:cubicBezTo>
                  <a:cubicBezTo>
                    <a:pt x="14" y="2"/>
                    <a:pt x="18" y="2"/>
                    <a:pt x="18" y="6"/>
                  </a:cubicBezTo>
                  <a:cubicBezTo>
                    <a:pt x="17" y="10"/>
                    <a:pt x="17" y="15"/>
                    <a:pt x="16" y="19"/>
                  </a:cubicBezTo>
                  <a:close/>
                </a:path>
              </a:pathLst>
            </a:custGeom>
            <a:solidFill>
              <a:srgbClr val="DBCC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43" name="isḻiḓè"/>
            <p:cNvSpPr/>
            <p:nvPr/>
          </p:nvSpPr>
          <p:spPr bwMode="auto">
            <a:xfrm>
              <a:off x="5313363" y="2784476"/>
              <a:ext cx="474663" cy="914400"/>
            </a:xfrm>
            <a:custGeom>
              <a:avLst/>
              <a:gdLst>
                <a:gd name="T0" fmla="*/ 23 w 87"/>
                <a:gd name="T1" fmla="*/ 63 h 168"/>
                <a:gd name="T2" fmla="*/ 42 w 87"/>
                <a:gd name="T3" fmla="*/ 30 h 168"/>
                <a:gd name="T4" fmla="*/ 49 w 87"/>
                <a:gd name="T5" fmla="*/ 19 h 168"/>
                <a:gd name="T6" fmla="*/ 57 w 87"/>
                <a:gd name="T7" fmla="*/ 10 h 168"/>
                <a:gd name="T8" fmla="*/ 62 w 87"/>
                <a:gd name="T9" fmla="*/ 3 h 168"/>
                <a:gd name="T10" fmla="*/ 73 w 87"/>
                <a:gd name="T11" fmla="*/ 3 h 168"/>
                <a:gd name="T12" fmla="*/ 84 w 87"/>
                <a:gd name="T13" fmla="*/ 10 h 168"/>
                <a:gd name="T14" fmla="*/ 79 w 87"/>
                <a:gd name="T15" fmla="*/ 28 h 168"/>
                <a:gd name="T16" fmla="*/ 68 w 87"/>
                <a:gd name="T17" fmla="*/ 42 h 168"/>
                <a:gd name="T18" fmla="*/ 49 w 87"/>
                <a:gd name="T19" fmla="*/ 72 h 168"/>
                <a:gd name="T20" fmla="*/ 35 w 87"/>
                <a:gd name="T21" fmla="*/ 97 h 168"/>
                <a:gd name="T22" fmla="*/ 22 w 87"/>
                <a:gd name="T23" fmla="*/ 141 h 168"/>
                <a:gd name="T24" fmla="*/ 13 w 87"/>
                <a:gd name="T25" fmla="*/ 168 h 168"/>
                <a:gd name="T26" fmla="*/ 0 w 87"/>
                <a:gd name="T27" fmla="*/ 165 h 168"/>
                <a:gd name="T28" fmla="*/ 15 w 87"/>
                <a:gd name="T29" fmla="*/ 87 h 168"/>
                <a:gd name="T30" fmla="*/ 18 w 87"/>
                <a:gd name="T31" fmla="*/ 76 h 168"/>
                <a:gd name="T32" fmla="*/ 23 w 87"/>
                <a:gd name="T33" fmla="*/ 6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 h="168">
                  <a:moveTo>
                    <a:pt x="23" y="63"/>
                  </a:moveTo>
                  <a:cubicBezTo>
                    <a:pt x="29" y="52"/>
                    <a:pt x="35" y="41"/>
                    <a:pt x="42" y="30"/>
                  </a:cubicBezTo>
                  <a:cubicBezTo>
                    <a:pt x="44" y="26"/>
                    <a:pt x="46" y="22"/>
                    <a:pt x="49" y="19"/>
                  </a:cubicBezTo>
                  <a:cubicBezTo>
                    <a:pt x="52" y="16"/>
                    <a:pt x="55" y="13"/>
                    <a:pt x="57" y="10"/>
                  </a:cubicBezTo>
                  <a:cubicBezTo>
                    <a:pt x="59" y="7"/>
                    <a:pt x="60" y="4"/>
                    <a:pt x="62" y="3"/>
                  </a:cubicBezTo>
                  <a:cubicBezTo>
                    <a:pt x="66" y="0"/>
                    <a:pt x="70" y="1"/>
                    <a:pt x="73" y="3"/>
                  </a:cubicBezTo>
                  <a:cubicBezTo>
                    <a:pt x="78" y="4"/>
                    <a:pt x="82" y="6"/>
                    <a:pt x="84" y="10"/>
                  </a:cubicBezTo>
                  <a:cubicBezTo>
                    <a:pt x="87" y="16"/>
                    <a:pt x="83" y="23"/>
                    <a:pt x="79" y="28"/>
                  </a:cubicBezTo>
                  <a:cubicBezTo>
                    <a:pt x="75" y="33"/>
                    <a:pt x="71" y="37"/>
                    <a:pt x="68" y="42"/>
                  </a:cubicBezTo>
                  <a:cubicBezTo>
                    <a:pt x="61" y="52"/>
                    <a:pt x="56" y="62"/>
                    <a:pt x="49" y="72"/>
                  </a:cubicBezTo>
                  <a:cubicBezTo>
                    <a:pt x="43" y="80"/>
                    <a:pt x="40" y="88"/>
                    <a:pt x="35" y="97"/>
                  </a:cubicBezTo>
                  <a:cubicBezTo>
                    <a:pt x="28" y="111"/>
                    <a:pt x="25" y="126"/>
                    <a:pt x="22" y="141"/>
                  </a:cubicBezTo>
                  <a:cubicBezTo>
                    <a:pt x="20" y="150"/>
                    <a:pt x="18" y="160"/>
                    <a:pt x="13" y="168"/>
                  </a:cubicBezTo>
                  <a:cubicBezTo>
                    <a:pt x="0" y="165"/>
                    <a:pt x="0" y="165"/>
                    <a:pt x="0" y="165"/>
                  </a:cubicBezTo>
                  <a:cubicBezTo>
                    <a:pt x="5" y="139"/>
                    <a:pt x="10" y="113"/>
                    <a:pt x="15" y="87"/>
                  </a:cubicBezTo>
                  <a:cubicBezTo>
                    <a:pt x="16" y="83"/>
                    <a:pt x="17" y="80"/>
                    <a:pt x="18" y="76"/>
                  </a:cubicBezTo>
                  <a:cubicBezTo>
                    <a:pt x="19" y="71"/>
                    <a:pt x="21" y="67"/>
                    <a:pt x="23" y="6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44" name="ïşļidê"/>
            <p:cNvSpPr/>
            <p:nvPr/>
          </p:nvSpPr>
          <p:spPr bwMode="auto">
            <a:xfrm>
              <a:off x="5749925" y="2195513"/>
              <a:ext cx="392113" cy="604838"/>
            </a:xfrm>
            <a:custGeom>
              <a:avLst/>
              <a:gdLst>
                <a:gd name="T0" fmla="*/ 2 w 72"/>
                <a:gd name="T1" fmla="*/ 39 h 111"/>
                <a:gd name="T2" fmla="*/ 1 w 72"/>
                <a:gd name="T3" fmla="*/ 66 h 111"/>
                <a:gd name="T4" fmla="*/ 2 w 72"/>
                <a:gd name="T5" fmla="*/ 81 h 111"/>
                <a:gd name="T6" fmla="*/ 37 w 72"/>
                <a:gd name="T7" fmla="*/ 111 h 111"/>
                <a:gd name="T8" fmla="*/ 54 w 72"/>
                <a:gd name="T9" fmla="*/ 104 h 111"/>
                <a:gd name="T10" fmla="*/ 58 w 72"/>
                <a:gd name="T11" fmla="*/ 88 h 111"/>
                <a:gd name="T12" fmla="*/ 59 w 72"/>
                <a:gd name="T13" fmla="*/ 55 h 111"/>
                <a:gd name="T14" fmla="*/ 60 w 72"/>
                <a:gd name="T15" fmla="*/ 41 h 111"/>
                <a:gd name="T16" fmla="*/ 65 w 72"/>
                <a:gd name="T17" fmla="*/ 34 h 111"/>
                <a:gd name="T18" fmla="*/ 71 w 72"/>
                <a:gd name="T19" fmla="*/ 11 h 111"/>
                <a:gd name="T20" fmla="*/ 70 w 72"/>
                <a:gd name="T21" fmla="*/ 5 h 111"/>
                <a:gd name="T22" fmla="*/ 55 w 72"/>
                <a:gd name="T23" fmla="*/ 3 h 111"/>
                <a:gd name="T24" fmla="*/ 41 w 72"/>
                <a:gd name="T25" fmla="*/ 11 h 111"/>
                <a:gd name="T26" fmla="*/ 31 w 72"/>
                <a:gd name="T27" fmla="*/ 13 h 111"/>
                <a:gd name="T28" fmla="*/ 2 w 72"/>
                <a:gd name="T29" fmla="*/ 3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11">
                  <a:moveTo>
                    <a:pt x="2" y="39"/>
                  </a:moveTo>
                  <a:cubicBezTo>
                    <a:pt x="0" y="48"/>
                    <a:pt x="1" y="57"/>
                    <a:pt x="1" y="66"/>
                  </a:cubicBezTo>
                  <a:cubicBezTo>
                    <a:pt x="1" y="71"/>
                    <a:pt x="1" y="76"/>
                    <a:pt x="2" y="81"/>
                  </a:cubicBezTo>
                  <a:cubicBezTo>
                    <a:pt x="5" y="98"/>
                    <a:pt x="20" y="111"/>
                    <a:pt x="37" y="111"/>
                  </a:cubicBezTo>
                  <a:cubicBezTo>
                    <a:pt x="43" y="111"/>
                    <a:pt x="50" y="109"/>
                    <a:pt x="54" y="104"/>
                  </a:cubicBezTo>
                  <a:cubicBezTo>
                    <a:pt x="57" y="99"/>
                    <a:pt x="58" y="94"/>
                    <a:pt x="58" y="88"/>
                  </a:cubicBezTo>
                  <a:cubicBezTo>
                    <a:pt x="59" y="77"/>
                    <a:pt x="59" y="66"/>
                    <a:pt x="59" y="55"/>
                  </a:cubicBezTo>
                  <a:cubicBezTo>
                    <a:pt x="58" y="50"/>
                    <a:pt x="58" y="45"/>
                    <a:pt x="60" y="41"/>
                  </a:cubicBezTo>
                  <a:cubicBezTo>
                    <a:pt x="61" y="39"/>
                    <a:pt x="63" y="37"/>
                    <a:pt x="65" y="34"/>
                  </a:cubicBezTo>
                  <a:cubicBezTo>
                    <a:pt x="70" y="28"/>
                    <a:pt x="72" y="19"/>
                    <a:pt x="71" y="11"/>
                  </a:cubicBezTo>
                  <a:cubicBezTo>
                    <a:pt x="71" y="9"/>
                    <a:pt x="71" y="7"/>
                    <a:pt x="70" y="5"/>
                  </a:cubicBezTo>
                  <a:cubicBezTo>
                    <a:pt x="67" y="0"/>
                    <a:pt x="60" y="1"/>
                    <a:pt x="55" y="3"/>
                  </a:cubicBezTo>
                  <a:cubicBezTo>
                    <a:pt x="50" y="5"/>
                    <a:pt x="46" y="9"/>
                    <a:pt x="41" y="11"/>
                  </a:cubicBezTo>
                  <a:cubicBezTo>
                    <a:pt x="38" y="12"/>
                    <a:pt x="34" y="12"/>
                    <a:pt x="31" y="13"/>
                  </a:cubicBezTo>
                  <a:cubicBezTo>
                    <a:pt x="19" y="16"/>
                    <a:pt x="5" y="27"/>
                    <a:pt x="2" y="39"/>
                  </a:cubicBezTo>
                  <a:close/>
                </a:path>
              </a:pathLst>
            </a:custGeom>
            <a:solidFill>
              <a:srgbClr val="8C6239"/>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45" name="iSļïdé"/>
            <p:cNvSpPr/>
            <p:nvPr/>
          </p:nvSpPr>
          <p:spPr bwMode="auto">
            <a:xfrm>
              <a:off x="5864225" y="5353051"/>
              <a:ext cx="387350" cy="152400"/>
            </a:xfrm>
            <a:custGeom>
              <a:avLst/>
              <a:gdLst>
                <a:gd name="T0" fmla="*/ 22 w 71"/>
                <a:gd name="T1" fmla="*/ 22 h 28"/>
                <a:gd name="T2" fmla="*/ 20 w 71"/>
                <a:gd name="T3" fmla="*/ 27 h 28"/>
                <a:gd name="T4" fmla="*/ 10 w 71"/>
                <a:gd name="T5" fmla="*/ 28 h 28"/>
                <a:gd name="T6" fmla="*/ 7 w 71"/>
                <a:gd name="T7" fmla="*/ 27 h 28"/>
                <a:gd name="T8" fmla="*/ 5 w 71"/>
                <a:gd name="T9" fmla="*/ 26 h 28"/>
                <a:gd name="T10" fmla="*/ 0 w 71"/>
                <a:gd name="T11" fmla="*/ 20 h 28"/>
                <a:gd name="T12" fmla="*/ 1 w 71"/>
                <a:gd name="T13" fmla="*/ 15 h 28"/>
                <a:gd name="T14" fmla="*/ 3 w 71"/>
                <a:gd name="T15" fmla="*/ 2 h 28"/>
                <a:gd name="T16" fmla="*/ 28 w 71"/>
                <a:gd name="T17" fmla="*/ 1 h 28"/>
                <a:gd name="T18" fmla="*/ 27 w 71"/>
                <a:gd name="T19" fmla="*/ 8 h 28"/>
                <a:gd name="T20" fmla="*/ 48 w 71"/>
                <a:gd name="T21" fmla="*/ 8 h 28"/>
                <a:gd name="T22" fmla="*/ 59 w 71"/>
                <a:gd name="T23" fmla="*/ 8 h 28"/>
                <a:gd name="T24" fmla="*/ 69 w 71"/>
                <a:gd name="T25" fmla="*/ 8 h 28"/>
                <a:gd name="T26" fmla="*/ 70 w 71"/>
                <a:gd name="T27" fmla="*/ 11 h 28"/>
                <a:gd name="T28" fmla="*/ 70 w 71"/>
                <a:gd name="T29" fmla="*/ 14 h 28"/>
                <a:gd name="T30" fmla="*/ 68 w 71"/>
                <a:gd name="T31" fmla="*/ 17 h 28"/>
                <a:gd name="T32" fmla="*/ 22 w 71"/>
                <a:gd name="T33"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8">
                  <a:moveTo>
                    <a:pt x="22" y="22"/>
                  </a:moveTo>
                  <a:cubicBezTo>
                    <a:pt x="26" y="24"/>
                    <a:pt x="22" y="26"/>
                    <a:pt x="20" y="27"/>
                  </a:cubicBezTo>
                  <a:cubicBezTo>
                    <a:pt x="17" y="27"/>
                    <a:pt x="13" y="28"/>
                    <a:pt x="10" y="28"/>
                  </a:cubicBezTo>
                  <a:cubicBezTo>
                    <a:pt x="9" y="28"/>
                    <a:pt x="8" y="27"/>
                    <a:pt x="7" y="27"/>
                  </a:cubicBezTo>
                  <a:cubicBezTo>
                    <a:pt x="6" y="27"/>
                    <a:pt x="6" y="26"/>
                    <a:pt x="5" y="26"/>
                  </a:cubicBezTo>
                  <a:cubicBezTo>
                    <a:pt x="4" y="24"/>
                    <a:pt x="1" y="22"/>
                    <a:pt x="0" y="20"/>
                  </a:cubicBezTo>
                  <a:cubicBezTo>
                    <a:pt x="0" y="18"/>
                    <a:pt x="0" y="17"/>
                    <a:pt x="1" y="15"/>
                  </a:cubicBezTo>
                  <a:cubicBezTo>
                    <a:pt x="2" y="12"/>
                    <a:pt x="4" y="6"/>
                    <a:pt x="3" y="2"/>
                  </a:cubicBezTo>
                  <a:cubicBezTo>
                    <a:pt x="11" y="2"/>
                    <a:pt x="21" y="0"/>
                    <a:pt x="28" y="1"/>
                  </a:cubicBezTo>
                  <a:cubicBezTo>
                    <a:pt x="27" y="4"/>
                    <a:pt x="28" y="6"/>
                    <a:pt x="27" y="8"/>
                  </a:cubicBezTo>
                  <a:cubicBezTo>
                    <a:pt x="27" y="7"/>
                    <a:pt x="46" y="8"/>
                    <a:pt x="48" y="8"/>
                  </a:cubicBezTo>
                  <a:cubicBezTo>
                    <a:pt x="52" y="8"/>
                    <a:pt x="56" y="8"/>
                    <a:pt x="59" y="8"/>
                  </a:cubicBezTo>
                  <a:cubicBezTo>
                    <a:pt x="62" y="8"/>
                    <a:pt x="67" y="6"/>
                    <a:pt x="69" y="8"/>
                  </a:cubicBezTo>
                  <a:cubicBezTo>
                    <a:pt x="70" y="9"/>
                    <a:pt x="70" y="10"/>
                    <a:pt x="70" y="11"/>
                  </a:cubicBezTo>
                  <a:cubicBezTo>
                    <a:pt x="70" y="12"/>
                    <a:pt x="71" y="13"/>
                    <a:pt x="70" y="14"/>
                  </a:cubicBezTo>
                  <a:cubicBezTo>
                    <a:pt x="70" y="15"/>
                    <a:pt x="69" y="16"/>
                    <a:pt x="68" y="17"/>
                  </a:cubicBezTo>
                  <a:cubicBezTo>
                    <a:pt x="54" y="25"/>
                    <a:pt x="38" y="19"/>
                    <a:pt x="22" y="22"/>
                  </a:cubicBez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46" name="iślîḋé"/>
            <p:cNvSpPr/>
            <p:nvPr/>
          </p:nvSpPr>
          <p:spPr bwMode="auto">
            <a:xfrm>
              <a:off x="5597525" y="5326063"/>
              <a:ext cx="130175" cy="168275"/>
            </a:xfrm>
            <a:custGeom>
              <a:avLst/>
              <a:gdLst>
                <a:gd name="T0" fmla="*/ 5 w 24"/>
                <a:gd name="T1" fmla="*/ 1 h 31"/>
                <a:gd name="T2" fmla="*/ 3 w 24"/>
                <a:gd name="T3" fmla="*/ 1 h 31"/>
                <a:gd name="T4" fmla="*/ 2 w 24"/>
                <a:gd name="T5" fmla="*/ 2 h 31"/>
                <a:gd name="T6" fmla="*/ 2 w 24"/>
                <a:gd name="T7" fmla="*/ 12 h 31"/>
                <a:gd name="T8" fmla="*/ 1 w 24"/>
                <a:gd name="T9" fmla="*/ 25 h 31"/>
                <a:gd name="T10" fmla="*/ 2 w 24"/>
                <a:gd name="T11" fmla="*/ 27 h 31"/>
                <a:gd name="T12" fmla="*/ 3 w 24"/>
                <a:gd name="T13" fmla="*/ 28 h 31"/>
                <a:gd name="T14" fmla="*/ 20 w 24"/>
                <a:gd name="T15" fmla="*/ 28 h 31"/>
                <a:gd name="T16" fmla="*/ 21 w 24"/>
                <a:gd name="T17" fmla="*/ 27 h 31"/>
                <a:gd name="T18" fmla="*/ 22 w 24"/>
                <a:gd name="T19" fmla="*/ 26 h 31"/>
                <a:gd name="T20" fmla="*/ 22 w 24"/>
                <a:gd name="T21" fmla="*/ 4 h 31"/>
                <a:gd name="T22" fmla="*/ 16 w 24"/>
                <a:gd name="T23" fmla="*/ 1 h 31"/>
                <a:gd name="T24" fmla="*/ 5 w 24"/>
                <a:gd name="T2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1">
                  <a:moveTo>
                    <a:pt x="5" y="1"/>
                  </a:moveTo>
                  <a:cubicBezTo>
                    <a:pt x="4" y="1"/>
                    <a:pt x="3" y="1"/>
                    <a:pt x="3" y="1"/>
                  </a:cubicBezTo>
                  <a:cubicBezTo>
                    <a:pt x="2" y="1"/>
                    <a:pt x="2" y="2"/>
                    <a:pt x="2" y="2"/>
                  </a:cubicBezTo>
                  <a:cubicBezTo>
                    <a:pt x="1" y="5"/>
                    <a:pt x="2" y="9"/>
                    <a:pt x="2" y="12"/>
                  </a:cubicBezTo>
                  <a:cubicBezTo>
                    <a:pt x="2" y="16"/>
                    <a:pt x="0" y="20"/>
                    <a:pt x="1" y="25"/>
                  </a:cubicBezTo>
                  <a:cubicBezTo>
                    <a:pt x="1" y="25"/>
                    <a:pt x="1" y="26"/>
                    <a:pt x="2" y="27"/>
                  </a:cubicBezTo>
                  <a:cubicBezTo>
                    <a:pt x="2" y="27"/>
                    <a:pt x="3" y="27"/>
                    <a:pt x="3" y="28"/>
                  </a:cubicBezTo>
                  <a:cubicBezTo>
                    <a:pt x="8" y="31"/>
                    <a:pt x="15" y="31"/>
                    <a:pt x="20" y="28"/>
                  </a:cubicBezTo>
                  <a:cubicBezTo>
                    <a:pt x="21" y="27"/>
                    <a:pt x="21" y="27"/>
                    <a:pt x="21" y="27"/>
                  </a:cubicBezTo>
                  <a:cubicBezTo>
                    <a:pt x="21" y="27"/>
                    <a:pt x="21" y="26"/>
                    <a:pt x="22" y="26"/>
                  </a:cubicBezTo>
                  <a:cubicBezTo>
                    <a:pt x="22" y="19"/>
                    <a:pt x="24" y="10"/>
                    <a:pt x="22" y="4"/>
                  </a:cubicBezTo>
                  <a:cubicBezTo>
                    <a:pt x="21" y="0"/>
                    <a:pt x="19" y="1"/>
                    <a:pt x="16" y="1"/>
                  </a:cubicBezTo>
                  <a:cubicBezTo>
                    <a:pt x="12" y="1"/>
                    <a:pt x="8" y="1"/>
                    <a:pt x="5" y="1"/>
                  </a:cubicBezTo>
                  <a:close/>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47" name="íṣḷîḍe"/>
            <p:cNvSpPr/>
            <p:nvPr/>
          </p:nvSpPr>
          <p:spPr bwMode="auto">
            <a:xfrm>
              <a:off x="5035550" y="3730626"/>
              <a:ext cx="577850" cy="398463"/>
            </a:xfrm>
            <a:custGeom>
              <a:avLst/>
              <a:gdLst>
                <a:gd name="T0" fmla="*/ 89 w 106"/>
                <a:gd name="T1" fmla="*/ 0 h 73"/>
                <a:gd name="T2" fmla="*/ 93 w 106"/>
                <a:gd name="T3" fmla="*/ 0 h 73"/>
                <a:gd name="T4" fmla="*/ 97 w 106"/>
                <a:gd name="T5" fmla="*/ 5 h 73"/>
                <a:gd name="T6" fmla="*/ 106 w 106"/>
                <a:gd name="T7" fmla="*/ 54 h 73"/>
                <a:gd name="T8" fmla="*/ 106 w 106"/>
                <a:gd name="T9" fmla="*/ 56 h 73"/>
                <a:gd name="T10" fmla="*/ 104 w 106"/>
                <a:gd name="T11" fmla="*/ 58 h 73"/>
                <a:gd name="T12" fmla="*/ 24 w 106"/>
                <a:gd name="T13" fmla="*/ 73 h 73"/>
                <a:gd name="T14" fmla="*/ 18 w 106"/>
                <a:gd name="T15" fmla="*/ 72 h 73"/>
                <a:gd name="T16" fmla="*/ 15 w 106"/>
                <a:gd name="T17" fmla="*/ 68 h 73"/>
                <a:gd name="T18" fmla="*/ 6 w 106"/>
                <a:gd name="T19" fmla="*/ 42 h 73"/>
                <a:gd name="T20" fmla="*/ 4 w 106"/>
                <a:gd name="T21" fmla="*/ 22 h 73"/>
                <a:gd name="T22" fmla="*/ 29 w 106"/>
                <a:gd name="T23" fmla="*/ 14 h 73"/>
                <a:gd name="T24" fmla="*/ 57 w 106"/>
                <a:gd name="T25" fmla="*/ 7 h 73"/>
                <a:gd name="T26" fmla="*/ 89 w 106"/>
                <a:gd name="T2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73">
                  <a:moveTo>
                    <a:pt x="89" y="0"/>
                  </a:moveTo>
                  <a:cubicBezTo>
                    <a:pt x="90" y="0"/>
                    <a:pt x="92" y="0"/>
                    <a:pt x="93" y="0"/>
                  </a:cubicBezTo>
                  <a:cubicBezTo>
                    <a:pt x="95" y="1"/>
                    <a:pt x="96" y="3"/>
                    <a:pt x="97" y="5"/>
                  </a:cubicBezTo>
                  <a:cubicBezTo>
                    <a:pt x="101" y="21"/>
                    <a:pt x="104" y="38"/>
                    <a:pt x="106" y="54"/>
                  </a:cubicBezTo>
                  <a:cubicBezTo>
                    <a:pt x="106" y="55"/>
                    <a:pt x="106" y="56"/>
                    <a:pt x="106" y="56"/>
                  </a:cubicBezTo>
                  <a:cubicBezTo>
                    <a:pt x="105" y="57"/>
                    <a:pt x="105" y="57"/>
                    <a:pt x="104" y="58"/>
                  </a:cubicBezTo>
                  <a:cubicBezTo>
                    <a:pt x="78" y="66"/>
                    <a:pt x="51" y="71"/>
                    <a:pt x="24" y="73"/>
                  </a:cubicBezTo>
                  <a:cubicBezTo>
                    <a:pt x="22" y="73"/>
                    <a:pt x="20" y="73"/>
                    <a:pt x="18" y="72"/>
                  </a:cubicBezTo>
                  <a:cubicBezTo>
                    <a:pt x="17" y="71"/>
                    <a:pt x="16" y="69"/>
                    <a:pt x="15" y="68"/>
                  </a:cubicBezTo>
                  <a:cubicBezTo>
                    <a:pt x="12" y="59"/>
                    <a:pt x="9" y="51"/>
                    <a:pt x="6" y="42"/>
                  </a:cubicBezTo>
                  <a:cubicBezTo>
                    <a:pt x="5" y="37"/>
                    <a:pt x="0" y="27"/>
                    <a:pt x="4" y="22"/>
                  </a:cubicBezTo>
                  <a:cubicBezTo>
                    <a:pt x="9" y="16"/>
                    <a:pt x="22" y="16"/>
                    <a:pt x="29" y="14"/>
                  </a:cubicBezTo>
                  <a:cubicBezTo>
                    <a:pt x="38" y="12"/>
                    <a:pt x="47" y="9"/>
                    <a:pt x="57" y="7"/>
                  </a:cubicBezTo>
                  <a:cubicBezTo>
                    <a:pt x="67" y="5"/>
                    <a:pt x="78" y="2"/>
                    <a:pt x="89"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82500" lnSpcReduction="20000"/>
            </a:bodyPr>
            <a:lstStyle/>
            <a:p>
              <a:pPr algn="ctr"/>
              <a:endParaRPr/>
            </a:p>
          </p:txBody>
        </p:sp>
        <p:sp>
          <p:nvSpPr>
            <p:cNvPr id="148" name="işľïḍe"/>
            <p:cNvSpPr/>
            <p:nvPr/>
          </p:nvSpPr>
          <p:spPr bwMode="auto">
            <a:xfrm>
              <a:off x="5449888" y="2778126"/>
              <a:ext cx="812800" cy="1508125"/>
            </a:xfrm>
            <a:custGeom>
              <a:avLst/>
              <a:gdLst>
                <a:gd name="T0" fmla="*/ 0 w 149"/>
                <a:gd name="T1" fmla="*/ 272 h 277"/>
                <a:gd name="T2" fmla="*/ 79 w 149"/>
                <a:gd name="T3" fmla="*/ 273 h 277"/>
                <a:gd name="T4" fmla="*/ 119 w 149"/>
                <a:gd name="T5" fmla="*/ 275 h 277"/>
                <a:gd name="T6" fmla="*/ 135 w 149"/>
                <a:gd name="T7" fmla="*/ 277 h 277"/>
                <a:gd name="T8" fmla="*/ 133 w 149"/>
                <a:gd name="T9" fmla="*/ 14 h 277"/>
                <a:gd name="T10" fmla="*/ 127 w 149"/>
                <a:gd name="T11" fmla="*/ 3 h 277"/>
                <a:gd name="T12" fmla="*/ 120 w 149"/>
                <a:gd name="T13" fmla="*/ 6 h 277"/>
                <a:gd name="T14" fmla="*/ 102 w 149"/>
                <a:gd name="T15" fmla="*/ 12 h 277"/>
                <a:gd name="T16" fmla="*/ 50 w 149"/>
                <a:gd name="T17" fmla="*/ 0 h 277"/>
                <a:gd name="T18" fmla="*/ 35 w 149"/>
                <a:gd name="T19" fmla="*/ 30 h 277"/>
                <a:gd name="T20" fmla="*/ 0 w 149"/>
                <a:gd name="T21" fmla="*/ 229 h 277"/>
                <a:gd name="T22" fmla="*/ 0 w 149"/>
                <a:gd name="T23" fmla="*/ 27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277">
                  <a:moveTo>
                    <a:pt x="0" y="272"/>
                  </a:moveTo>
                  <a:cubicBezTo>
                    <a:pt x="27" y="271"/>
                    <a:pt x="53" y="272"/>
                    <a:pt x="79" y="273"/>
                  </a:cubicBezTo>
                  <a:cubicBezTo>
                    <a:pt x="92" y="274"/>
                    <a:pt x="106" y="275"/>
                    <a:pt x="119" y="275"/>
                  </a:cubicBezTo>
                  <a:cubicBezTo>
                    <a:pt x="125" y="275"/>
                    <a:pt x="130" y="276"/>
                    <a:pt x="135" y="277"/>
                  </a:cubicBezTo>
                  <a:cubicBezTo>
                    <a:pt x="146" y="188"/>
                    <a:pt x="149" y="99"/>
                    <a:pt x="133" y="14"/>
                  </a:cubicBezTo>
                  <a:cubicBezTo>
                    <a:pt x="132" y="9"/>
                    <a:pt x="131" y="4"/>
                    <a:pt x="127" y="3"/>
                  </a:cubicBezTo>
                  <a:cubicBezTo>
                    <a:pt x="125" y="3"/>
                    <a:pt x="122" y="4"/>
                    <a:pt x="120" y="6"/>
                  </a:cubicBezTo>
                  <a:cubicBezTo>
                    <a:pt x="114" y="9"/>
                    <a:pt x="108" y="11"/>
                    <a:pt x="102" y="12"/>
                  </a:cubicBezTo>
                  <a:cubicBezTo>
                    <a:pt x="97" y="12"/>
                    <a:pt x="53" y="5"/>
                    <a:pt x="50" y="0"/>
                  </a:cubicBezTo>
                  <a:cubicBezTo>
                    <a:pt x="46" y="11"/>
                    <a:pt x="41" y="20"/>
                    <a:pt x="35" y="30"/>
                  </a:cubicBezTo>
                  <a:cubicBezTo>
                    <a:pt x="5" y="90"/>
                    <a:pt x="1" y="161"/>
                    <a:pt x="0" y="229"/>
                  </a:cubicBezTo>
                  <a:cubicBezTo>
                    <a:pt x="0" y="243"/>
                    <a:pt x="1" y="258"/>
                    <a:pt x="0" y="27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49" name="ïsḷîdé"/>
            <p:cNvSpPr/>
            <p:nvPr/>
          </p:nvSpPr>
          <p:spPr bwMode="auto">
            <a:xfrm>
              <a:off x="6415088" y="1908176"/>
              <a:ext cx="92075" cy="200025"/>
            </a:xfrm>
            <a:custGeom>
              <a:avLst/>
              <a:gdLst>
                <a:gd name="T0" fmla="*/ 5 w 17"/>
                <a:gd name="T1" fmla="*/ 12 h 37"/>
                <a:gd name="T2" fmla="*/ 6 w 17"/>
                <a:gd name="T3" fmla="*/ 5 h 37"/>
                <a:gd name="T4" fmla="*/ 11 w 17"/>
                <a:gd name="T5" fmla="*/ 1 h 37"/>
                <a:gd name="T6" fmla="*/ 15 w 17"/>
                <a:gd name="T7" fmla="*/ 6 h 37"/>
                <a:gd name="T8" fmla="*/ 13 w 17"/>
                <a:gd name="T9" fmla="*/ 37 h 37"/>
                <a:gd name="T10" fmla="*/ 2 w 17"/>
                <a:gd name="T11" fmla="*/ 35 h 37"/>
                <a:gd name="T12" fmla="*/ 3 w 17"/>
                <a:gd name="T13" fmla="*/ 22 h 37"/>
                <a:gd name="T14" fmla="*/ 2 w 17"/>
                <a:gd name="T15" fmla="*/ 9 h 37"/>
                <a:gd name="T16" fmla="*/ 4 w 17"/>
                <a:gd name="T17" fmla="*/ 9 h 37"/>
                <a:gd name="T18" fmla="*/ 5 w 17"/>
                <a:gd name="T19"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7">
                  <a:moveTo>
                    <a:pt x="5" y="12"/>
                  </a:moveTo>
                  <a:cubicBezTo>
                    <a:pt x="5" y="9"/>
                    <a:pt x="5" y="7"/>
                    <a:pt x="6" y="5"/>
                  </a:cubicBezTo>
                  <a:cubicBezTo>
                    <a:pt x="7" y="3"/>
                    <a:pt x="8" y="0"/>
                    <a:pt x="11" y="1"/>
                  </a:cubicBezTo>
                  <a:cubicBezTo>
                    <a:pt x="13" y="1"/>
                    <a:pt x="14" y="3"/>
                    <a:pt x="15" y="6"/>
                  </a:cubicBezTo>
                  <a:cubicBezTo>
                    <a:pt x="17" y="16"/>
                    <a:pt x="15" y="27"/>
                    <a:pt x="13" y="37"/>
                  </a:cubicBezTo>
                  <a:cubicBezTo>
                    <a:pt x="10" y="37"/>
                    <a:pt x="6" y="36"/>
                    <a:pt x="2" y="35"/>
                  </a:cubicBezTo>
                  <a:cubicBezTo>
                    <a:pt x="4" y="31"/>
                    <a:pt x="4" y="27"/>
                    <a:pt x="3" y="22"/>
                  </a:cubicBezTo>
                  <a:cubicBezTo>
                    <a:pt x="2" y="18"/>
                    <a:pt x="0" y="13"/>
                    <a:pt x="2" y="9"/>
                  </a:cubicBezTo>
                  <a:cubicBezTo>
                    <a:pt x="2" y="9"/>
                    <a:pt x="3" y="9"/>
                    <a:pt x="4" y="9"/>
                  </a:cubicBezTo>
                  <a:cubicBezTo>
                    <a:pt x="4" y="10"/>
                    <a:pt x="4" y="11"/>
                    <a:pt x="5" y="12"/>
                  </a:cubicBezTo>
                  <a:close/>
                </a:path>
              </a:pathLst>
            </a:custGeom>
            <a:solidFill>
              <a:srgbClr val="DBCC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0" name="išļïḓè"/>
            <p:cNvSpPr/>
            <p:nvPr/>
          </p:nvSpPr>
          <p:spPr bwMode="auto">
            <a:xfrm>
              <a:off x="5978525" y="2081213"/>
              <a:ext cx="627063" cy="963613"/>
            </a:xfrm>
            <a:custGeom>
              <a:avLst/>
              <a:gdLst>
                <a:gd name="T0" fmla="*/ 28 w 115"/>
                <a:gd name="T1" fmla="*/ 174 h 177"/>
                <a:gd name="T2" fmla="*/ 17 w 115"/>
                <a:gd name="T3" fmla="*/ 147 h 177"/>
                <a:gd name="T4" fmla="*/ 78 w 115"/>
                <a:gd name="T5" fmla="*/ 92 h 177"/>
                <a:gd name="T6" fmla="*/ 87 w 115"/>
                <a:gd name="T7" fmla="*/ 65 h 177"/>
                <a:gd name="T8" fmla="*/ 81 w 115"/>
                <a:gd name="T9" fmla="*/ 3 h 177"/>
                <a:gd name="T10" fmla="*/ 94 w 115"/>
                <a:gd name="T11" fmla="*/ 0 h 177"/>
                <a:gd name="T12" fmla="*/ 113 w 115"/>
                <a:gd name="T13" fmla="*/ 76 h 177"/>
                <a:gd name="T14" fmla="*/ 114 w 115"/>
                <a:gd name="T15" fmla="*/ 91 h 177"/>
                <a:gd name="T16" fmla="*/ 109 w 115"/>
                <a:gd name="T17" fmla="*/ 104 h 177"/>
                <a:gd name="T18" fmla="*/ 28 w 115"/>
                <a:gd name="T19" fmla="*/ 17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77">
                  <a:moveTo>
                    <a:pt x="28" y="174"/>
                  </a:moveTo>
                  <a:cubicBezTo>
                    <a:pt x="11" y="177"/>
                    <a:pt x="0" y="158"/>
                    <a:pt x="17" y="147"/>
                  </a:cubicBezTo>
                  <a:cubicBezTo>
                    <a:pt x="34" y="136"/>
                    <a:pt x="64" y="107"/>
                    <a:pt x="78" y="92"/>
                  </a:cubicBezTo>
                  <a:cubicBezTo>
                    <a:pt x="84" y="85"/>
                    <a:pt x="88" y="76"/>
                    <a:pt x="87" y="65"/>
                  </a:cubicBezTo>
                  <a:cubicBezTo>
                    <a:pt x="86" y="44"/>
                    <a:pt x="84" y="23"/>
                    <a:pt x="81" y="3"/>
                  </a:cubicBezTo>
                  <a:cubicBezTo>
                    <a:pt x="86" y="2"/>
                    <a:pt x="90" y="1"/>
                    <a:pt x="94" y="0"/>
                  </a:cubicBezTo>
                  <a:cubicBezTo>
                    <a:pt x="100" y="25"/>
                    <a:pt x="107" y="51"/>
                    <a:pt x="113" y="76"/>
                  </a:cubicBezTo>
                  <a:cubicBezTo>
                    <a:pt x="114" y="81"/>
                    <a:pt x="115" y="86"/>
                    <a:pt x="114" y="91"/>
                  </a:cubicBezTo>
                  <a:cubicBezTo>
                    <a:pt x="114" y="96"/>
                    <a:pt x="111" y="100"/>
                    <a:pt x="109" y="104"/>
                  </a:cubicBezTo>
                  <a:cubicBezTo>
                    <a:pt x="93" y="131"/>
                    <a:pt x="55" y="169"/>
                    <a:pt x="28" y="17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a:bodyPr>
            <a:lstStyle/>
            <a:p>
              <a:pPr algn="ctr"/>
              <a:endParaRPr/>
            </a:p>
          </p:txBody>
        </p:sp>
        <p:sp>
          <p:nvSpPr>
            <p:cNvPr id="151" name="ïṡļîḑè"/>
            <p:cNvSpPr/>
            <p:nvPr/>
          </p:nvSpPr>
          <p:spPr bwMode="auto">
            <a:xfrm>
              <a:off x="7669213" y="2195513"/>
              <a:ext cx="96838"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4 w 18"/>
                <a:gd name="T11" fmla="*/ 6 h 11"/>
                <a:gd name="T12" fmla="*/ 13 w 18"/>
                <a:gd name="T13" fmla="*/ 5 h 11"/>
                <a:gd name="T14" fmla="*/ 13 w 18"/>
                <a:gd name="T15" fmla="*/ 5 h 11"/>
                <a:gd name="T16" fmla="*/ 13 w 18"/>
                <a:gd name="T17" fmla="*/ 5 h 11"/>
                <a:gd name="T18" fmla="*/ 13 w 18"/>
                <a:gd name="T19" fmla="*/ 5 h 11"/>
                <a:gd name="T20" fmla="*/ 15 w 18"/>
                <a:gd name="T21" fmla="*/ 3 h 11"/>
                <a:gd name="T22" fmla="*/ 18 w 18"/>
                <a:gd name="T23" fmla="*/ 1 h 11"/>
                <a:gd name="T24" fmla="*/ 18 w 18"/>
                <a:gd name="T25" fmla="*/ 0 h 11"/>
                <a:gd name="T26" fmla="*/ 18 w 18"/>
                <a:gd name="T27" fmla="*/ 0 h 11"/>
                <a:gd name="T28" fmla="*/ 11 w 18"/>
                <a:gd name="T29" fmla="*/ 0 h 11"/>
                <a:gd name="T30" fmla="*/ 5 w 18"/>
                <a:gd name="T31" fmla="*/ 0 h 11"/>
                <a:gd name="T32" fmla="*/ 1 w 18"/>
                <a:gd name="T33" fmla="*/ 0 h 11"/>
                <a:gd name="T34" fmla="*/ 1 w 18"/>
                <a:gd name="T35" fmla="*/ 0 h 11"/>
                <a:gd name="T36" fmla="*/ 0 w 18"/>
                <a:gd name="T37" fmla="*/ 1 h 11"/>
                <a:gd name="T38" fmla="*/ 1 w 18"/>
                <a:gd name="T39" fmla="*/ 8 h 11"/>
                <a:gd name="T40" fmla="*/ 1 w 18"/>
                <a:gd name="T41" fmla="*/ 10 h 11"/>
                <a:gd name="T42" fmla="*/ 1 w 18"/>
                <a:gd name="T43" fmla="*/ 10 h 11"/>
                <a:gd name="T44" fmla="*/ 8 w 18"/>
                <a:gd name="T45" fmla="*/ 10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5"/>
                    <a:pt x="13" y="5"/>
                    <a:pt x="13" y="5"/>
                  </a:cubicBezTo>
                  <a:cubicBezTo>
                    <a:pt x="13" y="5"/>
                    <a:pt x="13" y="5"/>
                    <a:pt x="13" y="5"/>
                  </a:cubicBezTo>
                  <a:cubicBezTo>
                    <a:pt x="13" y="5"/>
                    <a:pt x="13" y="5"/>
                    <a:pt x="13" y="5"/>
                  </a:cubicBezTo>
                  <a:cubicBezTo>
                    <a:pt x="13" y="5"/>
                    <a:pt x="13" y="5"/>
                    <a:pt x="13" y="5"/>
                  </a:cubicBezTo>
                  <a:cubicBezTo>
                    <a:pt x="14" y="5"/>
                    <a:pt x="14" y="4"/>
                    <a:pt x="15" y="3"/>
                  </a:cubicBezTo>
                  <a:cubicBezTo>
                    <a:pt x="16" y="3"/>
                    <a:pt x="17" y="2"/>
                    <a:pt x="18" y="1"/>
                  </a:cubicBezTo>
                  <a:cubicBezTo>
                    <a:pt x="18" y="0"/>
                    <a:pt x="18" y="0"/>
                    <a:pt x="18" y="0"/>
                  </a:cubicBezTo>
                  <a:cubicBezTo>
                    <a:pt x="18" y="0"/>
                    <a:pt x="18" y="0"/>
                    <a:pt x="18" y="0"/>
                  </a:cubicBezTo>
                  <a:cubicBezTo>
                    <a:pt x="15" y="0"/>
                    <a:pt x="13" y="0"/>
                    <a:pt x="11" y="0"/>
                  </a:cubicBezTo>
                  <a:cubicBezTo>
                    <a:pt x="9" y="0"/>
                    <a:pt x="7" y="0"/>
                    <a:pt x="5" y="0"/>
                  </a:cubicBezTo>
                  <a:cubicBezTo>
                    <a:pt x="4" y="0"/>
                    <a:pt x="2" y="0"/>
                    <a:pt x="1" y="0"/>
                  </a:cubicBezTo>
                  <a:cubicBezTo>
                    <a:pt x="1" y="0"/>
                    <a:pt x="1" y="0"/>
                    <a:pt x="1" y="0"/>
                  </a:cubicBezTo>
                  <a:cubicBezTo>
                    <a:pt x="0" y="1"/>
                    <a:pt x="0" y="1"/>
                    <a:pt x="0" y="1"/>
                  </a:cubicBezTo>
                  <a:cubicBezTo>
                    <a:pt x="1" y="3"/>
                    <a:pt x="1" y="5"/>
                    <a:pt x="1" y="8"/>
                  </a:cubicBezTo>
                  <a:cubicBezTo>
                    <a:pt x="1" y="8"/>
                    <a:pt x="1" y="9"/>
                    <a:pt x="1" y="10"/>
                  </a:cubicBezTo>
                  <a:cubicBezTo>
                    <a:pt x="1" y="10"/>
                    <a:pt x="1" y="10"/>
                    <a:pt x="1" y="10"/>
                  </a:cubicBezTo>
                  <a:cubicBezTo>
                    <a:pt x="4" y="10"/>
                    <a:pt x="6" y="10"/>
                    <a:pt x="8" y="10"/>
                  </a:cubicBezTo>
                  <a:cubicBezTo>
                    <a:pt x="10" y="10"/>
                    <a:pt x="12" y="10"/>
                    <a:pt x="14" y="11"/>
                  </a:cubicBezTo>
                  <a:cubicBezTo>
                    <a:pt x="15" y="11"/>
                    <a:pt x="17"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2" name="íṥḻiďe"/>
            <p:cNvSpPr/>
            <p:nvPr/>
          </p:nvSpPr>
          <p:spPr bwMode="auto">
            <a:xfrm>
              <a:off x="7635875" y="2184401"/>
              <a:ext cx="76200" cy="60325"/>
            </a:xfrm>
            <a:custGeom>
              <a:avLst/>
              <a:gdLst>
                <a:gd name="T0" fmla="*/ 14 w 14"/>
                <a:gd name="T1" fmla="*/ 4 h 11"/>
                <a:gd name="T2" fmla="*/ 14 w 14"/>
                <a:gd name="T3" fmla="*/ 3 h 11"/>
                <a:gd name="T4" fmla="*/ 14 w 14"/>
                <a:gd name="T5" fmla="*/ 2 h 11"/>
                <a:gd name="T6" fmla="*/ 13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8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3" y="1"/>
                    <a:pt x="13" y="1"/>
                    <a:pt x="13"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8"/>
                  </a:cubicBezTo>
                  <a:cubicBezTo>
                    <a:pt x="0" y="8"/>
                    <a:pt x="0" y="9"/>
                    <a:pt x="0" y="9"/>
                  </a:cubicBezTo>
                  <a:cubicBezTo>
                    <a:pt x="0" y="10"/>
                    <a:pt x="0" y="10"/>
                    <a:pt x="0" y="10"/>
                  </a:cubicBezTo>
                  <a:cubicBezTo>
                    <a:pt x="0" y="11"/>
                    <a:pt x="0" y="11"/>
                    <a:pt x="1" y="11"/>
                  </a:cubicBezTo>
                  <a:cubicBezTo>
                    <a:pt x="2" y="11"/>
                    <a:pt x="2" y="11"/>
                    <a:pt x="2" y="11"/>
                  </a:cubicBezTo>
                  <a:cubicBezTo>
                    <a:pt x="3" y="11"/>
                    <a:pt x="3" y="11"/>
                    <a:pt x="3" y="11"/>
                  </a:cubicBezTo>
                  <a:cubicBezTo>
                    <a:pt x="4" y="11"/>
                    <a:pt x="4" y="11"/>
                    <a:pt x="5" y="11"/>
                  </a:cubicBezTo>
                  <a:cubicBezTo>
                    <a:pt x="6" y="11"/>
                    <a:pt x="7"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3" name="îsļîde"/>
            <p:cNvSpPr/>
            <p:nvPr/>
          </p:nvSpPr>
          <p:spPr bwMode="auto">
            <a:xfrm>
              <a:off x="7597775" y="2327276"/>
              <a:ext cx="71438"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8"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4" name="î$ļîdê"/>
            <p:cNvSpPr/>
            <p:nvPr/>
          </p:nvSpPr>
          <p:spPr bwMode="auto">
            <a:xfrm>
              <a:off x="7635875" y="2184401"/>
              <a:ext cx="4763" cy="147638"/>
            </a:xfrm>
            <a:custGeom>
              <a:avLst/>
              <a:gdLst>
                <a:gd name="T0" fmla="*/ 0 w 3"/>
                <a:gd name="T1" fmla="*/ 93 h 93"/>
                <a:gd name="T2" fmla="*/ 0 w 3"/>
                <a:gd name="T3" fmla="*/ 93 h 93"/>
                <a:gd name="T4" fmla="*/ 0 w 3"/>
                <a:gd name="T5" fmla="*/ 93 h 93"/>
                <a:gd name="T6" fmla="*/ 0 w 3"/>
                <a:gd name="T7" fmla="*/ 0 h 93"/>
                <a:gd name="T8" fmla="*/ 0 w 3"/>
                <a:gd name="T9" fmla="*/ 0 h 93"/>
                <a:gd name="T10" fmla="*/ 3 w 3"/>
                <a:gd name="T11" fmla="*/ 0 h 93"/>
                <a:gd name="T12" fmla="*/ 3 w 3"/>
                <a:gd name="T13" fmla="*/ 93 h 93"/>
                <a:gd name="T14" fmla="*/ 0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0" y="93"/>
                  </a:moveTo>
                  <a:lnTo>
                    <a:pt x="0" y="93"/>
                  </a:lnTo>
                  <a:lnTo>
                    <a:pt x="0" y="93"/>
                  </a:lnTo>
                  <a:lnTo>
                    <a:pt x="0" y="0"/>
                  </a:lnTo>
                  <a:lnTo>
                    <a:pt x="0" y="0"/>
                  </a:lnTo>
                  <a:lnTo>
                    <a:pt x="3" y="0"/>
                  </a:lnTo>
                  <a:lnTo>
                    <a:pt x="3"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5" name="ïṩlîḍè"/>
            <p:cNvSpPr/>
            <p:nvPr/>
          </p:nvSpPr>
          <p:spPr bwMode="auto">
            <a:xfrm>
              <a:off x="7593013" y="2347913"/>
              <a:ext cx="85725"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1"/>
                    <a:pt x="0" y="1"/>
                  </a:cubicBezTo>
                  <a:cubicBezTo>
                    <a:pt x="0" y="0"/>
                    <a:pt x="0" y="0"/>
                    <a:pt x="1" y="0"/>
                  </a:cubicBezTo>
                  <a:cubicBezTo>
                    <a:pt x="15" y="0"/>
                    <a:pt x="15" y="0"/>
                    <a:pt x="15" y="0"/>
                  </a:cubicBezTo>
                  <a:cubicBezTo>
                    <a:pt x="16" y="0"/>
                    <a:pt x="16" y="0"/>
                    <a:pt x="16" y="1"/>
                  </a:cubicBezTo>
                  <a:cubicBezTo>
                    <a:pt x="16" y="1"/>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6" name="iṩḻiďê"/>
            <p:cNvSpPr/>
            <p:nvPr/>
          </p:nvSpPr>
          <p:spPr bwMode="auto">
            <a:xfrm>
              <a:off x="5411788" y="1619251"/>
              <a:ext cx="98425" cy="60325"/>
            </a:xfrm>
            <a:custGeom>
              <a:avLst/>
              <a:gdLst>
                <a:gd name="T0" fmla="*/ 17 w 18"/>
                <a:gd name="T1" fmla="*/ 10 h 11"/>
                <a:gd name="T2" fmla="*/ 13 w 18"/>
                <a:gd name="T3" fmla="*/ 6 h 11"/>
                <a:gd name="T4" fmla="*/ 13 w 18"/>
                <a:gd name="T5" fmla="*/ 6 h 11"/>
                <a:gd name="T6" fmla="*/ 13 w 18"/>
                <a:gd name="T7" fmla="*/ 6 h 11"/>
                <a:gd name="T8" fmla="*/ 13 w 18"/>
                <a:gd name="T9" fmla="*/ 6 h 11"/>
                <a:gd name="T10" fmla="*/ 13 w 18"/>
                <a:gd name="T11" fmla="*/ 6 h 11"/>
                <a:gd name="T12" fmla="*/ 12 w 18"/>
                <a:gd name="T13" fmla="*/ 5 h 11"/>
                <a:gd name="T14" fmla="*/ 12 w 18"/>
                <a:gd name="T15" fmla="*/ 5 h 11"/>
                <a:gd name="T16" fmla="*/ 12 w 18"/>
                <a:gd name="T17" fmla="*/ 5 h 11"/>
                <a:gd name="T18" fmla="*/ 12 w 18"/>
                <a:gd name="T19" fmla="*/ 5 h 11"/>
                <a:gd name="T20" fmla="*/ 14 w 18"/>
                <a:gd name="T21" fmla="*/ 3 h 11"/>
                <a:gd name="T22" fmla="*/ 17 w 18"/>
                <a:gd name="T23" fmla="*/ 1 h 11"/>
                <a:gd name="T24" fmla="*/ 17 w 18"/>
                <a:gd name="T25" fmla="*/ 0 h 11"/>
                <a:gd name="T26" fmla="*/ 17 w 18"/>
                <a:gd name="T27" fmla="*/ 0 h 11"/>
                <a:gd name="T28" fmla="*/ 10 w 18"/>
                <a:gd name="T29" fmla="*/ 0 h 11"/>
                <a:gd name="T30" fmla="*/ 4 w 18"/>
                <a:gd name="T31" fmla="*/ 0 h 11"/>
                <a:gd name="T32" fmla="*/ 0 w 18"/>
                <a:gd name="T33" fmla="*/ 0 h 11"/>
                <a:gd name="T34" fmla="*/ 0 w 18"/>
                <a:gd name="T35" fmla="*/ 0 h 11"/>
                <a:gd name="T36" fmla="*/ 0 w 18"/>
                <a:gd name="T37" fmla="*/ 1 h 11"/>
                <a:gd name="T38" fmla="*/ 0 w 18"/>
                <a:gd name="T39" fmla="*/ 8 h 11"/>
                <a:gd name="T40" fmla="*/ 0 w 18"/>
                <a:gd name="T41" fmla="*/ 9 h 11"/>
                <a:gd name="T42" fmla="*/ 1 w 18"/>
                <a:gd name="T43" fmla="*/ 10 h 11"/>
                <a:gd name="T44" fmla="*/ 7 w 18"/>
                <a:gd name="T45" fmla="*/ 10 h 11"/>
                <a:gd name="T46" fmla="*/ 13 w 18"/>
                <a:gd name="T47" fmla="*/ 10 h 11"/>
                <a:gd name="T48" fmla="*/ 17 w 18"/>
                <a:gd name="T49" fmla="*/ 11 h 11"/>
                <a:gd name="T50" fmla="*/ 17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7" y="10"/>
                  </a:moveTo>
                  <a:cubicBezTo>
                    <a:pt x="16" y="8"/>
                    <a:pt x="15" y="7"/>
                    <a:pt x="13" y="6"/>
                  </a:cubicBezTo>
                  <a:cubicBezTo>
                    <a:pt x="13" y="6"/>
                    <a:pt x="13" y="6"/>
                    <a:pt x="13" y="6"/>
                  </a:cubicBezTo>
                  <a:cubicBezTo>
                    <a:pt x="13" y="6"/>
                    <a:pt x="13" y="6"/>
                    <a:pt x="13" y="6"/>
                  </a:cubicBezTo>
                  <a:cubicBezTo>
                    <a:pt x="13" y="6"/>
                    <a:pt x="13" y="6"/>
                    <a:pt x="13" y="6"/>
                  </a:cubicBezTo>
                  <a:cubicBezTo>
                    <a:pt x="13" y="6"/>
                    <a:pt x="13" y="6"/>
                    <a:pt x="13" y="6"/>
                  </a:cubicBezTo>
                  <a:cubicBezTo>
                    <a:pt x="12" y="5"/>
                    <a:pt x="12" y="5"/>
                    <a:pt x="12" y="5"/>
                  </a:cubicBezTo>
                  <a:cubicBezTo>
                    <a:pt x="12" y="5"/>
                    <a:pt x="12" y="5"/>
                    <a:pt x="12" y="5"/>
                  </a:cubicBezTo>
                  <a:cubicBezTo>
                    <a:pt x="12" y="5"/>
                    <a:pt x="12" y="5"/>
                    <a:pt x="12" y="5"/>
                  </a:cubicBezTo>
                  <a:cubicBezTo>
                    <a:pt x="12" y="5"/>
                    <a:pt x="12" y="5"/>
                    <a:pt x="12" y="5"/>
                  </a:cubicBezTo>
                  <a:cubicBezTo>
                    <a:pt x="13" y="4"/>
                    <a:pt x="14" y="4"/>
                    <a:pt x="14" y="3"/>
                  </a:cubicBezTo>
                  <a:cubicBezTo>
                    <a:pt x="15" y="3"/>
                    <a:pt x="16" y="2"/>
                    <a:pt x="17" y="1"/>
                  </a:cubicBezTo>
                  <a:cubicBezTo>
                    <a:pt x="17" y="0"/>
                    <a:pt x="17" y="0"/>
                    <a:pt x="17" y="0"/>
                  </a:cubicBezTo>
                  <a:cubicBezTo>
                    <a:pt x="17" y="0"/>
                    <a:pt x="17" y="0"/>
                    <a:pt x="17" y="0"/>
                  </a:cubicBezTo>
                  <a:cubicBezTo>
                    <a:pt x="15" y="0"/>
                    <a:pt x="13" y="0"/>
                    <a:pt x="10" y="0"/>
                  </a:cubicBezTo>
                  <a:cubicBezTo>
                    <a:pt x="8" y="0"/>
                    <a:pt x="6" y="0"/>
                    <a:pt x="4" y="0"/>
                  </a:cubicBezTo>
                  <a:cubicBezTo>
                    <a:pt x="3" y="0"/>
                    <a:pt x="2" y="0"/>
                    <a:pt x="0" y="0"/>
                  </a:cubicBezTo>
                  <a:cubicBezTo>
                    <a:pt x="0" y="0"/>
                    <a:pt x="0" y="0"/>
                    <a:pt x="0" y="0"/>
                  </a:cubicBezTo>
                  <a:cubicBezTo>
                    <a:pt x="0" y="1"/>
                    <a:pt x="0" y="1"/>
                    <a:pt x="0" y="1"/>
                  </a:cubicBezTo>
                  <a:cubicBezTo>
                    <a:pt x="0" y="3"/>
                    <a:pt x="0" y="5"/>
                    <a:pt x="0" y="8"/>
                  </a:cubicBezTo>
                  <a:cubicBezTo>
                    <a:pt x="0" y="8"/>
                    <a:pt x="0" y="9"/>
                    <a:pt x="0" y="9"/>
                  </a:cubicBezTo>
                  <a:cubicBezTo>
                    <a:pt x="1" y="10"/>
                    <a:pt x="1" y="10"/>
                    <a:pt x="1" y="10"/>
                  </a:cubicBezTo>
                  <a:cubicBezTo>
                    <a:pt x="3" y="10"/>
                    <a:pt x="5" y="10"/>
                    <a:pt x="7" y="10"/>
                  </a:cubicBezTo>
                  <a:cubicBezTo>
                    <a:pt x="9" y="10"/>
                    <a:pt x="11" y="10"/>
                    <a:pt x="13" y="10"/>
                  </a:cubicBezTo>
                  <a:cubicBezTo>
                    <a:pt x="15" y="11"/>
                    <a:pt x="16" y="11"/>
                    <a:pt x="17" y="11"/>
                  </a:cubicBezTo>
                  <a:cubicBezTo>
                    <a:pt x="17" y="11"/>
                    <a:pt x="18" y="10"/>
                    <a:pt x="17"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7" name="íṩlïḍê"/>
            <p:cNvSpPr/>
            <p:nvPr/>
          </p:nvSpPr>
          <p:spPr bwMode="auto">
            <a:xfrm>
              <a:off x="5373688" y="1608138"/>
              <a:ext cx="76200" cy="60325"/>
            </a:xfrm>
            <a:custGeom>
              <a:avLst/>
              <a:gdLst>
                <a:gd name="T0" fmla="*/ 14 w 14"/>
                <a:gd name="T1" fmla="*/ 4 h 11"/>
                <a:gd name="T2" fmla="*/ 14 w 14"/>
                <a:gd name="T3" fmla="*/ 2 h 11"/>
                <a:gd name="T4" fmla="*/ 14 w 14"/>
                <a:gd name="T5" fmla="*/ 2 h 11"/>
                <a:gd name="T6" fmla="*/ 14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1 w 14"/>
                <a:gd name="T21" fmla="*/ 2 h 11"/>
                <a:gd name="T22" fmla="*/ 1 w 14"/>
                <a:gd name="T23" fmla="*/ 7 h 11"/>
                <a:gd name="T24" fmla="*/ 1 w 14"/>
                <a:gd name="T25" fmla="*/ 9 h 11"/>
                <a:gd name="T26" fmla="*/ 1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2"/>
                  </a:cubicBezTo>
                  <a:cubicBezTo>
                    <a:pt x="14" y="2"/>
                    <a:pt x="14" y="2"/>
                    <a:pt x="14" y="2"/>
                  </a:cubicBezTo>
                  <a:cubicBezTo>
                    <a:pt x="14" y="1"/>
                    <a:pt x="14" y="1"/>
                    <a:pt x="14"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1" y="1"/>
                    <a:pt x="1" y="2"/>
                    <a:pt x="1" y="2"/>
                  </a:cubicBezTo>
                  <a:cubicBezTo>
                    <a:pt x="0" y="4"/>
                    <a:pt x="0" y="6"/>
                    <a:pt x="1" y="7"/>
                  </a:cubicBezTo>
                  <a:cubicBezTo>
                    <a:pt x="1" y="8"/>
                    <a:pt x="1" y="8"/>
                    <a:pt x="1" y="9"/>
                  </a:cubicBezTo>
                  <a:cubicBezTo>
                    <a:pt x="1" y="10"/>
                    <a:pt x="1" y="10"/>
                    <a:pt x="1" y="10"/>
                  </a:cubicBezTo>
                  <a:cubicBezTo>
                    <a:pt x="1" y="10"/>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1"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8" name="iŝlîďê"/>
            <p:cNvSpPr/>
            <p:nvPr/>
          </p:nvSpPr>
          <p:spPr bwMode="auto">
            <a:xfrm>
              <a:off x="5341938" y="1749426"/>
              <a:ext cx="69850" cy="26988"/>
            </a:xfrm>
            <a:custGeom>
              <a:avLst/>
              <a:gdLst>
                <a:gd name="T0" fmla="*/ 0 w 13"/>
                <a:gd name="T1" fmla="*/ 5 h 5"/>
                <a:gd name="T2" fmla="*/ 0 w 13"/>
                <a:gd name="T3" fmla="*/ 4 h 5"/>
                <a:gd name="T4" fmla="*/ 5 w 13"/>
                <a:gd name="T5" fmla="*/ 0 h 5"/>
                <a:gd name="T6" fmla="*/ 8 w 13"/>
                <a:gd name="T7" fmla="*/ 0 h 5"/>
                <a:gd name="T8" fmla="*/ 8 w 13"/>
                <a:gd name="T9" fmla="*/ 0 h 5"/>
                <a:gd name="T10" fmla="*/ 12 w 13"/>
                <a:gd name="T11" fmla="*/ 4 h 5"/>
                <a:gd name="T12" fmla="*/ 12 w 13"/>
                <a:gd name="T13" fmla="*/ 5 h 5"/>
                <a:gd name="T14" fmla="*/ 0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0" y="5"/>
                  </a:moveTo>
                  <a:cubicBezTo>
                    <a:pt x="0" y="5"/>
                    <a:pt x="0" y="4"/>
                    <a:pt x="0" y="4"/>
                  </a:cubicBezTo>
                  <a:cubicBezTo>
                    <a:pt x="5" y="0"/>
                    <a:pt x="5" y="0"/>
                    <a:pt x="5" y="0"/>
                  </a:cubicBezTo>
                  <a:cubicBezTo>
                    <a:pt x="6" y="0"/>
                    <a:pt x="7" y="0"/>
                    <a:pt x="8" y="0"/>
                  </a:cubicBezTo>
                  <a:cubicBezTo>
                    <a:pt x="8" y="0"/>
                    <a:pt x="8" y="0"/>
                    <a:pt x="8" y="0"/>
                  </a:cubicBezTo>
                  <a:cubicBezTo>
                    <a:pt x="12" y="4"/>
                    <a:pt x="12" y="4"/>
                    <a:pt x="12" y="4"/>
                  </a:cubicBezTo>
                  <a:cubicBezTo>
                    <a:pt x="13" y="4"/>
                    <a:pt x="12" y="5"/>
                    <a:pt x="12" y="5"/>
                  </a:cubicBezTo>
                  <a:lnTo>
                    <a:pt x="0"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59" name="ïṣḷíḋé"/>
            <p:cNvSpPr/>
            <p:nvPr/>
          </p:nvSpPr>
          <p:spPr bwMode="auto">
            <a:xfrm>
              <a:off x="5373688" y="1608138"/>
              <a:ext cx="6350" cy="147638"/>
            </a:xfrm>
            <a:custGeom>
              <a:avLst/>
              <a:gdLst>
                <a:gd name="T0" fmla="*/ 0 w 4"/>
                <a:gd name="T1" fmla="*/ 93 h 93"/>
                <a:gd name="T2" fmla="*/ 0 w 4"/>
                <a:gd name="T3" fmla="*/ 93 h 93"/>
                <a:gd name="T4" fmla="*/ 0 w 4"/>
                <a:gd name="T5" fmla="*/ 93 h 93"/>
                <a:gd name="T6" fmla="*/ 0 w 4"/>
                <a:gd name="T7" fmla="*/ 0 h 93"/>
                <a:gd name="T8" fmla="*/ 0 w 4"/>
                <a:gd name="T9" fmla="*/ 0 h 93"/>
                <a:gd name="T10" fmla="*/ 4 w 4"/>
                <a:gd name="T11" fmla="*/ 0 h 93"/>
                <a:gd name="T12" fmla="*/ 4 w 4"/>
                <a:gd name="T13" fmla="*/ 93 h 93"/>
                <a:gd name="T14" fmla="*/ 0 w 4"/>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
                  <a:moveTo>
                    <a:pt x="0" y="93"/>
                  </a:moveTo>
                  <a:lnTo>
                    <a:pt x="0" y="93"/>
                  </a:lnTo>
                  <a:lnTo>
                    <a:pt x="0" y="93"/>
                  </a:lnTo>
                  <a:lnTo>
                    <a:pt x="0" y="0"/>
                  </a:lnTo>
                  <a:lnTo>
                    <a:pt x="0" y="0"/>
                  </a:lnTo>
                  <a:lnTo>
                    <a:pt x="4" y="0"/>
                  </a:lnTo>
                  <a:lnTo>
                    <a:pt x="4"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0" name="ïśľîḑe"/>
            <p:cNvSpPr/>
            <p:nvPr/>
          </p:nvSpPr>
          <p:spPr bwMode="auto">
            <a:xfrm>
              <a:off x="5330825" y="1771651"/>
              <a:ext cx="92075"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1"/>
                    <a:pt x="0" y="1"/>
                  </a:cubicBezTo>
                  <a:cubicBezTo>
                    <a:pt x="0" y="0"/>
                    <a:pt x="1" y="0"/>
                    <a:pt x="1" y="0"/>
                  </a:cubicBezTo>
                  <a:cubicBezTo>
                    <a:pt x="16" y="0"/>
                    <a:pt x="16" y="0"/>
                    <a:pt x="16" y="0"/>
                  </a:cubicBezTo>
                  <a:cubicBezTo>
                    <a:pt x="16" y="0"/>
                    <a:pt x="17" y="0"/>
                    <a:pt x="17" y="1"/>
                  </a:cubicBezTo>
                  <a:cubicBezTo>
                    <a:pt x="17" y="1"/>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1" name="iṥ1ídè"/>
            <p:cNvSpPr/>
            <p:nvPr/>
          </p:nvSpPr>
          <p:spPr bwMode="auto">
            <a:xfrm>
              <a:off x="5129213" y="2663826"/>
              <a:ext cx="96838" cy="60325"/>
            </a:xfrm>
            <a:custGeom>
              <a:avLst/>
              <a:gdLst>
                <a:gd name="T0" fmla="*/ 18 w 18"/>
                <a:gd name="T1" fmla="*/ 10 h 11"/>
                <a:gd name="T2" fmla="*/ 14 w 18"/>
                <a:gd name="T3" fmla="*/ 6 h 11"/>
                <a:gd name="T4" fmla="*/ 14 w 18"/>
                <a:gd name="T5" fmla="*/ 6 h 11"/>
                <a:gd name="T6" fmla="*/ 13 w 18"/>
                <a:gd name="T7" fmla="*/ 6 h 11"/>
                <a:gd name="T8" fmla="*/ 13 w 18"/>
                <a:gd name="T9" fmla="*/ 6 h 11"/>
                <a:gd name="T10" fmla="*/ 13 w 18"/>
                <a:gd name="T11" fmla="*/ 6 h 11"/>
                <a:gd name="T12" fmla="*/ 13 w 18"/>
                <a:gd name="T13" fmla="*/ 5 h 11"/>
                <a:gd name="T14" fmla="*/ 12 w 18"/>
                <a:gd name="T15" fmla="*/ 5 h 11"/>
                <a:gd name="T16" fmla="*/ 12 w 18"/>
                <a:gd name="T17" fmla="*/ 5 h 11"/>
                <a:gd name="T18" fmla="*/ 12 w 18"/>
                <a:gd name="T19" fmla="*/ 5 h 11"/>
                <a:gd name="T20" fmla="*/ 15 w 18"/>
                <a:gd name="T21" fmla="*/ 3 h 11"/>
                <a:gd name="T22" fmla="*/ 17 w 18"/>
                <a:gd name="T23" fmla="*/ 1 h 11"/>
                <a:gd name="T24" fmla="*/ 18 w 18"/>
                <a:gd name="T25" fmla="*/ 0 h 11"/>
                <a:gd name="T26" fmla="*/ 17 w 18"/>
                <a:gd name="T27" fmla="*/ 0 h 11"/>
                <a:gd name="T28" fmla="*/ 11 w 18"/>
                <a:gd name="T29" fmla="*/ 0 h 11"/>
                <a:gd name="T30" fmla="*/ 4 w 18"/>
                <a:gd name="T31" fmla="*/ 0 h 11"/>
                <a:gd name="T32" fmla="*/ 0 w 18"/>
                <a:gd name="T33" fmla="*/ 0 h 11"/>
                <a:gd name="T34" fmla="*/ 0 w 18"/>
                <a:gd name="T35" fmla="*/ 0 h 11"/>
                <a:gd name="T36" fmla="*/ 0 w 18"/>
                <a:gd name="T37" fmla="*/ 1 h 11"/>
                <a:gd name="T38" fmla="*/ 0 w 18"/>
                <a:gd name="T39" fmla="*/ 8 h 11"/>
                <a:gd name="T40" fmla="*/ 0 w 18"/>
                <a:gd name="T41" fmla="*/ 9 h 11"/>
                <a:gd name="T42" fmla="*/ 1 w 18"/>
                <a:gd name="T43" fmla="*/ 10 h 11"/>
                <a:gd name="T44" fmla="*/ 7 w 18"/>
                <a:gd name="T45" fmla="*/ 10 h 11"/>
                <a:gd name="T46" fmla="*/ 14 w 18"/>
                <a:gd name="T47" fmla="*/ 10 h 11"/>
                <a:gd name="T48" fmla="*/ 17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5" y="7"/>
                    <a:pt x="14" y="6"/>
                  </a:cubicBezTo>
                  <a:cubicBezTo>
                    <a:pt x="14" y="6"/>
                    <a:pt x="14" y="6"/>
                    <a:pt x="14" y="6"/>
                  </a:cubicBezTo>
                  <a:cubicBezTo>
                    <a:pt x="13" y="6"/>
                    <a:pt x="13" y="6"/>
                    <a:pt x="13" y="6"/>
                  </a:cubicBezTo>
                  <a:cubicBezTo>
                    <a:pt x="13" y="6"/>
                    <a:pt x="13" y="6"/>
                    <a:pt x="13" y="6"/>
                  </a:cubicBezTo>
                  <a:cubicBezTo>
                    <a:pt x="13" y="6"/>
                    <a:pt x="13" y="6"/>
                    <a:pt x="13" y="6"/>
                  </a:cubicBezTo>
                  <a:cubicBezTo>
                    <a:pt x="13" y="5"/>
                    <a:pt x="13" y="5"/>
                    <a:pt x="13" y="5"/>
                  </a:cubicBezTo>
                  <a:cubicBezTo>
                    <a:pt x="12" y="5"/>
                    <a:pt x="12" y="5"/>
                    <a:pt x="12" y="5"/>
                  </a:cubicBezTo>
                  <a:cubicBezTo>
                    <a:pt x="12" y="5"/>
                    <a:pt x="12" y="5"/>
                    <a:pt x="12" y="5"/>
                  </a:cubicBezTo>
                  <a:cubicBezTo>
                    <a:pt x="12" y="5"/>
                    <a:pt x="12" y="5"/>
                    <a:pt x="12" y="5"/>
                  </a:cubicBezTo>
                  <a:cubicBezTo>
                    <a:pt x="13" y="4"/>
                    <a:pt x="14" y="4"/>
                    <a:pt x="15" y="3"/>
                  </a:cubicBezTo>
                  <a:cubicBezTo>
                    <a:pt x="16" y="2"/>
                    <a:pt x="17" y="2"/>
                    <a:pt x="17" y="1"/>
                  </a:cubicBezTo>
                  <a:cubicBezTo>
                    <a:pt x="18" y="0"/>
                    <a:pt x="18" y="0"/>
                    <a:pt x="18" y="0"/>
                  </a:cubicBezTo>
                  <a:cubicBezTo>
                    <a:pt x="17" y="0"/>
                    <a:pt x="17" y="0"/>
                    <a:pt x="17" y="0"/>
                  </a:cubicBezTo>
                  <a:cubicBezTo>
                    <a:pt x="15" y="0"/>
                    <a:pt x="13" y="0"/>
                    <a:pt x="11" y="0"/>
                  </a:cubicBezTo>
                  <a:cubicBezTo>
                    <a:pt x="8" y="0"/>
                    <a:pt x="6" y="0"/>
                    <a:pt x="4" y="0"/>
                  </a:cubicBezTo>
                  <a:cubicBezTo>
                    <a:pt x="3" y="0"/>
                    <a:pt x="2" y="0"/>
                    <a:pt x="0" y="0"/>
                  </a:cubicBezTo>
                  <a:cubicBezTo>
                    <a:pt x="0" y="0"/>
                    <a:pt x="0" y="0"/>
                    <a:pt x="0" y="0"/>
                  </a:cubicBezTo>
                  <a:cubicBezTo>
                    <a:pt x="0" y="1"/>
                    <a:pt x="0" y="1"/>
                    <a:pt x="0" y="1"/>
                  </a:cubicBezTo>
                  <a:cubicBezTo>
                    <a:pt x="0" y="3"/>
                    <a:pt x="0" y="5"/>
                    <a:pt x="0" y="8"/>
                  </a:cubicBezTo>
                  <a:cubicBezTo>
                    <a:pt x="0" y="8"/>
                    <a:pt x="0" y="9"/>
                    <a:pt x="0" y="9"/>
                  </a:cubicBezTo>
                  <a:cubicBezTo>
                    <a:pt x="1" y="10"/>
                    <a:pt x="1" y="10"/>
                    <a:pt x="1" y="10"/>
                  </a:cubicBezTo>
                  <a:cubicBezTo>
                    <a:pt x="3" y="10"/>
                    <a:pt x="5" y="10"/>
                    <a:pt x="7" y="10"/>
                  </a:cubicBezTo>
                  <a:cubicBezTo>
                    <a:pt x="9" y="10"/>
                    <a:pt x="11" y="10"/>
                    <a:pt x="14" y="10"/>
                  </a:cubicBezTo>
                  <a:cubicBezTo>
                    <a:pt x="15" y="11"/>
                    <a:pt x="16" y="11"/>
                    <a:pt x="17"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2" name="iṩlîdé"/>
            <p:cNvSpPr/>
            <p:nvPr/>
          </p:nvSpPr>
          <p:spPr bwMode="auto">
            <a:xfrm>
              <a:off x="5095875" y="2652713"/>
              <a:ext cx="71438" cy="60325"/>
            </a:xfrm>
            <a:custGeom>
              <a:avLst/>
              <a:gdLst>
                <a:gd name="T0" fmla="*/ 13 w 13"/>
                <a:gd name="T1" fmla="*/ 4 h 11"/>
                <a:gd name="T2" fmla="*/ 13 w 13"/>
                <a:gd name="T3" fmla="*/ 2 h 11"/>
                <a:gd name="T4" fmla="*/ 13 w 13"/>
                <a:gd name="T5" fmla="*/ 2 h 11"/>
                <a:gd name="T6" fmla="*/ 13 w 13"/>
                <a:gd name="T7" fmla="*/ 1 h 11"/>
                <a:gd name="T8" fmla="*/ 12 w 13"/>
                <a:gd name="T9" fmla="*/ 0 h 11"/>
                <a:gd name="T10" fmla="*/ 12 w 13"/>
                <a:gd name="T11" fmla="*/ 0 h 11"/>
                <a:gd name="T12" fmla="*/ 10 w 13"/>
                <a:gd name="T13" fmla="*/ 0 h 11"/>
                <a:gd name="T14" fmla="*/ 4 w 13"/>
                <a:gd name="T15" fmla="*/ 0 h 11"/>
                <a:gd name="T16" fmla="*/ 1 w 13"/>
                <a:gd name="T17" fmla="*/ 0 h 11"/>
                <a:gd name="T18" fmla="*/ 0 w 13"/>
                <a:gd name="T19" fmla="*/ 1 h 11"/>
                <a:gd name="T20" fmla="*/ 0 w 13"/>
                <a:gd name="T21" fmla="*/ 2 h 11"/>
                <a:gd name="T22" fmla="*/ 0 w 13"/>
                <a:gd name="T23" fmla="*/ 7 h 11"/>
                <a:gd name="T24" fmla="*/ 0 w 13"/>
                <a:gd name="T25" fmla="*/ 9 h 11"/>
                <a:gd name="T26" fmla="*/ 0 w 13"/>
                <a:gd name="T27" fmla="*/ 10 h 11"/>
                <a:gd name="T28" fmla="*/ 0 w 13"/>
                <a:gd name="T29" fmla="*/ 11 h 11"/>
                <a:gd name="T30" fmla="*/ 1 w 13"/>
                <a:gd name="T31" fmla="*/ 11 h 11"/>
                <a:gd name="T32" fmla="*/ 2 w 13"/>
                <a:gd name="T33" fmla="*/ 11 h 11"/>
                <a:gd name="T34" fmla="*/ 4 w 13"/>
                <a:gd name="T35" fmla="*/ 11 h 11"/>
                <a:gd name="T36" fmla="*/ 8 w 13"/>
                <a:gd name="T37" fmla="*/ 11 h 11"/>
                <a:gd name="T38" fmla="*/ 13 w 13"/>
                <a:gd name="T39" fmla="*/ 11 h 11"/>
                <a:gd name="T40" fmla="*/ 13 w 13"/>
                <a:gd name="T41" fmla="*/ 10 h 11"/>
                <a:gd name="T42" fmla="*/ 13 w 13"/>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1">
                  <a:moveTo>
                    <a:pt x="13" y="4"/>
                  </a:moveTo>
                  <a:cubicBezTo>
                    <a:pt x="13" y="3"/>
                    <a:pt x="13" y="3"/>
                    <a:pt x="13" y="2"/>
                  </a:cubicBezTo>
                  <a:cubicBezTo>
                    <a:pt x="13" y="2"/>
                    <a:pt x="13" y="2"/>
                    <a:pt x="13" y="2"/>
                  </a:cubicBezTo>
                  <a:cubicBezTo>
                    <a:pt x="13" y="1"/>
                    <a:pt x="13" y="1"/>
                    <a:pt x="13" y="1"/>
                  </a:cubicBezTo>
                  <a:cubicBezTo>
                    <a:pt x="12" y="0"/>
                    <a:pt x="12" y="0"/>
                    <a:pt x="12" y="0"/>
                  </a:cubicBezTo>
                  <a:cubicBezTo>
                    <a:pt x="12" y="0"/>
                    <a:pt x="12" y="0"/>
                    <a:pt x="12" y="0"/>
                  </a:cubicBezTo>
                  <a:cubicBezTo>
                    <a:pt x="11" y="0"/>
                    <a:pt x="11" y="0"/>
                    <a:pt x="10" y="0"/>
                  </a:cubicBezTo>
                  <a:cubicBezTo>
                    <a:pt x="8" y="0"/>
                    <a:pt x="6" y="0"/>
                    <a:pt x="4" y="0"/>
                  </a:cubicBezTo>
                  <a:cubicBezTo>
                    <a:pt x="3" y="0"/>
                    <a:pt x="2" y="0"/>
                    <a:pt x="1" y="0"/>
                  </a:cubicBezTo>
                  <a:cubicBezTo>
                    <a:pt x="1" y="0"/>
                    <a:pt x="0" y="0"/>
                    <a:pt x="0" y="1"/>
                  </a:cubicBezTo>
                  <a:cubicBezTo>
                    <a:pt x="0" y="1"/>
                    <a:pt x="0" y="2"/>
                    <a:pt x="0" y="2"/>
                  </a:cubicBezTo>
                  <a:cubicBezTo>
                    <a:pt x="0" y="4"/>
                    <a:pt x="0" y="6"/>
                    <a:pt x="0" y="7"/>
                  </a:cubicBezTo>
                  <a:cubicBezTo>
                    <a:pt x="0" y="8"/>
                    <a:pt x="0" y="8"/>
                    <a:pt x="0" y="9"/>
                  </a:cubicBezTo>
                  <a:cubicBezTo>
                    <a:pt x="0" y="10"/>
                    <a:pt x="0" y="10"/>
                    <a:pt x="0" y="10"/>
                  </a:cubicBezTo>
                  <a:cubicBezTo>
                    <a:pt x="0" y="10"/>
                    <a:pt x="0" y="11"/>
                    <a:pt x="0" y="11"/>
                  </a:cubicBezTo>
                  <a:cubicBezTo>
                    <a:pt x="1" y="11"/>
                    <a:pt x="1" y="11"/>
                    <a:pt x="1" y="11"/>
                  </a:cubicBezTo>
                  <a:cubicBezTo>
                    <a:pt x="2" y="11"/>
                    <a:pt x="2" y="11"/>
                    <a:pt x="2" y="11"/>
                  </a:cubicBezTo>
                  <a:cubicBezTo>
                    <a:pt x="3" y="11"/>
                    <a:pt x="4" y="11"/>
                    <a:pt x="4" y="11"/>
                  </a:cubicBezTo>
                  <a:cubicBezTo>
                    <a:pt x="6" y="11"/>
                    <a:pt x="7" y="11"/>
                    <a:pt x="8" y="11"/>
                  </a:cubicBezTo>
                  <a:cubicBezTo>
                    <a:pt x="10" y="11"/>
                    <a:pt x="11" y="11"/>
                    <a:pt x="13" y="11"/>
                  </a:cubicBezTo>
                  <a:cubicBezTo>
                    <a:pt x="13" y="10"/>
                    <a:pt x="13" y="10"/>
                    <a:pt x="13" y="10"/>
                  </a:cubicBezTo>
                  <a:cubicBezTo>
                    <a:pt x="13" y="8"/>
                    <a:pt x="13" y="6"/>
                    <a:pt x="13"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3" name="îṣḷîḍè"/>
            <p:cNvSpPr/>
            <p:nvPr/>
          </p:nvSpPr>
          <p:spPr bwMode="auto">
            <a:xfrm>
              <a:off x="5057775" y="2795588"/>
              <a:ext cx="71438" cy="26988"/>
            </a:xfrm>
            <a:custGeom>
              <a:avLst/>
              <a:gdLst>
                <a:gd name="T0" fmla="*/ 1 w 13"/>
                <a:gd name="T1" fmla="*/ 5 h 5"/>
                <a:gd name="T2" fmla="*/ 0 w 13"/>
                <a:gd name="T3" fmla="*/ 4 h 5"/>
                <a:gd name="T4" fmla="*/ 5 w 13"/>
                <a:gd name="T5" fmla="*/ 0 h 5"/>
                <a:gd name="T6" fmla="*/ 8 w 13"/>
                <a:gd name="T7" fmla="*/ 0 h 5"/>
                <a:gd name="T8" fmla="*/ 8 w 13"/>
                <a:gd name="T9" fmla="*/ 0 h 5"/>
                <a:gd name="T10" fmla="*/ 12 w 13"/>
                <a:gd name="T11" fmla="*/ 3 h 5"/>
                <a:gd name="T12" fmla="*/ 12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0" y="5"/>
                    <a:pt x="0" y="4"/>
                    <a:pt x="0" y="4"/>
                  </a:cubicBezTo>
                  <a:cubicBezTo>
                    <a:pt x="5" y="0"/>
                    <a:pt x="5" y="0"/>
                    <a:pt x="5" y="0"/>
                  </a:cubicBezTo>
                  <a:cubicBezTo>
                    <a:pt x="6" y="0"/>
                    <a:pt x="7" y="0"/>
                    <a:pt x="8" y="0"/>
                  </a:cubicBezTo>
                  <a:cubicBezTo>
                    <a:pt x="8" y="0"/>
                    <a:pt x="8" y="0"/>
                    <a:pt x="8" y="0"/>
                  </a:cubicBezTo>
                  <a:cubicBezTo>
                    <a:pt x="12" y="3"/>
                    <a:pt x="12" y="3"/>
                    <a:pt x="12" y="3"/>
                  </a:cubicBezTo>
                  <a:cubicBezTo>
                    <a:pt x="13" y="4"/>
                    <a:pt x="13" y="5"/>
                    <a:pt x="12"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4" name="î$ľiḓé"/>
            <p:cNvSpPr/>
            <p:nvPr/>
          </p:nvSpPr>
          <p:spPr bwMode="auto">
            <a:xfrm>
              <a:off x="5091113" y="2652713"/>
              <a:ext cx="4763" cy="147638"/>
            </a:xfrm>
            <a:custGeom>
              <a:avLst/>
              <a:gdLst>
                <a:gd name="T0" fmla="*/ 3 w 3"/>
                <a:gd name="T1" fmla="*/ 93 h 93"/>
                <a:gd name="T2" fmla="*/ 3 w 3"/>
                <a:gd name="T3" fmla="*/ 93 h 93"/>
                <a:gd name="T4" fmla="*/ 0 w 3"/>
                <a:gd name="T5" fmla="*/ 93 h 93"/>
                <a:gd name="T6" fmla="*/ 0 w 3"/>
                <a:gd name="T7" fmla="*/ 0 h 93"/>
                <a:gd name="T8" fmla="*/ 3 w 3"/>
                <a:gd name="T9" fmla="*/ 0 h 93"/>
                <a:gd name="T10" fmla="*/ 3 w 3"/>
                <a:gd name="T11" fmla="*/ 0 h 93"/>
                <a:gd name="T12" fmla="*/ 3 w 3"/>
                <a:gd name="T13" fmla="*/ 93 h 93"/>
                <a:gd name="T14" fmla="*/ 3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3" y="93"/>
                  </a:moveTo>
                  <a:lnTo>
                    <a:pt x="3" y="93"/>
                  </a:lnTo>
                  <a:lnTo>
                    <a:pt x="0" y="93"/>
                  </a:lnTo>
                  <a:lnTo>
                    <a:pt x="0" y="0"/>
                  </a:lnTo>
                  <a:lnTo>
                    <a:pt x="3" y="0"/>
                  </a:lnTo>
                  <a:lnTo>
                    <a:pt x="3" y="0"/>
                  </a:lnTo>
                  <a:lnTo>
                    <a:pt x="3" y="93"/>
                  </a:lnTo>
                  <a:lnTo>
                    <a:pt x="3"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5" name="îṣlíḋé"/>
            <p:cNvSpPr/>
            <p:nvPr/>
          </p:nvSpPr>
          <p:spPr bwMode="auto">
            <a:xfrm>
              <a:off x="5046663" y="2816226"/>
              <a:ext cx="92075"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1"/>
                    <a:pt x="0" y="1"/>
                  </a:cubicBezTo>
                  <a:cubicBezTo>
                    <a:pt x="0" y="0"/>
                    <a:pt x="1" y="0"/>
                    <a:pt x="1" y="0"/>
                  </a:cubicBezTo>
                  <a:cubicBezTo>
                    <a:pt x="16" y="0"/>
                    <a:pt x="16" y="0"/>
                    <a:pt x="16" y="0"/>
                  </a:cubicBezTo>
                  <a:cubicBezTo>
                    <a:pt x="16" y="0"/>
                    <a:pt x="17" y="0"/>
                    <a:pt x="17" y="1"/>
                  </a:cubicBezTo>
                  <a:cubicBezTo>
                    <a:pt x="17" y="1"/>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6" name="îŝḷiḓê"/>
            <p:cNvSpPr/>
            <p:nvPr/>
          </p:nvSpPr>
          <p:spPr bwMode="auto">
            <a:xfrm>
              <a:off x="7297738" y="2690813"/>
              <a:ext cx="98425" cy="66675"/>
            </a:xfrm>
            <a:custGeom>
              <a:avLst/>
              <a:gdLst>
                <a:gd name="T0" fmla="*/ 17 w 18"/>
                <a:gd name="T1" fmla="*/ 11 h 12"/>
                <a:gd name="T2" fmla="*/ 13 w 18"/>
                <a:gd name="T3" fmla="*/ 7 h 12"/>
                <a:gd name="T4" fmla="*/ 13 w 18"/>
                <a:gd name="T5" fmla="*/ 7 h 12"/>
                <a:gd name="T6" fmla="*/ 13 w 18"/>
                <a:gd name="T7" fmla="*/ 7 h 12"/>
                <a:gd name="T8" fmla="*/ 13 w 18"/>
                <a:gd name="T9" fmla="*/ 7 h 12"/>
                <a:gd name="T10" fmla="*/ 13 w 18"/>
                <a:gd name="T11" fmla="*/ 6 h 12"/>
                <a:gd name="T12" fmla="*/ 12 w 18"/>
                <a:gd name="T13" fmla="*/ 6 h 12"/>
                <a:gd name="T14" fmla="*/ 12 w 18"/>
                <a:gd name="T15" fmla="*/ 6 h 12"/>
                <a:gd name="T16" fmla="*/ 12 w 18"/>
                <a:gd name="T17" fmla="*/ 6 h 12"/>
                <a:gd name="T18" fmla="*/ 12 w 18"/>
                <a:gd name="T19" fmla="*/ 6 h 12"/>
                <a:gd name="T20" fmla="*/ 14 w 18"/>
                <a:gd name="T21" fmla="*/ 4 h 12"/>
                <a:gd name="T22" fmla="*/ 17 w 18"/>
                <a:gd name="T23" fmla="*/ 2 h 12"/>
                <a:gd name="T24" fmla="*/ 17 w 18"/>
                <a:gd name="T25" fmla="*/ 1 h 12"/>
                <a:gd name="T26" fmla="*/ 17 w 18"/>
                <a:gd name="T27" fmla="*/ 1 h 12"/>
                <a:gd name="T28" fmla="*/ 10 w 18"/>
                <a:gd name="T29" fmla="*/ 0 h 12"/>
                <a:gd name="T30" fmla="*/ 4 w 18"/>
                <a:gd name="T31" fmla="*/ 1 h 12"/>
                <a:gd name="T32" fmla="*/ 0 w 18"/>
                <a:gd name="T33" fmla="*/ 1 h 12"/>
                <a:gd name="T34" fmla="*/ 0 w 18"/>
                <a:gd name="T35" fmla="*/ 1 h 12"/>
                <a:gd name="T36" fmla="*/ 0 w 18"/>
                <a:gd name="T37" fmla="*/ 2 h 12"/>
                <a:gd name="T38" fmla="*/ 0 w 18"/>
                <a:gd name="T39" fmla="*/ 8 h 12"/>
                <a:gd name="T40" fmla="*/ 0 w 18"/>
                <a:gd name="T41" fmla="*/ 10 h 12"/>
                <a:gd name="T42" fmla="*/ 1 w 18"/>
                <a:gd name="T43" fmla="*/ 11 h 12"/>
                <a:gd name="T44" fmla="*/ 7 w 18"/>
                <a:gd name="T45" fmla="*/ 11 h 12"/>
                <a:gd name="T46" fmla="*/ 13 w 18"/>
                <a:gd name="T47" fmla="*/ 11 h 12"/>
                <a:gd name="T48" fmla="*/ 17 w 18"/>
                <a:gd name="T49" fmla="*/ 11 h 12"/>
                <a:gd name="T50" fmla="*/ 17 w 18"/>
                <a:gd name="T5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2">
                  <a:moveTo>
                    <a:pt x="17" y="11"/>
                  </a:moveTo>
                  <a:cubicBezTo>
                    <a:pt x="16" y="9"/>
                    <a:pt x="15" y="8"/>
                    <a:pt x="13" y="7"/>
                  </a:cubicBezTo>
                  <a:cubicBezTo>
                    <a:pt x="13" y="7"/>
                    <a:pt x="13" y="7"/>
                    <a:pt x="13" y="7"/>
                  </a:cubicBezTo>
                  <a:cubicBezTo>
                    <a:pt x="13" y="7"/>
                    <a:pt x="13" y="7"/>
                    <a:pt x="13" y="7"/>
                  </a:cubicBezTo>
                  <a:cubicBezTo>
                    <a:pt x="13" y="7"/>
                    <a:pt x="13" y="7"/>
                    <a:pt x="13" y="7"/>
                  </a:cubicBezTo>
                  <a:cubicBezTo>
                    <a:pt x="13" y="6"/>
                    <a:pt x="13" y="6"/>
                    <a:pt x="13" y="6"/>
                  </a:cubicBezTo>
                  <a:cubicBezTo>
                    <a:pt x="12" y="6"/>
                    <a:pt x="12" y="6"/>
                    <a:pt x="12" y="6"/>
                  </a:cubicBezTo>
                  <a:cubicBezTo>
                    <a:pt x="12" y="6"/>
                    <a:pt x="12" y="6"/>
                    <a:pt x="12" y="6"/>
                  </a:cubicBezTo>
                  <a:cubicBezTo>
                    <a:pt x="12" y="6"/>
                    <a:pt x="12" y="6"/>
                    <a:pt x="12" y="6"/>
                  </a:cubicBezTo>
                  <a:cubicBezTo>
                    <a:pt x="12" y="6"/>
                    <a:pt x="12" y="6"/>
                    <a:pt x="12" y="6"/>
                  </a:cubicBezTo>
                  <a:cubicBezTo>
                    <a:pt x="13" y="5"/>
                    <a:pt x="14" y="5"/>
                    <a:pt x="14" y="4"/>
                  </a:cubicBezTo>
                  <a:cubicBezTo>
                    <a:pt x="15" y="3"/>
                    <a:pt x="16" y="2"/>
                    <a:pt x="17" y="2"/>
                  </a:cubicBezTo>
                  <a:cubicBezTo>
                    <a:pt x="17" y="1"/>
                    <a:pt x="17" y="1"/>
                    <a:pt x="17" y="1"/>
                  </a:cubicBezTo>
                  <a:cubicBezTo>
                    <a:pt x="17" y="1"/>
                    <a:pt x="17" y="1"/>
                    <a:pt x="17" y="1"/>
                  </a:cubicBezTo>
                  <a:cubicBezTo>
                    <a:pt x="15" y="0"/>
                    <a:pt x="13" y="0"/>
                    <a:pt x="10" y="0"/>
                  </a:cubicBezTo>
                  <a:cubicBezTo>
                    <a:pt x="8" y="0"/>
                    <a:pt x="6" y="0"/>
                    <a:pt x="4" y="1"/>
                  </a:cubicBezTo>
                  <a:cubicBezTo>
                    <a:pt x="3" y="1"/>
                    <a:pt x="2" y="1"/>
                    <a:pt x="0" y="1"/>
                  </a:cubicBezTo>
                  <a:cubicBezTo>
                    <a:pt x="0" y="1"/>
                    <a:pt x="0" y="1"/>
                    <a:pt x="0" y="1"/>
                  </a:cubicBezTo>
                  <a:cubicBezTo>
                    <a:pt x="0" y="2"/>
                    <a:pt x="0" y="2"/>
                    <a:pt x="0" y="2"/>
                  </a:cubicBezTo>
                  <a:cubicBezTo>
                    <a:pt x="0" y="4"/>
                    <a:pt x="0" y="6"/>
                    <a:pt x="0" y="8"/>
                  </a:cubicBezTo>
                  <a:cubicBezTo>
                    <a:pt x="0" y="9"/>
                    <a:pt x="0" y="10"/>
                    <a:pt x="0" y="10"/>
                  </a:cubicBezTo>
                  <a:cubicBezTo>
                    <a:pt x="1" y="11"/>
                    <a:pt x="1" y="11"/>
                    <a:pt x="1" y="11"/>
                  </a:cubicBezTo>
                  <a:cubicBezTo>
                    <a:pt x="3" y="11"/>
                    <a:pt x="5" y="11"/>
                    <a:pt x="7" y="11"/>
                  </a:cubicBezTo>
                  <a:cubicBezTo>
                    <a:pt x="9" y="11"/>
                    <a:pt x="11" y="11"/>
                    <a:pt x="13" y="11"/>
                  </a:cubicBezTo>
                  <a:cubicBezTo>
                    <a:pt x="15" y="11"/>
                    <a:pt x="16" y="11"/>
                    <a:pt x="17" y="11"/>
                  </a:cubicBezTo>
                  <a:cubicBezTo>
                    <a:pt x="17" y="12"/>
                    <a:pt x="18" y="11"/>
                    <a:pt x="17" y="11"/>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7" name="ïŝļïḑé"/>
            <p:cNvSpPr/>
            <p:nvPr/>
          </p:nvSpPr>
          <p:spPr bwMode="auto">
            <a:xfrm>
              <a:off x="7259638" y="2686051"/>
              <a:ext cx="76200" cy="60325"/>
            </a:xfrm>
            <a:custGeom>
              <a:avLst/>
              <a:gdLst>
                <a:gd name="T0" fmla="*/ 14 w 14"/>
                <a:gd name="T1" fmla="*/ 4 h 11"/>
                <a:gd name="T2" fmla="*/ 14 w 14"/>
                <a:gd name="T3" fmla="*/ 2 h 11"/>
                <a:gd name="T4" fmla="*/ 14 w 14"/>
                <a:gd name="T5" fmla="*/ 1 h 11"/>
                <a:gd name="T6" fmla="*/ 14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0 h 11"/>
                <a:gd name="T20" fmla="*/ 1 w 14"/>
                <a:gd name="T21" fmla="*/ 2 h 11"/>
                <a:gd name="T22" fmla="*/ 1 w 14"/>
                <a:gd name="T23" fmla="*/ 7 h 11"/>
                <a:gd name="T24" fmla="*/ 1 w 14"/>
                <a:gd name="T25" fmla="*/ 9 h 11"/>
                <a:gd name="T26" fmla="*/ 1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3"/>
                    <a:pt x="14" y="3"/>
                    <a:pt x="14" y="2"/>
                  </a:cubicBezTo>
                  <a:cubicBezTo>
                    <a:pt x="14" y="1"/>
                    <a:pt x="14" y="1"/>
                    <a:pt x="14" y="1"/>
                  </a:cubicBezTo>
                  <a:cubicBezTo>
                    <a:pt x="14" y="1"/>
                    <a:pt x="14" y="1"/>
                    <a:pt x="14"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0"/>
                  </a:cubicBezTo>
                  <a:cubicBezTo>
                    <a:pt x="1" y="1"/>
                    <a:pt x="1" y="1"/>
                    <a:pt x="1" y="2"/>
                  </a:cubicBezTo>
                  <a:cubicBezTo>
                    <a:pt x="0" y="4"/>
                    <a:pt x="0" y="5"/>
                    <a:pt x="1" y="7"/>
                  </a:cubicBezTo>
                  <a:cubicBezTo>
                    <a:pt x="1" y="8"/>
                    <a:pt x="1" y="8"/>
                    <a:pt x="1" y="9"/>
                  </a:cubicBezTo>
                  <a:cubicBezTo>
                    <a:pt x="1" y="10"/>
                    <a:pt x="1" y="10"/>
                    <a:pt x="1" y="10"/>
                  </a:cubicBezTo>
                  <a:cubicBezTo>
                    <a:pt x="1" y="10"/>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8" name="îśļíḓé"/>
            <p:cNvSpPr/>
            <p:nvPr/>
          </p:nvSpPr>
          <p:spPr bwMode="auto">
            <a:xfrm>
              <a:off x="7227888" y="2822576"/>
              <a:ext cx="69850" cy="31750"/>
            </a:xfrm>
            <a:custGeom>
              <a:avLst/>
              <a:gdLst>
                <a:gd name="T0" fmla="*/ 0 w 13"/>
                <a:gd name="T1" fmla="*/ 6 h 6"/>
                <a:gd name="T2" fmla="*/ 0 w 13"/>
                <a:gd name="T3" fmla="*/ 4 h 6"/>
                <a:gd name="T4" fmla="*/ 5 w 13"/>
                <a:gd name="T5" fmla="*/ 1 h 6"/>
                <a:gd name="T6" fmla="*/ 8 w 13"/>
                <a:gd name="T7" fmla="*/ 1 h 6"/>
                <a:gd name="T8" fmla="*/ 8 w 13"/>
                <a:gd name="T9" fmla="*/ 1 h 6"/>
                <a:gd name="T10" fmla="*/ 12 w 13"/>
                <a:gd name="T11" fmla="*/ 4 h 6"/>
                <a:gd name="T12" fmla="*/ 12 w 13"/>
                <a:gd name="T13" fmla="*/ 6 h 6"/>
                <a:gd name="T14" fmla="*/ 0 w 1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6">
                  <a:moveTo>
                    <a:pt x="0" y="6"/>
                  </a:moveTo>
                  <a:cubicBezTo>
                    <a:pt x="0" y="6"/>
                    <a:pt x="0" y="5"/>
                    <a:pt x="0" y="4"/>
                  </a:cubicBezTo>
                  <a:cubicBezTo>
                    <a:pt x="5" y="1"/>
                    <a:pt x="5" y="1"/>
                    <a:pt x="5" y="1"/>
                  </a:cubicBezTo>
                  <a:cubicBezTo>
                    <a:pt x="6" y="0"/>
                    <a:pt x="7" y="0"/>
                    <a:pt x="8" y="1"/>
                  </a:cubicBezTo>
                  <a:cubicBezTo>
                    <a:pt x="8" y="1"/>
                    <a:pt x="8" y="1"/>
                    <a:pt x="8" y="1"/>
                  </a:cubicBezTo>
                  <a:cubicBezTo>
                    <a:pt x="12" y="4"/>
                    <a:pt x="12" y="4"/>
                    <a:pt x="12" y="4"/>
                  </a:cubicBezTo>
                  <a:cubicBezTo>
                    <a:pt x="13" y="5"/>
                    <a:pt x="12" y="6"/>
                    <a:pt x="12" y="6"/>
                  </a:cubicBezTo>
                  <a:lnTo>
                    <a:pt x="0" y="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69" name="ï$ḻiďè"/>
            <p:cNvSpPr/>
            <p:nvPr/>
          </p:nvSpPr>
          <p:spPr bwMode="auto">
            <a:xfrm>
              <a:off x="7259638" y="2686051"/>
              <a:ext cx="6350" cy="147638"/>
            </a:xfrm>
            <a:custGeom>
              <a:avLst/>
              <a:gdLst>
                <a:gd name="T0" fmla="*/ 0 w 4"/>
                <a:gd name="T1" fmla="*/ 93 h 93"/>
                <a:gd name="T2" fmla="*/ 0 w 4"/>
                <a:gd name="T3" fmla="*/ 93 h 93"/>
                <a:gd name="T4" fmla="*/ 0 w 4"/>
                <a:gd name="T5" fmla="*/ 89 h 93"/>
                <a:gd name="T6" fmla="*/ 0 w 4"/>
                <a:gd name="T7" fmla="*/ 0 h 93"/>
                <a:gd name="T8" fmla="*/ 0 w 4"/>
                <a:gd name="T9" fmla="*/ 0 h 93"/>
                <a:gd name="T10" fmla="*/ 4 w 4"/>
                <a:gd name="T11" fmla="*/ 0 h 93"/>
                <a:gd name="T12" fmla="*/ 4 w 4"/>
                <a:gd name="T13" fmla="*/ 89 h 93"/>
                <a:gd name="T14" fmla="*/ 0 w 4"/>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
                  <a:moveTo>
                    <a:pt x="0" y="93"/>
                  </a:moveTo>
                  <a:lnTo>
                    <a:pt x="0" y="93"/>
                  </a:lnTo>
                  <a:lnTo>
                    <a:pt x="0" y="89"/>
                  </a:lnTo>
                  <a:lnTo>
                    <a:pt x="0" y="0"/>
                  </a:lnTo>
                  <a:lnTo>
                    <a:pt x="0" y="0"/>
                  </a:lnTo>
                  <a:lnTo>
                    <a:pt x="4" y="0"/>
                  </a:lnTo>
                  <a:lnTo>
                    <a:pt x="4" y="89"/>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0" name="îSḷíďè"/>
            <p:cNvSpPr/>
            <p:nvPr/>
          </p:nvSpPr>
          <p:spPr bwMode="auto">
            <a:xfrm>
              <a:off x="7216775" y="2849563"/>
              <a:ext cx="92075"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1"/>
                    <a:pt x="0" y="1"/>
                  </a:cubicBezTo>
                  <a:cubicBezTo>
                    <a:pt x="0" y="0"/>
                    <a:pt x="1" y="0"/>
                    <a:pt x="1" y="0"/>
                  </a:cubicBezTo>
                  <a:cubicBezTo>
                    <a:pt x="16" y="0"/>
                    <a:pt x="16" y="0"/>
                    <a:pt x="16" y="0"/>
                  </a:cubicBezTo>
                  <a:cubicBezTo>
                    <a:pt x="16" y="0"/>
                    <a:pt x="17" y="0"/>
                    <a:pt x="17" y="1"/>
                  </a:cubicBezTo>
                  <a:cubicBezTo>
                    <a:pt x="17" y="1"/>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1" name="iš1ïdè"/>
            <p:cNvSpPr/>
            <p:nvPr/>
          </p:nvSpPr>
          <p:spPr bwMode="auto">
            <a:xfrm>
              <a:off x="6224588" y="2511426"/>
              <a:ext cx="103188" cy="60325"/>
            </a:xfrm>
            <a:custGeom>
              <a:avLst/>
              <a:gdLst>
                <a:gd name="T0" fmla="*/ 18 w 19"/>
                <a:gd name="T1" fmla="*/ 10 h 11"/>
                <a:gd name="T2" fmla="*/ 14 w 19"/>
                <a:gd name="T3" fmla="*/ 6 h 11"/>
                <a:gd name="T4" fmla="*/ 14 w 19"/>
                <a:gd name="T5" fmla="*/ 6 h 11"/>
                <a:gd name="T6" fmla="*/ 14 w 19"/>
                <a:gd name="T7" fmla="*/ 6 h 11"/>
                <a:gd name="T8" fmla="*/ 14 w 19"/>
                <a:gd name="T9" fmla="*/ 6 h 11"/>
                <a:gd name="T10" fmla="*/ 14 w 19"/>
                <a:gd name="T11" fmla="*/ 6 h 11"/>
                <a:gd name="T12" fmla="*/ 13 w 19"/>
                <a:gd name="T13" fmla="*/ 6 h 11"/>
                <a:gd name="T14" fmla="*/ 13 w 19"/>
                <a:gd name="T15" fmla="*/ 5 h 11"/>
                <a:gd name="T16" fmla="*/ 13 w 19"/>
                <a:gd name="T17" fmla="*/ 5 h 11"/>
                <a:gd name="T18" fmla="*/ 13 w 19"/>
                <a:gd name="T19" fmla="*/ 5 h 11"/>
                <a:gd name="T20" fmla="*/ 15 w 19"/>
                <a:gd name="T21" fmla="*/ 3 h 11"/>
                <a:gd name="T22" fmla="*/ 18 w 19"/>
                <a:gd name="T23" fmla="*/ 1 h 11"/>
                <a:gd name="T24" fmla="*/ 18 w 19"/>
                <a:gd name="T25" fmla="*/ 1 h 11"/>
                <a:gd name="T26" fmla="*/ 18 w 19"/>
                <a:gd name="T27" fmla="*/ 0 h 11"/>
                <a:gd name="T28" fmla="*/ 11 w 19"/>
                <a:gd name="T29" fmla="*/ 0 h 11"/>
                <a:gd name="T30" fmla="*/ 5 w 19"/>
                <a:gd name="T31" fmla="*/ 0 h 11"/>
                <a:gd name="T32" fmla="*/ 1 w 19"/>
                <a:gd name="T33" fmla="*/ 1 h 11"/>
                <a:gd name="T34" fmla="*/ 1 w 19"/>
                <a:gd name="T35" fmla="*/ 1 h 11"/>
                <a:gd name="T36" fmla="*/ 0 w 19"/>
                <a:gd name="T37" fmla="*/ 1 h 11"/>
                <a:gd name="T38" fmla="*/ 1 w 19"/>
                <a:gd name="T39" fmla="*/ 8 h 11"/>
                <a:gd name="T40" fmla="*/ 1 w 19"/>
                <a:gd name="T41" fmla="*/ 10 h 11"/>
                <a:gd name="T42" fmla="*/ 1 w 19"/>
                <a:gd name="T43" fmla="*/ 10 h 11"/>
                <a:gd name="T44" fmla="*/ 8 w 19"/>
                <a:gd name="T45" fmla="*/ 10 h 11"/>
                <a:gd name="T46" fmla="*/ 14 w 19"/>
                <a:gd name="T47" fmla="*/ 11 h 11"/>
                <a:gd name="T48" fmla="*/ 18 w 19"/>
                <a:gd name="T49" fmla="*/ 11 h 11"/>
                <a:gd name="T50" fmla="*/ 18 w 19"/>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11">
                  <a:moveTo>
                    <a:pt x="18" y="10"/>
                  </a:moveTo>
                  <a:cubicBezTo>
                    <a:pt x="17" y="9"/>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6"/>
                    <a:pt x="13" y="6"/>
                    <a:pt x="13" y="6"/>
                  </a:cubicBezTo>
                  <a:cubicBezTo>
                    <a:pt x="13" y="5"/>
                    <a:pt x="13" y="5"/>
                    <a:pt x="13" y="5"/>
                  </a:cubicBezTo>
                  <a:cubicBezTo>
                    <a:pt x="13" y="5"/>
                    <a:pt x="13" y="5"/>
                    <a:pt x="13" y="5"/>
                  </a:cubicBezTo>
                  <a:cubicBezTo>
                    <a:pt x="13" y="5"/>
                    <a:pt x="13" y="5"/>
                    <a:pt x="13" y="5"/>
                  </a:cubicBezTo>
                  <a:cubicBezTo>
                    <a:pt x="14" y="5"/>
                    <a:pt x="14" y="4"/>
                    <a:pt x="15" y="3"/>
                  </a:cubicBezTo>
                  <a:cubicBezTo>
                    <a:pt x="16" y="3"/>
                    <a:pt x="17" y="2"/>
                    <a:pt x="18" y="1"/>
                  </a:cubicBezTo>
                  <a:cubicBezTo>
                    <a:pt x="18" y="1"/>
                    <a:pt x="18" y="1"/>
                    <a:pt x="18" y="1"/>
                  </a:cubicBezTo>
                  <a:cubicBezTo>
                    <a:pt x="18" y="0"/>
                    <a:pt x="18" y="0"/>
                    <a:pt x="18" y="0"/>
                  </a:cubicBezTo>
                  <a:cubicBezTo>
                    <a:pt x="16" y="0"/>
                    <a:pt x="13" y="0"/>
                    <a:pt x="11" y="0"/>
                  </a:cubicBezTo>
                  <a:cubicBezTo>
                    <a:pt x="9" y="0"/>
                    <a:pt x="7" y="0"/>
                    <a:pt x="5" y="0"/>
                  </a:cubicBezTo>
                  <a:cubicBezTo>
                    <a:pt x="4" y="0"/>
                    <a:pt x="2" y="0"/>
                    <a:pt x="1" y="1"/>
                  </a:cubicBezTo>
                  <a:cubicBezTo>
                    <a:pt x="1" y="1"/>
                    <a:pt x="1" y="1"/>
                    <a:pt x="1" y="1"/>
                  </a:cubicBezTo>
                  <a:cubicBezTo>
                    <a:pt x="0" y="1"/>
                    <a:pt x="0" y="1"/>
                    <a:pt x="0" y="1"/>
                  </a:cubicBezTo>
                  <a:cubicBezTo>
                    <a:pt x="1" y="3"/>
                    <a:pt x="1" y="6"/>
                    <a:pt x="1" y="8"/>
                  </a:cubicBezTo>
                  <a:cubicBezTo>
                    <a:pt x="1" y="8"/>
                    <a:pt x="1" y="9"/>
                    <a:pt x="1" y="10"/>
                  </a:cubicBezTo>
                  <a:cubicBezTo>
                    <a:pt x="1" y="10"/>
                    <a:pt x="1" y="10"/>
                    <a:pt x="1" y="10"/>
                  </a:cubicBezTo>
                  <a:cubicBezTo>
                    <a:pt x="4" y="10"/>
                    <a:pt x="6" y="10"/>
                    <a:pt x="8" y="10"/>
                  </a:cubicBezTo>
                  <a:cubicBezTo>
                    <a:pt x="10" y="10"/>
                    <a:pt x="12" y="11"/>
                    <a:pt x="14" y="11"/>
                  </a:cubicBezTo>
                  <a:cubicBezTo>
                    <a:pt x="15" y="11"/>
                    <a:pt x="17" y="11"/>
                    <a:pt x="18" y="11"/>
                  </a:cubicBezTo>
                  <a:cubicBezTo>
                    <a:pt x="18" y="11"/>
                    <a:pt x="19"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2" name="îṣḻïďé"/>
            <p:cNvSpPr/>
            <p:nvPr/>
          </p:nvSpPr>
          <p:spPr bwMode="auto">
            <a:xfrm>
              <a:off x="6191250" y="2500313"/>
              <a:ext cx="76200" cy="60325"/>
            </a:xfrm>
            <a:custGeom>
              <a:avLst/>
              <a:gdLst>
                <a:gd name="T0" fmla="*/ 14 w 14"/>
                <a:gd name="T1" fmla="*/ 4 h 11"/>
                <a:gd name="T2" fmla="*/ 14 w 14"/>
                <a:gd name="T3" fmla="*/ 3 h 11"/>
                <a:gd name="T4" fmla="*/ 14 w 14"/>
                <a:gd name="T5" fmla="*/ 2 h 11"/>
                <a:gd name="T6" fmla="*/ 14 w 14"/>
                <a:gd name="T7" fmla="*/ 1 h 11"/>
                <a:gd name="T8" fmla="*/ 13 w 14"/>
                <a:gd name="T9" fmla="*/ 1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8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4" y="1"/>
                    <a:pt x="14" y="1"/>
                    <a:pt x="14" y="1"/>
                  </a:cubicBezTo>
                  <a:cubicBezTo>
                    <a:pt x="13" y="1"/>
                    <a:pt x="13" y="1"/>
                    <a:pt x="13" y="1"/>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8"/>
                  </a:cubicBezTo>
                  <a:cubicBezTo>
                    <a:pt x="0" y="8"/>
                    <a:pt x="0" y="9"/>
                    <a:pt x="0" y="9"/>
                  </a:cubicBezTo>
                  <a:cubicBezTo>
                    <a:pt x="0" y="10"/>
                    <a:pt x="0" y="10"/>
                    <a:pt x="0" y="10"/>
                  </a:cubicBezTo>
                  <a:cubicBezTo>
                    <a:pt x="0" y="11"/>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3" name="îṧḷïḑè"/>
            <p:cNvSpPr/>
            <p:nvPr/>
          </p:nvSpPr>
          <p:spPr bwMode="auto">
            <a:xfrm>
              <a:off x="6153150" y="2643188"/>
              <a:ext cx="71438"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8"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4" name="iṡḻîḍe"/>
            <p:cNvSpPr/>
            <p:nvPr/>
          </p:nvSpPr>
          <p:spPr bwMode="auto">
            <a:xfrm>
              <a:off x="6191250" y="2500313"/>
              <a:ext cx="6350" cy="147638"/>
            </a:xfrm>
            <a:custGeom>
              <a:avLst/>
              <a:gdLst>
                <a:gd name="T0" fmla="*/ 0 w 4"/>
                <a:gd name="T1" fmla="*/ 93 h 93"/>
                <a:gd name="T2" fmla="*/ 0 w 4"/>
                <a:gd name="T3" fmla="*/ 93 h 93"/>
                <a:gd name="T4" fmla="*/ 0 w 4"/>
                <a:gd name="T5" fmla="*/ 93 h 93"/>
                <a:gd name="T6" fmla="*/ 0 w 4"/>
                <a:gd name="T7" fmla="*/ 4 h 93"/>
                <a:gd name="T8" fmla="*/ 0 w 4"/>
                <a:gd name="T9" fmla="*/ 0 h 93"/>
                <a:gd name="T10" fmla="*/ 4 w 4"/>
                <a:gd name="T11" fmla="*/ 4 h 93"/>
                <a:gd name="T12" fmla="*/ 4 w 4"/>
                <a:gd name="T13" fmla="*/ 93 h 93"/>
                <a:gd name="T14" fmla="*/ 0 w 4"/>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
                  <a:moveTo>
                    <a:pt x="0" y="93"/>
                  </a:moveTo>
                  <a:lnTo>
                    <a:pt x="0" y="93"/>
                  </a:lnTo>
                  <a:lnTo>
                    <a:pt x="0" y="93"/>
                  </a:lnTo>
                  <a:lnTo>
                    <a:pt x="0" y="4"/>
                  </a:lnTo>
                  <a:lnTo>
                    <a:pt x="0" y="0"/>
                  </a:lnTo>
                  <a:lnTo>
                    <a:pt x="4" y="4"/>
                  </a:lnTo>
                  <a:lnTo>
                    <a:pt x="4"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5" name="îṥḷíḍé"/>
            <p:cNvSpPr/>
            <p:nvPr/>
          </p:nvSpPr>
          <p:spPr bwMode="auto">
            <a:xfrm>
              <a:off x="6148388" y="2663826"/>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1" y="2"/>
                    <a:pt x="0" y="2"/>
                    <a:pt x="0" y="1"/>
                  </a:cubicBezTo>
                  <a:cubicBezTo>
                    <a:pt x="0" y="0"/>
                    <a:pt x="1" y="0"/>
                    <a:pt x="1" y="0"/>
                  </a:cubicBezTo>
                  <a:cubicBezTo>
                    <a:pt x="15" y="0"/>
                    <a:pt x="15" y="0"/>
                    <a:pt x="15" y="0"/>
                  </a:cubicBezTo>
                  <a:cubicBezTo>
                    <a:pt x="16" y="0"/>
                    <a:pt x="16" y="0"/>
                    <a:pt x="16" y="1"/>
                  </a:cubicBezTo>
                  <a:cubicBezTo>
                    <a:pt x="16" y="2"/>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6" name="iṡḻiḓé"/>
            <p:cNvSpPr/>
            <p:nvPr/>
          </p:nvSpPr>
          <p:spPr bwMode="auto">
            <a:xfrm>
              <a:off x="7085013" y="1924051"/>
              <a:ext cx="98425"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4 w 18"/>
                <a:gd name="T11" fmla="*/ 6 h 11"/>
                <a:gd name="T12" fmla="*/ 13 w 18"/>
                <a:gd name="T13" fmla="*/ 5 h 11"/>
                <a:gd name="T14" fmla="*/ 13 w 18"/>
                <a:gd name="T15" fmla="*/ 5 h 11"/>
                <a:gd name="T16" fmla="*/ 13 w 18"/>
                <a:gd name="T17" fmla="*/ 5 h 11"/>
                <a:gd name="T18" fmla="*/ 13 w 18"/>
                <a:gd name="T19" fmla="*/ 5 h 11"/>
                <a:gd name="T20" fmla="*/ 15 w 18"/>
                <a:gd name="T21" fmla="*/ 3 h 11"/>
                <a:gd name="T22" fmla="*/ 18 w 18"/>
                <a:gd name="T23" fmla="*/ 1 h 11"/>
                <a:gd name="T24" fmla="*/ 18 w 18"/>
                <a:gd name="T25" fmla="*/ 0 h 11"/>
                <a:gd name="T26" fmla="*/ 18 w 18"/>
                <a:gd name="T27" fmla="*/ 0 h 11"/>
                <a:gd name="T28" fmla="*/ 11 w 18"/>
                <a:gd name="T29" fmla="*/ 0 h 11"/>
                <a:gd name="T30" fmla="*/ 5 w 18"/>
                <a:gd name="T31" fmla="*/ 0 h 11"/>
                <a:gd name="T32" fmla="*/ 1 w 18"/>
                <a:gd name="T33" fmla="*/ 0 h 11"/>
                <a:gd name="T34" fmla="*/ 1 w 18"/>
                <a:gd name="T35" fmla="*/ 0 h 11"/>
                <a:gd name="T36" fmla="*/ 0 w 18"/>
                <a:gd name="T37" fmla="*/ 1 h 11"/>
                <a:gd name="T38" fmla="*/ 1 w 18"/>
                <a:gd name="T39" fmla="*/ 8 h 11"/>
                <a:gd name="T40" fmla="*/ 1 w 18"/>
                <a:gd name="T41" fmla="*/ 10 h 11"/>
                <a:gd name="T42" fmla="*/ 1 w 18"/>
                <a:gd name="T43" fmla="*/ 10 h 11"/>
                <a:gd name="T44" fmla="*/ 8 w 18"/>
                <a:gd name="T45" fmla="*/ 10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5"/>
                    <a:pt x="13" y="5"/>
                    <a:pt x="13" y="5"/>
                  </a:cubicBezTo>
                  <a:cubicBezTo>
                    <a:pt x="13" y="5"/>
                    <a:pt x="13" y="5"/>
                    <a:pt x="13" y="5"/>
                  </a:cubicBezTo>
                  <a:cubicBezTo>
                    <a:pt x="13" y="5"/>
                    <a:pt x="13" y="5"/>
                    <a:pt x="13" y="5"/>
                  </a:cubicBezTo>
                  <a:cubicBezTo>
                    <a:pt x="13" y="5"/>
                    <a:pt x="13" y="5"/>
                    <a:pt x="13" y="5"/>
                  </a:cubicBezTo>
                  <a:cubicBezTo>
                    <a:pt x="14" y="4"/>
                    <a:pt x="14" y="4"/>
                    <a:pt x="15" y="3"/>
                  </a:cubicBezTo>
                  <a:cubicBezTo>
                    <a:pt x="16" y="3"/>
                    <a:pt x="17" y="2"/>
                    <a:pt x="18" y="1"/>
                  </a:cubicBezTo>
                  <a:cubicBezTo>
                    <a:pt x="18" y="0"/>
                    <a:pt x="18" y="0"/>
                    <a:pt x="18" y="0"/>
                  </a:cubicBezTo>
                  <a:cubicBezTo>
                    <a:pt x="18" y="0"/>
                    <a:pt x="18" y="0"/>
                    <a:pt x="18" y="0"/>
                  </a:cubicBezTo>
                  <a:cubicBezTo>
                    <a:pt x="15" y="0"/>
                    <a:pt x="13" y="0"/>
                    <a:pt x="11" y="0"/>
                  </a:cubicBezTo>
                  <a:cubicBezTo>
                    <a:pt x="9" y="0"/>
                    <a:pt x="7" y="0"/>
                    <a:pt x="5" y="0"/>
                  </a:cubicBezTo>
                  <a:cubicBezTo>
                    <a:pt x="3" y="0"/>
                    <a:pt x="2" y="0"/>
                    <a:pt x="1" y="0"/>
                  </a:cubicBezTo>
                  <a:cubicBezTo>
                    <a:pt x="1" y="0"/>
                    <a:pt x="1" y="0"/>
                    <a:pt x="1" y="0"/>
                  </a:cubicBezTo>
                  <a:cubicBezTo>
                    <a:pt x="0" y="1"/>
                    <a:pt x="0" y="1"/>
                    <a:pt x="0" y="1"/>
                  </a:cubicBezTo>
                  <a:cubicBezTo>
                    <a:pt x="1" y="3"/>
                    <a:pt x="1" y="5"/>
                    <a:pt x="1" y="8"/>
                  </a:cubicBezTo>
                  <a:cubicBezTo>
                    <a:pt x="1" y="8"/>
                    <a:pt x="1" y="9"/>
                    <a:pt x="1" y="10"/>
                  </a:cubicBezTo>
                  <a:cubicBezTo>
                    <a:pt x="1" y="10"/>
                    <a:pt x="1" y="10"/>
                    <a:pt x="1" y="10"/>
                  </a:cubicBezTo>
                  <a:cubicBezTo>
                    <a:pt x="3" y="10"/>
                    <a:pt x="6" y="10"/>
                    <a:pt x="8" y="10"/>
                  </a:cubicBezTo>
                  <a:cubicBezTo>
                    <a:pt x="10" y="10"/>
                    <a:pt x="12" y="10"/>
                    <a:pt x="14" y="11"/>
                  </a:cubicBezTo>
                  <a:cubicBezTo>
                    <a:pt x="15" y="11"/>
                    <a:pt x="16"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7" name="íšliḑe"/>
            <p:cNvSpPr/>
            <p:nvPr/>
          </p:nvSpPr>
          <p:spPr bwMode="auto">
            <a:xfrm>
              <a:off x="7053263" y="1912938"/>
              <a:ext cx="76200" cy="60325"/>
            </a:xfrm>
            <a:custGeom>
              <a:avLst/>
              <a:gdLst>
                <a:gd name="T0" fmla="*/ 14 w 14"/>
                <a:gd name="T1" fmla="*/ 4 h 11"/>
                <a:gd name="T2" fmla="*/ 14 w 14"/>
                <a:gd name="T3" fmla="*/ 3 h 11"/>
                <a:gd name="T4" fmla="*/ 14 w 14"/>
                <a:gd name="T5" fmla="*/ 2 h 11"/>
                <a:gd name="T6" fmla="*/ 13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7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3" y="1"/>
                    <a:pt x="13" y="1"/>
                    <a:pt x="13"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7"/>
                  </a:cubicBezTo>
                  <a:cubicBezTo>
                    <a:pt x="0" y="8"/>
                    <a:pt x="0" y="8"/>
                    <a:pt x="0" y="9"/>
                  </a:cubicBezTo>
                  <a:cubicBezTo>
                    <a:pt x="0" y="10"/>
                    <a:pt x="0" y="10"/>
                    <a:pt x="0" y="10"/>
                  </a:cubicBezTo>
                  <a:cubicBezTo>
                    <a:pt x="0" y="11"/>
                    <a:pt x="0" y="11"/>
                    <a:pt x="1" y="11"/>
                  </a:cubicBezTo>
                  <a:cubicBezTo>
                    <a:pt x="2" y="11"/>
                    <a:pt x="2" y="11"/>
                    <a:pt x="2" y="11"/>
                  </a:cubicBezTo>
                  <a:cubicBezTo>
                    <a:pt x="3" y="11"/>
                    <a:pt x="3" y="11"/>
                    <a:pt x="3" y="11"/>
                  </a:cubicBezTo>
                  <a:cubicBezTo>
                    <a:pt x="3" y="11"/>
                    <a:pt x="4" y="11"/>
                    <a:pt x="5" y="11"/>
                  </a:cubicBezTo>
                  <a:cubicBezTo>
                    <a:pt x="6" y="11"/>
                    <a:pt x="7"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8" name="îSľiḋe"/>
            <p:cNvSpPr/>
            <p:nvPr/>
          </p:nvSpPr>
          <p:spPr bwMode="auto">
            <a:xfrm>
              <a:off x="7015163" y="2054226"/>
              <a:ext cx="69850"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7"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79" name="ïṧļíḋè"/>
            <p:cNvSpPr/>
            <p:nvPr/>
          </p:nvSpPr>
          <p:spPr bwMode="auto">
            <a:xfrm>
              <a:off x="7053263" y="1912938"/>
              <a:ext cx="4763" cy="147638"/>
            </a:xfrm>
            <a:custGeom>
              <a:avLst/>
              <a:gdLst>
                <a:gd name="T0" fmla="*/ 0 w 3"/>
                <a:gd name="T1" fmla="*/ 93 h 93"/>
                <a:gd name="T2" fmla="*/ 0 w 3"/>
                <a:gd name="T3" fmla="*/ 93 h 93"/>
                <a:gd name="T4" fmla="*/ 0 w 3"/>
                <a:gd name="T5" fmla="*/ 93 h 93"/>
                <a:gd name="T6" fmla="*/ 0 w 3"/>
                <a:gd name="T7" fmla="*/ 0 h 93"/>
                <a:gd name="T8" fmla="*/ 0 w 3"/>
                <a:gd name="T9" fmla="*/ 0 h 93"/>
                <a:gd name="T10" fmla="*/ 3 w 3"/>
                <a:gd name="T11" fmla="*/ 0 h 93"/>
                <a:gd name="T12" fmla="*/ 3 w 3"/>
                <a:gd name="T13" fmla="*/ 93 h 93"/>
                <a:gd name="T14" fmla="*/ 0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0" y="93"/>
                  </a:moveTo>
                  <a:lnTo>
                    <a:pt x="0" y="93"/>
                  </a:lnTo>
                  <a:lnTo>
                    <a:pt x="0" y="93"/>
                  </a:lnTo>
                  <a:lnTo>
                    <a:pt x="0" y="0"/>
                  </a:lnTo>
                  <a:lnTo>
                    <a:pt x="0" y="0"/>
                  </a:lnTo>
                  <a:lnTo>
                    <a:pt x="3" y="0"/>
                  </a:lnTo>
                  <a:lnTo>
                    <a:pt x="3"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0" name="îṩľidé"/>
            <p:cNvSpPr/>
            <p:nvPr/>
          </p:nvSpPr>
          <p:spPr bwMode="auto">
            <a:xfrm>
              <a:off x="7008813" y="2076451"/>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1"/>
                    <a:pt x="0" y="1"/>
                  </a:cubicBezTo>
                  <a:cubicBezTo>
                    <a:pt x="0" y="0"/>
                    <a:pt x="0" y="0"/>
                    <a:pt x="1" y="0"/>
                  </a:cubicBezTo>
                  <a:cubicBezTo>
                    <a:pt x="15" y="0"/>
                    <a:pt x="15" y="0"/>
                    <a:pt x="15" y="0"/>
                  </a:cubicBezTo>
                  <a:cubicBezTo>
                    <a:pt x="16" y="0"/>
                    <a:pt x="16" y="0"/>
                    <a:pt x="16" y="1"/>
                  </a:cubicBezTo>
                  <a:cubicBezTo>
                    <a:pt x="16" y="1"/>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1" name="ïṡliḓè"/>
            <p:cNvSpPr/>
            <p:nvPr/>
          </p:nvSpPr>
          <p:spPr bwMode="auto">
            <a:xfrm>
              <a:off x="7700963" y="2392363"/>
              <a:ext cx="98425" cy="60325"/>
            </a:xfrm>
            <a:custGeom>
              <a:avLst/>
              <a:gdLst>
                <a:gd name="T0" fmla="*/ 18 w 18"/>
                <a:gd name="T1" fmla="*/ 10 h 11"/>
                <a:gd name="T2" fmla="*/ 14 w 18"/>
                <a:gd name="T3" fmla="*/ 7 h 11"/>
                <a:gd name="T4" fmla="*/ 14 w 18"/>
                <a:gd name="T5" fmla="*/ 7 h 11"/>
                <a:gd name="T6" fmla="*/ 14 w 18"/>
                <a:gd name="T7" fmla="*/ 6 h 11"/>
                <a:gd name="T8" fmla="*/ 14 w 18"/>
                <a:gd name="T9" fmla="*/ 6 h 11"/>
                <a:gd name="T10" fmla="*/ 14 w 18"/>
                <a:gd name="T11" fmla="*/ 6 h 11"/>
                <a:gd name="T12" fmla="*/ 13 w 18"/>
                <a:gd name="T13" fmla="*/ 6 h 11"/>
                <a:gd name="T14" fmla="*/ 13 w 18"/>
                <a:gd name="T15" fmla="*/ 6 h 11"/>
                <a:gd name="T16" fmla="*/ 13 w 18"/>
                <a:gd name="T17" fmla="*/ 5 h 11"/>
                <a:gd name="T18" fmla="*/ 13 w 18"/>
                <a:gd name="T19" fmla="*/ 5 h 11"/>
                <a:gd name="T20" fmla="*/ 15 w 18"/>
                <a:gd name="T21" fmla="*/ 4 h 11"/>
                <a:gd name="T22" fmla="*/ 18 w 18"/>
                <a:gd name="T23" fmla="*/ 1 h 11"/>
                <a:gd name="T24" fmla="*/ 18 w 18"/>
                <a:gd name="T25" fmla="*/ 1 h 11"/>
                <a:gd name="T26" fmla="*/ 18 w 18"/>
                <a:gd name="T27" fmla="*/ 0 h 11"/>
                <a:gd name="T28" fmla="*/ 11 w 18"/>
                <a:gd name="T29" fmla="*/ 0 h 11"/>
                <a:gd name="T30" fmla="*/ 5 w 18"/>
                <a:gd name="T31" fmla="*/ 0 h 11"/>
                <a:gd name="T32" fmla="*/ 1 w 18"/>
                <a:gd name="T33" fmla="*/ 1 h 11"/>
                <a:gd name="T34" fmla="*/ 1 w 18"/>
                <a:gd name="T35" fmla="*/ 1 h 11"/>
                <a:gd name="T36" fmla="*/ 0 w 18"/>
                <a:gd name="T37" fmla="*/ 1 h 11"/>
                <a:gd name="T38" fmla="*/ 1 w 18"/>
                <a:gd name="T39" fmla="*/ 8 h 11"/>
                <a:gd name="T40" fmla="*/ 1 w 18"/>
                <a:gd name="T41" fmla="*/ 10 h 11"/>
                <a:gd name="T42" fmla="*/ 1 w 18"/>
                <a:gd name="T43" fmla="*/ 11 h 11"/>
                <a:gd name="T44" fmla="*/ 8 w 18"/>
                <a:gd name="T45" fmla="*/ 11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9"/>
                    <a:pt x="16" y="8"/>
                    <a:pt x="14" y="7"/>
                  </a:cubicBezTo>
                  <a:cubicBezTo>
                    <a:pt x="14" y="7"/>
                    <a:pt x="14" y="7"/>
                    <a:pt x="14" y="7"/>
                  </a:cubicBezTo>
                  <a:cubicBezTo>
                    <a:pt x="14" y="6"/>
                    <a:pt x="14" y="6"/>
                    <a:pt x="14" y="6"/>
                  </a:cubicBezTo>
                  <a:cubicBezTo>
                    <a:pt x="14" y="6"/>
                    <a:pt x="14" y="6"/>
                    <a:pt x="14" y="6"/>
                  </a:cubicBezTo>
                  <a:cubicBezTo>
                    <a:pt x="14" y="6"/>
                    <a:pt x="14" y="6"/>
                    <a:pt x="14" y="6"/>
                  </a:cubicBezTo>
                  <a:cubicBezTo>
                    <a:pt x="13" y="6"/>
                    <a:pt x="13" y="6"/>
                    <a:pt x="13" y="6"/>
                  </a:cubicBezTo>
                  <a:cubicBezTo>
                    <a:pt x="13" y="6"/>
                    <a:pt x="13" y="6"/>
                    <a:pt x="13" y="6"/>
                  </a:cubicBezTo>
                  <a:cubicBezTo>
                    <a:pt x="13" y="5"/>
                    <a:pt x="13" y="5"/>
                    <a:pt x="13" y="5"/>
                  </a:cubicBezTo>
                  <a:cubicBezTo>
                    <a:pt x="13" y="5"/>
                    <a:pt x="13" y="5"/>
                    <a:pt x="13" y="5"/>
                  </a:cubicBezTo>
                  <a:cubicBezTo>
                    <a:pt x="14" y="5"/>
                    <a:pt x="14" y="4"/>
                    <a:pt x="15" y="4"/>
                  </a:cubicBezTo>
                  <a:cubicBezTo>
                    <a:pt x="16" y="3"/>
                    <a:pt x="17" y="2"/>
                    <a:pt x="18" y="1"/>
                  </a:cubicBezTo>
                  <a:cubicBezTo>
                    <a:pt x="18" y="1"/>
                    <a:pt x="18" y="1"/>
                    <a:pt x="18" y="1"/>
                  </a:cubicBezTo>
                  <a:cubicBezTo>
                    <a:pt x="18" y="0"/>
                    <a:pt x="18" y="0"/>
                    <a:pt x="18" y="0"/>
                  </a:cubicBezTo>
                  <a:cubicBezTo>
                    <a:pt x="15" y="0"/>
                    <a:pt x="13" y="0"/>
                    <a:pt x="11" y="0"/>
                  </a:cubicBezTo>
                  <a:cubicBezTo>
                    <a:pt x="9" y="0"/>
                    <a:pt x="7" y="0"/>
                    <a:pt x="5" y="0"/>
                  </a:cubicBezTo>
                  <a:cubicBezTo>
                    <a:pt x="3" y="0"/>
                    <a:pt x="2" y="1"/>
                    <a:pt x="1" y="1"/>
                  </a:cubicBezTo>
                  <a:cubicBezTo>
                    <a:pt x="1" y="1"/>
                    <a:pt x="1" y="1"/>
                    <a:pt x="1" y="1"/>
                  </a:cubicBezTo>
                  <a:cubicBezTo>
                    <a:pt x="0" y="1"/>
                    <a:pt x="0" y="1"/>
                    <a:pt x="0" y="1"/>
                  </a:cubicBezTo>
                  <a:cubicBezTo>
                    <a:pt x="1" y="4"/>
                    <a:pt x="1" y="6"/>
                    <a:pt x="1" y="8"/>
                  </a:cubicBezTo>
                  <a:cubicBezTo>
                    <a:pt x="1" y="9"/>
                    <a:pt x="1" y="9"/>
                    <a:pt x="1" y="10"/>
                  </a:cubicBezTo>
                  <a:cubicBezTo>
                    <a:pt x="1" y="11"/>
                    <a:pt x="1" y="11"/>
                    <a:pt x="1" y="11"/>
                  </a:cubicBezTo>
                  <a:cubicBezTo>
                    <a:pt x="3" y="11"/>
                    <a:pt x="6" y="11"/>
                    <a:pt x="8" y="11"/>
                  </a:cubicBezTo>
                  <a:cubicBezTo>
                    <a:pt x="10" y="11"/>
                    <a:pt x="12" y="11"/>
                    <a:pt x="14" y="11"/>
                  </a:cubicBezTo>
                  <a:cubicBezTo>
                    <a:pt x="15" y="11"/>
                    <a:pt x="16" y="11"/>
                    <a:pt x="18" y="11"/>
                  </a:cubicBezTo>
                  <a:cubicBezTo>
                    <a:pt x="18" y="11"/>
                    <a:pt x="18" y="11"/>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2" name="ïṥḻiḑé"/>
            <p:cNvSpPr/>
            <p:nvPr/>
          </p:nvSpPr>
          <p:spPr bwMode="auto">
            <a:xfrm>
              <a:off x="7669213" y="2381251"/>
              <a:ext cx="76200" cy="65088"/>
            </a:xfrm>
            <a:custGeom>
              <a:avLst/>
              <a:gdLst>
                <a:gd name="T0" fmla="*/ 14 w 14"/>
                <a:gd name="T1" fmla="*/ 4 h 12"/>
                <a:gd name="T2" fmla="*/ 14 w 14"/>
                <a:gd name="T3" fmla="*/ 3 h 12"/>
                <a:gd name="T4" fmla="*/ 14 w 14"/>
                <a:gd name="T5" fmla="*/ 2 h 12"/>
                <a:gd name="T6" fmla="*/ 13 w 14"/>
                <a:gd name="T7" fmla="*/ 1 h 12"/>
                <a:gd name="T8" fmla="*/ 13 w 14"/>
                <a:gd name="T9" fmla="*/ 1 h 12"/>
                <a:gd name="T10" fmla="*/ 12 w 14"/>
                <a:gd name="T11" fmla="*/ 1 h 12"/>
                <a:gd name="T12" fmla="*/ 11 w 14"/>
                <a:gd name="T13" fmla="*/ 0 h 12"/>
                <a:gd name="T14" fmla="*/ 5 w 14"/>
                <a:gd name="T15" fmla="*/ 0 h 12"/>
                <a:gd name="T16" fmla="*/ 2 w 14"/>
                <a:gd name="T17" fmla="*/ 1 h 12"/>
                <a:gd name="T18" fmla="*/ 1 w 14"/>
                <a:gd name="T19" fmla="*/ 1 h 12"/>
                <a:gd name="T20" fmla="*/ 0 w 14"/>
                <a:gd name="T21" fmla="*/ 3 h 12"/>
                <a:gd name="T22" fmla="*/ 0 w 14"/>
                <a:gd name="T23" fmla="*/ 8 h 12"/>
                <a:gd name="T24" fmla="*/ 0 w 14"/>
                <a:gd name="T25" fmla="*/ 9 h 12"/>
                <a:gd name="T26" fmla="*/ 0 w 14"/>
                <a:gd name="T27" fmla="*/ 10 h 12"/>
                <a:gd name="T28" fmla="*/ 1 w 14"/>
                <a:gd name="T29" fmla="*/ 12 h 12"/>
                <a:gd name="T30" fmla="*/ 2 w 14"/>
                <a:gd name="T31" fmla="*/ 12 h 12"/>
                <a:gd name="T32" fmla="*/ 3 w 14"/>
                <a:gd name="T33" fmla="*/ 12 h 12"/>
                <a:gd name="T34" fmla="*/ 5 w 14"/>
                <a:gd name="T35" fmla="*/ 12 h 12"/>
                <a:gd name="T36" fmla="*/ 9 w 14"/>
                <a:gd name="T37" fmla="*/ 12 h 12"/>
                <a:gd name="T38" fmla="*/ 13 w 14"/>
                <a:gd name="T39" fmla="*/ 11 h 12"/>
                <a:gd name="T40" fmla="*/ 14 w 14"/>
                <a:gd name="T41" fmla="*/ 11 h 12"/>
                <a:gd name="T42" fmla="*/ 14 w 14"/>
                <a:gd name="T43"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2">
                  <a:moveTo>
                    <a:pt x="14" y="4"/>
                  </a:moveTo>
                  <a:cubicBezTo>
                    <a:pt x="14" y="4"/>
                    <a:pt x="14" y="3"/>
                    <a:pt x="14" y="3"/>
                  </a:cubicBezTo>
                  <a:cubicBezTo>
                    <a:pt x="14" y="2"/>
                    <a:pt x="14" y="2"/>
                    <a:pt x="14" y="2"/>
                  </a:cubicBezTo>
                  <a:cubicBezTo>
                    <a:pt x="13" y="1"/>
                    <a:pt x="13" y="1"/>
                    <a:pt x="13" y="1"/>
                  </a:cubicBezTo>
                  <a:cubicBezTo>
                    <a:pt x="13" y="1"/>
                    <a:pt x="13" y="1"/>
                    <a:pt x="13" y="1"/>
                  </a:cubicBezTo>
                  <a:cubicBezTo>
                    <a:pt x="12" y="1"/>
                    <a:pt x="12" y="1"/>
                    <a:pt x="12" y="1"/>
                  </a:cubicBezTo>
                  <a:cubicBezTo>
                    <a:pt x="12" y="1"/>
                    <a:pt x="11" y="0"/>
                    <a:pt x="11" y="0"/>
                  </a:cubicBezTo>
                  <a:cubicBezTo>
                    <a:pt x="9" y="0"/>
                    <a:pt x="7" y="0"/>
                    <a:pt x="5" y="0"/>
                  </a:cubicBezTo>
                  <a:cubicBezTo>
                    <a:pt x="4" y="0"/>
                    <a:pt x="3" y="0"/>
                    <a:pt x="2" y="1"/>
                  </a:cubicBezTo>
                  <a:cubicBezTo>
                    <a:pt x="2" y="1"/>
                    <a:pt x="1" y="1"/>
                    <a:pt x="1" y="1"/>
                  </a:cubicBezTo>
                  <a:cubicBezTo>
                    <a:pt x="0" y="1"/>
                    <a:pt x="0" y="2"/>
                    <a:pt x="0" y="3"/>
                  </a:cubicBezTo>
                  <a:cubicBezTo>
                    <a:pt x="0" y="4"/>
                    <a:pt x="0" y="6"/>
                    <a:pt x="0" y="8"/>
                  </a:cubicBezTo>
                  <a:cubicBezTo>
                    <a:pt x="0" y="8"/>
                    <a:pt x="0" y="9"/>
                    <a:pt x="0" y="9"/>
                  </a:cubicBezTo>
                  <a:cubicBezTo>
                    <a:pt x="0" y="10"/>
                    <a:pt x="0" y="10"/>
                    <a:pt x="0" y="10"/>
                  </a:cubicBezTo>
                  <a:cubicBezTo>
                    <a:pt x="0" y="11"/>
                    <a:pt x="0" y="11"/>
                    <a:pt x="1" y="12"/>
                  </a:cubicBezTo>
                  <a:cubicBezTo>
                    <a:pt x="2" y="12"/>
                    <a:pt x="2" y="12"/>
                    <a:pt x="2" y="12"/>
                  </a:cubicBezTo>
                  <a:cubicBezTo>
                    <a:pt x="3" y="12"/>
                    <a:pt x="3" y="12"/>
                    <a:pt x="3" y="12"/>
                  </a:cubicBezTo>
                  <a:cubicBezTo>
                    <a:pt x="3" y="12"/>
                    <a:pt x="4" y="12"/>
                    <a:pt x="5" y="12"/>
                  </a:cubicBezTo>
                  <a:cubicBezTo>
                    <a:pt x="6" y="12"/>
                    <a:pt x="7" y="12"/>
                    <a:pt x="9" y="12"/>
                  </a:cubicBezTo>
                  <a:cubicBezTo>
                    <a:pt x="10" y="11"/>
                    <a:pt x="12" y="11"/>
                    <a:pt x="13" y="11"/>
                  </a:cubicBezTo>
                  <a:cubicBezTo>
                    <a:pt x="14" y="11"/>
                    <a:pt x="14" y="11"/>
                    <a:pt x="14" y="11"/>
                  </a:cubicBezTo>
                  <a:cubicBezTo>
                    <a:pt x="14" y="9"/>
                    <a:pt x="14" y="7"/>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3" name="í$ḷîďè"/>
            <p:cNvSpPr/>
            <p:nvPr/>
          </p:nvSpPr>
          <p:spPr bwMode="auto">
            <a:xfrm>
              <a:off x="7631113" y="2522538"/>
              <a:ext cx="69850" cy="26988"/>
            </a:xfrm>
            <a:custGeom>
              <a:avLst/>
              <a:gdLst>
                <a:gd name="T0" fmla="*/ 1 w 13"/>
                <a:gd name="T1" fmla="*/ 5 h 5"/>
                <a:gd name="T2" fmla="*/ 1 w 13"/>
                <a:gd name="T3" fmla="*/ 4 h 5"/>
                <a:gd name="T4" fmla="*/ 6 w 13"/>
                <a:gd name="T5" fmla="*/ 1 h 5"/>
                <a:gd name="T6" fmla="*/ 8 w 13"/>
                <a:gd name="T7" fmla="*/ 1 h 5"/>
                <a:gd name="T8" fmla="*/ 8 w 13"/>
                <a:gd name="T9" fmla="*/ 1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1"/>
                    <a:pt x="6" y="1"/>
                    <a:pt x="6" y="1"/>
                  </a:cubicBezTo>
                  <a:cubicBezTo>
                    <a:pt x="7" y="0"/>
                    <a:pt x="7" y="0"/>
                    <a:pt x="8" y="1"/>
                  </a:cubicBezTo>
                  <a:cubicBezTo>
                    <a:pt x="8" y="1"/>
                    <a:pt x="8" y="1"/>
                    <a:pt x="8" y="1"/>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4" name="îṩlîḑé"/>
            <p:cNvSpPr/>
            <p:nvPr/>
          </p:nvSpPr>
          <p:spPr bwMode="auto">
            <a:xfrm>
              <a:off x="7669213" y="2381251"/>
              <a:ext cx="4763" cy="152400"/>
            </a:xfrm>
            <a:custGeom>
              <a:avLst/>
              <a:gdLst>
                <a:gd name="T0" fmla="*/ 0 w 3"/>
                <a:gd name="T1" fmla="*/ 96 h 96"/>
                <a:gd name="T2" fmla="*/ 0 w 3"/>
                <a:gd name="T3" fmla="*/ 96 h 96"/>
                <a:gd name="T4" fmla="*/ 0 w 3"/>
                <a:gd name="T5" fmla="*/ 93 h 96"/>
                <a:gd name="T6" fmla="*/ 0 w 3"/>
                <a:gd name="T7" fmla="*/ 3 h 96"/>
                <a:gd name="T8" fmla="*/ 0 w 3"/>
                <a:gd name="T9" fmla="*/ 0 h 96"/>
                <a:gd name="T10" fmla="*/ 3 w 3"/>
                <a:gd name="T11" fmla="*/ 3 h 96"/>
                <a:gd name="T12" fmla="*/ 3 w 3"/>
                <a:gd name="T13" fmla="*/ 93 h 96"/>
                <a:gd name="T14" fmla="*/ 0 w 3"/>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6">
                  <a:moveTo>
                    <a:pt x="0" y="96"/>
                  </a:moveTo>
                  <a:lnTo>
                    <a:pt x="0" y="96"/>
                  </a:lnTo>
                  <a:lnTo>
                    <a:pt x="0" y="93"/>
                  </a:lnTo>
                  <a:lnTo>
                    <a:pt x="0" y="3"/>
                  </a:lnTo>
                  <a:lnTo>
                    <a:pt x="0" y="0"/>
                  </a:lnTo>
                  <a:lnTo>
                    <a:pt x="3" y="3"/>
                  </a:lnTo>
                  <a:lnTo>
                    <a:pt x="3" y="93"/>
                  </a:lnTo>
                  <a:lnTo>
                    <a:pt x="0" y="9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5" name="iṧlíḑè"/>
            <p:cNvSpPr/>
            <p:nvPr/>
          </p:nvSpPr>
          <p:spPr bwMode="auto">
            <a:xfrm>
              <a:off x="7624763" y="2544763"/>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2"/>
                    <a:pt x="0" y="1"/>
                  </a:cubicBezTo>
                  <a:cubicBezTo>
                    <a:pt x="0" y="1"/>
                    <a:pt x="0" y="0"/>
                    <a:pt x="1" y="0"/>
                  </a:cubicBezTo>
                  <a:cubicBezTo>
                    <a:pt x="15" y="0"/>
                    <a:pt x="15" y="0"/>
                    <a:pt x="15" y="0"/>
                  </a:cubicBezTo>
                  <a:cubicBezTo>
                    <a:pt x="16" y="0"/>
                    <a:pt x="16" y="1"/>
                    <a:pt x="16" y="1"/>
                  </a:cubicBezTo>
                  <a:cubicBezTo>
                    <a:pt x="16" y="2"/>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6" name="i$ḷîḋe"/>
            <p:cNvSpPr/>
            <p:nvPr/>
          </p:nvSpPr>
          <p:spPr bwMode="auto">
            <a:xfrm>
              <a:off x="7593013" y="2468563"/>
              <a:ext cx="65088" cy="65088"/>
            </a:xfrm>
            <a:custGeom>
              <a:avLst/>
              <a:gdLst>
                <a:gd name="T0" fmla="*/ 10 w 12"/>
                <a:gd name="T1" fmla="*/ 3 h 12"/>
                <a:gd name="T2" fmla="*/ 9 w 12"/>
                <a:gd name="T3" fmla="*/ 1 h 12"/>
                <a:gd name="T4" fmla="*/ 4 w 12"/>
                <a:gd name="T5" fmla="*/ 1 h 12"/>
                <a:gd name="T6" fmla="*/ 2 w 12"/>
                <a:gd name="T7" fmla="*/ 3 h 12"/>
                <a:gd name="T8" fmla="*/ 1 w 12"/>
                <a:gd name="T9" fmla="*/ 6 h 12"/>
                <a:gd name="T10" fmla="*/ 2 w 12"/>
                <a:gd name="T11" fmla="*/ 11 h 12"/>
                <a:gd name="T12" fmla="*/ 7 w 12"/>
                <a:gd name="T13" fmla="*/ 12 h 12"/>
                <a:gd name="T14" fmla="*/ 10 w 12"/>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10" y="3"/>
                  </a:moveTo>
                  <a:cubicBezTo>
                    <a:pt x="10" y="2"/>
                    <a:pt x="9" y="1"/>
                    <a:pt x="9" y="1"/>
                  </a:cubicBezTo>
                  <a:cubicBezTo>
                    <a:pt x="7" y="0"/>
                    <a:pt x="6" y="0"/>
                    <a:pt x="4" y="1"/>
                  </a:cubicBezTo>
                  <a:cubicBezTo>
                    <a:pt x="3" y="1"/>
                    <a:pt x="2" y="2"/>
                    <a:pt x="2" y="3"/>
                  </a:cubicBezTo>
                  <a:cubicBezTo>
                    <a:pt x="1" y="4"/>
                    <a:pt x="1" y="5"/>
                    <a:pt x="1" y="6"/>
                  </a:cubicBezTo>
                  <a:cubicBezTo>
                    <a:pt x="0" y="8"/>
                    <a:pt x="0" y="10"/>
                    <a:pt x="2" y="11"/>
                  </a:cubicBezTo>
                  <a:cubicBezTo>
                    <a:pt x="3" y="12"/>
                    <a:pt x="5" y="12"/>
                    <a:pt x="7" y="12"/>
                  </a:cubicBezTo>
                  <a:cubicBezTo>
                    <a:pt x="11" y="11"/>
                    <a:pt x="12" y="6"/>
                    <a:pt x="10" y="3"/>
                  </a:cubicBezTo>
                  <a:close/>
                </a:path>
              </a:pathLst>
            </a:custGeom>
            <a:solidFill>
              <a:srgbClr val="EAF0F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7" name="ïṥľïḍé"/>
            <p:cNvSpPr/>
            <p:nvPr/>
          </p:nvSpPr>
          <p:spPr bwMode="auto">
            <a:xfrm>
              <a:off x="7640638" y="3028951"/>
              <a:ext cx="98425"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4 w 18"/>
                <a:gd name="T11" fmla="*/ 6 h 11"/>
                <a:gd name="T12" fmla="*/ 13 w 18"/>
                <a:gd name="T13" fmla="*/ 5 h 11"/>
                <a:gd name="T14" fmla="*/ 13 w 18"/>
                <a:gd name="T15" fmla="*/ 5 h 11"/>
                <a:gd name="T16" fmla="*/ 13 w 18"/>
                <a:gd name="T17" fmla="*/ 5 h 11"/>
                <a:gd name="T18" fmla="*/ 13 w 18"/>
                <a:gd name="T19" fmla="*/ 5 h 11"/>
                <a:gd name="T20" fmla="*/ 15 w 18"/>
                <a:gd name="T21" fmla="*/ 3 h 11"/>
                <a:gd name="T22" fmla="*/ 18 w 18"/>
                <a:gd name="T23" fmla="*/ 1 h 11"/>
                <a:gd name="T24" fmla="*/ 18 w 18"/>
                <a:gd name="T25" fmla="*/ 0 h 11"/>
                <a:gd name="T26" fmla="*/ 18 w 18"/>
                <a:gd name="T27" fmla="*/ 0 h 11"/>
                <a:gd name="T28" fmla="*/ 11 w 18"/>
                <a:gd name="T29" fmla="*/ 0 h 11"/>
                <a:gd name="T30" fmla="*/ 5 w 18"/>
                <a:gd name="T31" fmla="*/ 0 h 11"/>
                <a:gd name="T32" fmla="*/ 1 w 18"/>
                <a:gd name="T33" fmla="*/ 0 h 11"/>
                <a:gd name="T34" fmla="*/ 1 w 18"/>
                <a:gd name="T35" fmla="*/ 0 h 11"/>
                <a:gd name="T36" fmla="*/ 0 w 18"/>
                <a:gd name="T37" fmla="*/ 1 h 11"/>
                <a:gd name="T38" fmla="*/ 1 w 18"/>
                <a:gd name="T39" fmla="*/ 8 h 11"/>
                <a:gd name="T40" fmla="*/ 1 w 18"/>
                <a:gd name="T41" fmla="*/ 10 h 11"/>
                <a:gd name="T42" fmla="*/ 1 w 18"/>
                <a:gd name="T43" fmla="*/ 10 h 11"/>
                <a:gd name="T44" fmla="*/ 8 w 18"/>
                <a:gd name="T45" fmla="*/ 10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5"/>
                    <a:pt x="13" y="5"/>
                    <a:pt x="13" y="5"/>
                  </a:cubicBezTo>
                  <a:cubicBezTo>
                    <a:pt x="13" y="5"/>
                    <a:pt x="13" y="5"/>
                    <a:pt x="13" y="5"/>
                  </a:cubicBezTo>
                  <a:cubicBezTo>
                    <a:pt x="13" y="5"/>
                    <a:pt x="13" y="5"/>
                    <a:pt x="13" y="5"/>
                  </a:cubicBezTo>
                  <a:cubicBezTo>
                    <a:pt x="13" y="5"/>
                    <a:pt x="13" y="5"/>
                    <a:pt x="13" y="5"/>
                  </a:cubicBezTo>
                  <a:cubicBezTo>
                    <a:pt x="14" y="4"/>
                    <a:pt x="14" y="4"/>
                    <a:pt x="15" y="3"/>
                  </a:cubicBezTo>
                  <a:cubicBezTo>
                    <a:pt x="16" y="3"/>
                    <a:pt x="17" y="2"/>
                    <a:pt x="18" y="1"/>
                  </a:cubicBezTo>
                  <a:cubicBezTo>
                    <a:pt x="18" y="0"/>
                    <a:pt x="18" y="0"/>
                    <a:pt x="18" y="0"/>
                  </a:cubicBezTo>
                  <a:cubicBezTo>
                    <a:pt x="18" y="0"/>
                    <a:pt x="18" y="0"/>
                    <a:pt x="18" y="0"/>
                  </a:cubicBezTo>
                  <a:cubicBezTo>
                    <a:pt x="15" y="0"/>
                    <a:pt x="13" y="0"/>
                    <a:pt x="11" y="0"/>
                  </a:cubicBezTo>
                  <a:cubicBezTo>
                    <a:pt x="9" y="0"/>
                    <a:pt x="7" y="0"/>
                    <a:pt x="5" y="0"/>
                  </a:cubicBezTo>
                  <a:cubicBezTo>
                    <a:pt x="3" y="0"/>
                    <a:pt x="2" y="0"/>
                    <a:pt x="1" y="0"/>
                  </a:cubicBezTo>
                  <a:cubicBezTo>
                    <a:pt x="1" y="0"/>
                    <a:pt x="1" y="0"/>
                    <a:pt x="1" y="0"/>
                  </a:cubicBezTo>
                  <a:cubicBezTo>
                    <a:pt x="0" y="1"/>
                    <a:pt x="0" y="1"/>
                    <a:pt x="0" y="1"/>
                  </a:cubicBezTo>
                  <a:cubicBezTo>
                    <a:pt x="1" y="3"/>
                    <a:pt x="1" y="5"/>
                    <a:pt x="1" y="8"/>
                  </a:cubicBezTo>
                  <a:cubicBezTo>
                    <a:pt x="1" y="8"/>
                    <a:pt x="1" y="9"/>
                    <a:pt x="1" y="10"/>
                  </a:cubicBezTo>
                  <a:cubicBezTo>
                    <a:pt x="1" y="10"/>
                    <a:pt x="1" y="10"/>
                    <a:pt x="1" y="10"/>
                  </a:cubicBezTo>
                  <a:cubicBezTo>
                    <a:pt x="4" y="10"/>
                    <a:pt x="6" y="10"/>
                    <a:pt x="8" y="10"/>
                  </a:cubicBezTo>
                  <a:cubicBezTo>
                    <a:pt x="10" y="10"/>
                    <a:pt x="12" y="10"/>
                    <a:pt x="14" y="11"/>
                  </a:cubicBezTo>
                  <a:cubicBezTo>
                    <a:pt x="15" y="11"/>
                    <a:pt x="17"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8" name="íŝlïde"/>
            <p:cNvSpPr/>
            <p:nvPr/>
          </p:nvSpPr>
          <p:spPr bwMode="auto">
            <a:xfrm>
              <a:off x="7608888" y="3017838"/>
              <a:ext cx="76200" cy="60325"/>
            </a:xfrm>
            <a:custGeom>
              <a:avLst/>
              <a:gdLst>
                <a:gd name="T0" fmla="*/ 14 w 14"/>
                <a:gd name="T1" fmla="*/ 4 h 11"/>
                <a:gd name="T2" fmla="*/ 14 w 14"/>
                <a:gd name="T3" fmla="*/ 3 h 11"/>
                <a:gd name="T4" fmla="*/ 14 w 14"/>
                <a:gd name="T5" fmla="*/ 2 h 11"/>
                <a:gd name="T6" fmla="*/ 13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7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3" y="1"/>
                    <a:pt x="13" y="1"/>
                    <a:pt x="13"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7"/>
                  </a:cubicBezTo>
                  <a:cubicBezTo>
                    <a:pt x="0" y="8"/>
                    <a:pt x="0" y="9"/>
                    <a:pt x="0" y="9"/>
                  </a:cubicBezTo>
                  <a:cubicBezTo>
                    <a:pt x="0" y="10"/>
                    <a:pt x="0" y="10"/>
                    <a:pt x="0" y="10"/>
                  </a:cubicBezTo>
                  <a:cubicBezTo>
                    <a:pt x="0" y="11"/>
                    <a:pt x="0" y="11"/>
                    <a:pt x="1" y="11"/>
                  </a:cubicBezTo>
                  <a:cubicBezTo>
                    <a:pt x="2" y="11"/>
                    <a:pt x="2" y="11"/>
                    <a:pt x="2" y="11"/>
                  </a:cubicBezTo>
                  <a:cubicBezTo>
                    <a:pt x="3" y="11"/>
                    <a:pt x="3" y="11"/>
                    <a:pt x="3" y="11"/>
                  </a:cubicBezTo>
                  <a:cubicBezTo>
                    <a:pt x="4" y="11"/>
                    <a:pt x="4" y="11"/>
                    <a:pt x="5" y="11"/>
                  </a:cubicBezTo>
                  <a:cubicBezTo>
                    <a:pt x="6" y="11"/>
                    <a:pt x="7"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89" name="îšļiḍé"/>
            <p:cNvSpPr/>
            <p:nvPr/>
          </p:nvSpPr>
          <p:spPr bwMode="auto">
            <a:xfrm>
              <a:off x="7570788" y="3159126"/>
              <a:ext cx="69850"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8"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0" name="íśḷîďê"/>
            <p:cNvSpPr/>
            <p:nvPr/>
          </p:nvSpPr>
          <p:spPr bwMode="auto">
            <a:xfrm>
              <a:off x="7608888" y="3017838"/>
              <a:ext cx="4763" cy="147638"/>
            </a:xfrm>
            <a:custGeom>
              <a:avLst/>
              <a:gdLst>
                <a:gd name="T0" fmla="*/ 0 w 3"/>
                <a:gd name="T1" fmla="*/ 93 h 93"/>
                <a:gd name="T2" fmla="*/ 0 w 3"/>
                <a:gd name="T3" fmla="*/ 93 h 93"/>
                <a:gd name="T4" fmla="*/ 0 w 3"/>
                <a:gd name="T5" fmla="*/ 93 h 93"/>
                <a:gd name="T6" fmla="*/ 0 w 3"/>
                <a:gd name="T7" fmla="*/ 0 h 93"/>
                <a:gd name="T8" fmla="*/ 0 w 3"/>
                <a:gd name="T9" fmla="*/ 0 h 93"/>
                <a:gd name="T10" fmla="*/ 3 w 3"/>
                <a:gd name="T11" fmla="*/ 0 h 93"/>
                <a:gd name="T12" fmla="*/ 3 w 3"/>
                <a:gd name="T13" fmla="*/ 93 h 93"/>
                <a:gd name="T14" fmla="*/ 0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0" y="93"/>
                  </a:moveTo>
                  <a:lnTo>
                    <a:pt x="0" y="93"/>
                  </a:lnTo>
                  <a:lnTo>
                    <a:pt x="0" y="93"/>
                  </a:lnTo>
                  <a:lnTo>
                    <a:pt x="0" y="0"/>
                  </a:lnTo>
                  <a:lnTo>
                    <a:pt x="0" y="0"/>
                  </a:lnTo>
                  <a:lnTo>
                    <a:pt x="3" y="0"/>
                  </a:lnTo>
                  <a:lnTo>
                    <a:pt x="3"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1" name="íṡḻîďè"/>
            <p:cNvSpPr/>
            <p:nvPr/>
          </p:nvSpPr>
          <p:spPr bwMode="auto">
            <a:xfrm>
              <a:off x="7564438" y="3181351"/>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1"/>
                    <a:pt x="0" y="1"/>
                  </a:cubicBezTo>
                  <a:cubicBezTo>
                    <a:pt x="0" y="0"/>
                    <a:pt x="0" y="0"/>
                    <a:pt x="1" y="0"/>
                  </a:cubicBezTo>
                  <a:cubicBezTo>
                    <a:pt x="15" y="0"/>
                    <a:pt x="15" y="0"/>
                    <a:pt x="15" y="0"/>
                  </a:cubicBezTo>
                  <a:cubicBezTo>
                    <a:pt x="16" y="0"/>
                    <a:pt x="16" y="0"/>
                    <a:pt x="16" y="1"/>
                  </a:cubicBezTo>
                  <a:cubicBezTo>
                    <a:pt x="16" y="1"/>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2" name="ïṣḻîḓè"/>
            <p:cNvSpPr/>
            <p:nvPr/>
          </p:nvSpPr>
          <p:spPr bwMode="auto">
            <a:xfrm>
              <a:off x="7385050" y="2871788"/>
              <a:ext cx="98425" cy="58738"/>
            </a:xfrm>
            <a:custGeom>
              <a:avLst/>
              <a:gdLst>
                <a:gd name="T0" fmla="*/ 18 w 18"/>
                <a:gd name="T1" fmla="*/ 10 h 11"/>
                <a:gd name="T2" fmla="*/ 13 w 18"/>
                <a:gd name="T3" fmla="*/ 7 h 11"/>
                <a:gd name="T4" fmla="*/ 13 w 18"/>
                <a:gd name="T5" fmla="*/ 7 h 11"/>
                <a:gd name="T6" fmla="*/ 13 w 18"/>
                <a:gd name="T7" fmla="*/ 7 h 11"/>
                <a:gd name="T8" fmla="*/ 13 w 18"/>
                <a:gd name="T9" fmla="*/ 7 h 11"/>
                <a:gd name="T10" fmla="*/ 13 w 18"/>
                <a:gd name="T11" fmla="*/ 6 h 11"/>
                <a:gd name="T12" fmla="*/ 12 w 18"/>
                <a:gd name="T13" fmla="*/ 6 h 11"/>
                <a:gd name="T14" fmla="*/ 12 w 18"/>
                <a:gd name="T15" fmla="*/ 6 h 11"/>
                <a:gd name="T16" fmla="*/ 12 w 18"/>
                <a:gd name="T17" fmla="*/ 6 h 11"/>
                <a:gd name="T18" fmla="*/ 12 w 18"/>
                <a:gd name="T19" fmla="*/ 6 h 11"/>
                <a:gd name="T20" fmla="*/ 15 w 18"/>
                <a:gd name="T21" fmla="*/ 4 h 11"/>
                <a:gd name="T22" fmla="*/ 17 w 18"/>
                <a:gd name="T23" fmla="*/ 2 h 11"/>
                <a:gd name="T24" fmla="*/ 18 w 18"/>
                <a:gd name="T25" fmla="*/ 1 h 11"/>
                <a:gd name="T26" fmla="*/ 17 w 18"/>
                <a:gd name="T27" fmla="*/ 1 h 11"/>
                <a:gd name="T28" fmla="*/ 11 w 18"/>
                <a:gd name="T29" fmla="*/ 0 h 11"/>
                <a:gd name="T30" fmla="*/ 4 w 18"/>
                <a:gd name="T31" fmla="*/ 0 h 11"/>
                <a:gd name="T32" fmla="*/ 0 w 18"/>
                <a:gd name="T33" fmla="*/ 1 h 11"/>
                <a:gd name="T34" fmla="*/ 0 w 18"/>
                <a:gd name="T35" fmla="*/ 1 h 11"/>
                <a:gd name="T36" fmla="*/ 0 w 18"/>
                <a:gd name="T37" fmla="*/ 1 h 11"/>
                <a:gd name="T38" fmla="*/ 0 w 18"/>
                <a:gd name="T39" fmla="*/ 8 h 11"/>
                <a:gd name="T40" fmla="*/ 0 w 18"/>
                <a:gd name="T41" fmla="*/ 10 h 11"/>
                <a:gd name="T42" fmla="*/ 1 w 18"/>
                <a:gd name="T43" fmla="*/ 11 h 11"/>
                <a:gd name="T44" fmla="*/ 7 w 18"/>
                <a:gd name="T45" fmla="*/ 11 h 11"/>
                <a:gd name="T46" fmla="*/ 14 w 18"/>
                <a:gd name="T47" fmla="*/ 11 h 11"/>
                <a:gd name="T48" fmla="*/ 17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9"/>
                    <a:pt x="15" y="8"/>
                    <a:pt x="13" y="7"/>
                  </a:cubicBezTo>
                  <a:cubicBezTo>
                    <a:pt x="13" y="7"/>
                    <a:pt x="13" y="7"/>
                    <a:pt x="13" y="7"/>
                  </a:cubicBezTo>
                  <a:cubicBezTo>
                    <a:pt x="13" y="7"/>
                    <a:pt x="13" y="7"/>
                    <a:pt x="13" y="7"/>
                  </a:cubicBezTo>
                  <a:cubicBezTo>
                    <a:pt x="13" y="7"/>
                    <a:pt x="13" y="7"/>
                    <a:pt x="13" y="7"/>
                  </a:cubicBezTo>
                  <a:cubicBezTo>
                    <a:pt x="13" y="6"/>
                    <a:pt x="13" y="6"/>
                    <a:pt x="13" y="6"/>
                  </a:cubicBezTo>
                  <a:cubicBezTo>
                    <a:pt x="12" y="6"/>
                    <a:pt x="12" y="6"/>
                    <a:pt x="12" y="6"/>
                  </a:cubicBezTo>
                  <a:cubicBezTo>
                    <a:pt x="12" y="6"/>
                    <a:pt x="12" y="6"/>
                    <a:pt x="12" y="6"/>
                  </a:cubicBezTo>
                  <a:cubicBezTo>
                    <a:pt x="12" y="6"/>
                    <a:pt x="12" y="6"/>
                    <a:pt x="12" y="6"/>
                  </a:cubicBezTo>
                  <a:cubicBezTo>
                    <a:pt x="12" y="6"/>
                    <a:pt x="12" y="6"/>
                    <a:pt x="12" y="6"/>
                  </a:cubicBezTo>
                  <a:cubicBezTo>
                    <a:pt x="13" y="5"/>
                    <a:pt x="14" y="4"/>
                    <a:pt x="15" y="4"/>
                  </a:cubicBezTo>
                  <a:cubicBezTo>
                    <a:pt x="16" y="3"/>
                    <a:pt x="17" y="2"/>
                    <a:pt x="17" y="2"/>
                  </a:cubicBezTo>
                  <a:cubicBezTo>
                    <a:pt x="18" y="1"/>
                    <a:pt x="18" y="1"/>
                    <a:pt x="18" y="1"/>
                  </a:cubicBezTo>
                  <a:cubicBezTo>
                    <a:pt x="17" y="1"/>
                    <a:pt x="17" y="1"/>
                    <a:pt x="17" y="1"/>
                  </a:cubicBezTo>
                  <a:cubicBezTo>
                    <a:pt x="15" y="0"/>
                    <a:pt x="13" y="0"/>
                    <a:pt x="11" y="0"/>
                  </a:cubicBezTo>
                  <a:cubicBezTo>
                    <a:pt x="8" y="0"/>
                    <a:pt x="6" y="0"/>
                    <a:pt x="4" y="0"/>
                  </a:cubicBezTo>
                  <a:cubicBezTo>
                    <a:pt x="3" y="1"/>
                    <a:pt x="2" y="1"/>
                    <a:pt x="0" y="1"/>
                  </a:cubicBezTo>
                  <a:cubicBezTo>
                    <a:pt x="0" y="1"/>
                    <a:pt x="0" y="1"/>
                    <a:pt x="0" y="1"/>
                  </a:cubicBezTo>
                  <a:cubicBezTo>
                    <a:pt x="0" y="1"/>
                    <a:pt x="0" y="1"/>
                    <a:pt x="0" y="1"/>
                  </a:cubicBezTo>
                  <a:cubicBezTo>
                    <a:pt x="0" y="4"/>
                    <a:pt x="0" y="6"/>
                    <a:pt x="0" y="8"/>
                  </a:cubicBezTo>
                  <a:cubicBezTo>
                    <a:pt x="0" y="9"/>
                    <a:pt x="0" y="9"/>
                    <a:pt x="0" y="10"/>
                  </a:cubicBezTo>
                  <a:cubicBezTo>
                    <a:pt x="1" y="11"/>
                    <a:pt x="1" y="11"/>
                    <a:pt x="1" y="11"/>
                  </a:cubicBezTo>
                  <a:cubicBezTo>
                    <a:pt x="3" y="11"/>
                    <a:pt x="5" y="11"/>
                    <a:pt x="7" y="11"/>
                  </a:cubicBezTo>
                  <a:cubicBezTo>
                    <a:pt x="9" y="11"/>
                    <a:pt x="11" y="11"/>
                    <a:pt x="14" y="11"/>
                  </a:cubicBezTo>
                  <a:cubicBezTo>
                    <a:pt x="15" y="11"/>
                    <a:pt x="16" y="11"/>
                    <a:pt x="17" y="11"/>
                  </a:cubicBezTo>
                  <a:cubicBezTo>
                    <a:pt x="18" y="11"/>
                    <a:pt x="18" y="11"/>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3" name="ïṧḻíḋê"/>
            <p:cNvSpPr/>
            <p:nvPr/>
          </p:nvSpPr>
          <p:spPr bwMode="auto">
            <a:xfrm>
              <a:off x="7351713" y="2860676"/>
              <a:ext cx="71438" cy="65088"/>
            </a:xfrm>
            <a:custGeom>
              <a:avLst/>
              <a:gdLst>
                <a:gd name="T0" fmla="*/ 13 w 13"/>
                <a:gd name="T1" fmla="*/ 5 h 12"/>
                <a:gd name="T2" fmla="*/ 13 w 13"/>
                <a:gd name="T3" fmla="*/ 3 h 12"/>
                <a:gd name="T4" fmla="*/ 13 w 13"/>
                <a:gd name="T5" fmla="*/ 2 h 12"/>
                <a:gd name="T6" fmla="*/ 13 w 13"/>
                <a:gd name="T7" fmla="*/ 2 h 12"/>
                <a:gd name="T8" fmla="*/ 12 w 13"/>
                <a:gd name="T9" fmla="*/ 1 h 12"/>
                <a:gd name="T10" fmla="*/ 12 w 13"/>
                <a:gd name="T11" fmla="*/ 1 h 12"/>
                <a:gd name="T12" fmla="*/ 10 w 13"/>
                <a:gd name="T13" fmla="*/ 1 h 12"/>
                <a:gd name="T14" fmla="*/ 4 w 13"/>
                <a:gd name="T15" fmla="*/ 0 h 12"/>
                <a:gd name="T16" fmla="*/ 1 w 13"/>
                <a:gd name="T17" fmla="*/ 1 h 12"/>
                <a:gd name="T18" fmla="*/ 0 w 13"/>
                <a:gd name="T19" fmla="*/ 1 h 12"/>
                <a:gd name="T20" fmla="*/ 0 w 13"/>
                <a:gd name="T21" fmla="*/ 3 h 12"/>
                <a:gd name="T22" fmla="*/ 0 w 13"/>
                <a:gd name="T23" fmla="*/ 8 h 12"/>
                <a:gd name="T24" fmla="*/ 0 w 13"/>
                <a:gd name="T25" fmla="*/ 10 h 12"/>
                <a:gd name="T26" fmla="*/ 0 w 13"/>
                <a:gd name="T27" fmla="*/ 11 h 12"/>
                <a:gd name="T28" fmla="*/ 0 w 13"/>
                <a:gd name="T29" fmla="*/ 12 h 12"/>
                <a:gd name="T30" fmla="*/ 1 w 13"/>
                <a:gd name="T31" fmla="*/ 12 h 12"/>
                <a:gd name="T32" fmla="*/ 2 w 13"/>
                <a:gd name="T33" fmla="*/ 12 h 12"/>
                <a:gd name="T34" fmla="*/ 4 w 13"/>
                <a:gd name="T35" fmla="*/ 12 h 12"/>
                <a:gd name="T36" fmla="*/ 8 w 13"/>
                <a:gd name="T37" fmla="*/ 12 h 12"/>
                <a:gd name="T38" fmla="*/ 13 w 13"/>
                <a:gd name="T39" fmla="*/ 11 h 12"/>
                <a:gd name="T40" fmla="*/ 13 w 13"/>
                <a:gd name="T41" fmla="*/ 11 h 12"/>
                <a:gd name="T42" fmla="*/ 13 w 13"/>
                <a:gd name="T4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2">
                  <a:moveTo>
                    <a:pt x="13" y="5"/>
                  </a:moveTo>
                  <a:cubicBezTo>
                    <a:pt x="13" y="4"/>
                    <a:pt x="13" y="4"/>
                    <a:pt x="13" y="3"/>
                  </a:cubicBezTo>
                  <a:cubicBezTo>
                    <a:pt x="13" y="2"/>
                    <a:pt x="13" y="2"/>
                    <a:pt x="13" y="2"/>
                  </a:cubicBezTo>
                  <a:cubicBezTo>
                    <a:pt x="13" y="2"/>
                    <a:pt x="13" y="2"/>
                    <a:pt x="13" y="2"/>
                  </a:cubicBezTo>
                  <a:cubicBezTo>
                    <a:pt x="12" y="1"/>
                    <a:pt x="12" y="1"/>
                    <a:pt x="12" y="1"/>
                  </a:cubicBezTo>
                  <a:cubicBezTo>
                    <a:pt x="12" y="1"/>
                    <a:pt x="12" y="1"/>
                    <a:pt x="12" y="1"/>
                  </a:cubicBezTo>
                  <a:cubicBezTo>
                    <a:pt x="11" y="1"/>
                    <a:pt x="11" y="1"/>
                    <a:pt x="10" y="1"/>
                  </a:cubicBezTo>
                  <a:cubicBezTo>
                    <a:pt x="8" y="0"/>
                    <a:pt x="6" y="0"/>
                    <a:pt x="4" y="0"/>
                  </a:cubicBezTo>
                  <a:cubicBezTo>
                    <a:pt x="3" y="1"/>
                    <a:pt x="2" y="1"/>
                    <a:pt x="1" y="1"/>
                  </a:cubicBezTo>
                  <a:cubicBezTo>
                    <a:pt x="1" y="1"/>
                    <a:pt x="0" y="1"/>
                    <a:pt x="0" y="1"/>
                  </a:cubicBezTo>
                  <a:cubicBezTo>
                    <a:pt x="0" y="2"/>
                    <a:pt x="0" y="2"/>
                    <a:pt x="0" y="3"/>
                  </a:cubicBezTo>
                  <a:cubicBezTo>
                    <a:pt x="0" y="4"/>
                    <a:pt x="0" y="6"/>
                    <a:pt x="0" y="8"/>
                  </a:cubicBezTo>
                  <a:cubicBezTo>
                    <a:pt x="0" y="8"/>
                    <a:pt x="0" y="9"/>
                    <a:pt x="0" y="10"/>
                  </a:cubicBezTo>
                  <a:cubicBezTo>
                    <a:pt x="0" y="11"/>
                    <a:pt x="0" y="11"/>
                    <a:pt x="0" y="11"/>
                  </a:cubicBezTo>
                  <a:cubicBezTo>
                    <a:pt x="0" y="11"/>
                    <a:pt x="0" y="11"/>
                    <a:pt x="0" y="12"/>
                  </a:cubicBezTo>
                  <a:cubicBezTo>
                    <a:pt x="1" y="12"/>
                    <a:pt x="1" y="12"/>
                    <a:pt x="1" y="12"/>
                  </a:cubicBezTo>
                  <a:cubicBezTo>
                    <a:pt x="2" y="12"/>
                    <a:pt x="2" y="12"/>
                    <a:pt x="2" y="12"/>
                  </a:cubicBezTo>
                  <a:cubicBezTo>
                    <a:pt x="3" y="12"/>
                    <a:pt x="4" y="12"/>
                    <a:pt x="4" y="12"/>
                  </a:cubicBezTo>
                  <a:cubicBezTo>
                    <a:pt x="6" y="12"/>
                    <a:pt x="7" y="12"/>
                    <a:pt x="8" y="12"/>
                  </a:cubicBezTo>
                  <a:cubicBezTo>
                    <a:pt x="10" y="12"/>
                    <a:pt x="11" y="12"/>
                    <a:pt x="13" y="11"/>
                  </a:cubicBezTo>
                  <a:cubicBezTo>
                    <a:pt x="13" y="11"/>
                    <a:pt x="13" y="11"/>
                    <a:pt x="13" y="11"/>
                  </a:cubicBezTo>
                  <a:cubicBezTo>
                    <a:pt x="13" y="9"/>
                    <a:pt x="13" y="7"/>
                    <a:pt x="13" y="5"/>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4" name="íśḷiḓé"/>
            <p:cNvSpPr/>
            <p:nvPr/>
          </p:nvSpPr>
          <p:spPr bwMode="auto">
            <a:xfrm>
              <a:off x="7313613" y="3001963"/>
              <a:ext cx="71438" cy="31750"/>
            </a:xfrm>
            <a:custGeom>
              <a:avLst/>
              <a:gdLst>
                <a:gd name="T0" fmla="*/ 1 w 13"/>
                <a:gd name="T1" fmla="*/ 6 h 6"/>
                <a:gd name="T2" fmla="*/ 0 w 13"/>
                <a:gd name="T3" fmla="*/ 4 h 6"/>
                <a:gd name="T4" fmla="*/ 5 w 13"/>
                <a:gd name="T5" fmla="*/ 1 h 6"/>
                <a:gd name="T6" fmla="*/ 8 w 13"/>
                <a:gd name="T7" fmla="*/ 1 h 6"/>
                <a:gd name="T8" fmla="*/ 8 w 13"/>
                <a:gd name="T9" fmla="*/ 1 h 6"/>
                <a:gd name="T10" fmla="*/ 12 w 13"/>
                <a:gd name="T11" fmla="*/ 4 h 6"/>
                <a:gd name="T12" fmla="*/ 12 w 13"/>
                <a:gd name="T13" fmla="*/ 5 h 6"/>
                <a:gd name="T14" fmla="*/ 1 w 1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6">
                  <a:moveTo>
                    <a:pt x="1" y="6"/>
                  </a:moveTo>
                  <a:cubicBezTo>
                    <a:pt x="0" y="6"/>
                    <a:pt x="0" y="5"/>
                    <a:pt x="0" y="4"/>
                  </a:cubicBezTo>
                  <a:cubicBezTo>
                    <a:pt x="5" y="1"/>
                    <a:pt x="5" y="1"/>
                    <a:pt x="5" y="1"/>
                  </a:cubicBezTo>
                  <a:cubicBezTo>
                    <a:pt x="6" y="0"/>
                    <a:pt x="7" y="0"/>
                    <a:pt x="8" y="1"/>
                  </a:cubicBezTo>
                  <a:cubicBezTo>
                    <a:pt x="8" y="1"/>
                    <a:pt x="8" y="1"/>
                    <a:pt x="8" y="1"/>
                  </a:cubicBezTo>
                  <a:cubicBezTo>
                    <a:pt x="12" y="4"/>
                    <a:pt x="12" y="4"/>
                    <a:pt x="12" y="4"/>
                  </a:cubicBezTo>
                  <a:cubicBezTo>
                    <a:pt x="13" y="4"/>
                    <a:pt x="13" y="5"/>
                    <a:pt x="12" y="5"/>
                  </a:cubicBezTo>
                  <a:lnTo>
                    <a:pt x="1" y="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5" name="ïşḷiḋe"/>
            <p:cNvSpPr/>
            <p:nvPr/>
          </p:nvSpPr>
          <p:spPr bwMode="auto">
            <a:xfrm>
              <a:off x="7346950" y="2860676"/>
              <a:ext cx="4763" cy="152400"/>
            </a:xfrm>
            <a:custGeom>
              <a:avLst/>
              <a:gdLst>
                <a:gd name="T0" fmla="*/ 3 w 3"/>
                <a:gd name="T1" fmla="*/ 96 h 96"/>
                <a:gd name="T2" fmla="*/ 3 w 3"/>
                <a:gd name="T3" fmla="*/ 96 h 96"/>
                <a:gd name="T4" fmla="*/ 0 w 3"/>
                <a:gd name="T5" fmla="*/ 92 h 96"/>
                <a:gd name="T6" fmla="*/ 0 w 3"/>
                <a:gd name="T7" fmla="*/ 3 h 96"/>
                <a:gd name="T8" fmla="*/ 3 w 3"/>
                <a:gd name="T9" fmla="*/ 0 h 96"/>
                <a:gd name="T10" fmla="*/ 3 w 3"/>
                <a:gd name="T11" fmla="*/ 3 h 96"/>
                <a:gd name="T12" fmla="*/ 3 w 3"/>
                <a:gd name="T13" fmla="*/ 92 h 96"/>
                <a:gd name="T14" fmla="*/ 3 w 3"/>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6">
                  <a:moveTo>
                    <a:pt x="3" y="96"/>
                  </a:moveTo>
                  <a:lnTo>
                    <a:pt x="3" y="96"/>
                  </a:lnTo>
                  <a:lnTo>
                    <a:pt x="0" y="92"/>
                  </a:lnTo>
                  <a:lnTo>
                    <a:pt x="0" y="3"/>
                  </a:lnTo>
                  <a:lnTo>
                    <a:pt x="3" y="0"/>
                  </a:lnTo>
                  <a:lnTo>
                    <a:pt x="3" y="3"/>
                  </a:lnTo>
                  <a:lnTo>
                    <a:pt x="3" y="92"/>
                  </a:lnTo>
                  <a:lnTo>
                    <a:pt x="3" y="9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196" name="í$ļíḑe"/>
            <p:cNvSpPr/>
            <p:nvPr/>
          </p:nvSpPr>
          <p:spPr bwMode="auto">
            <a:xfrm>
              <a:off x="7304088" y="3024188"/>
              <a:ext cx="92075" cy="9525"/>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2"/>
                    <a:pt x="0" y="1"/>
                  </a:cubicBezTo>
                  <a:cubicBezTo>
                    <a:pt x="0" y="1"/>
                    <a:pt x="1" y="0"/>
                    <a:pt x="1" y="0"/>
                  </a:cubicBezTo>
                  <a:cubicBezTo>
                    <a:pt x="16" y="0"/>
                    <a:pt x="16" y="0"/>
                    <a:pt x="16" y="0"/>
                  </a:cubicBezTo>
                  <a:cubicBezTo>
                    <a:pt x="16" y="0"/>
                    <a:pt x="17" y="1"/>
                    <a:pt x="17" y="1"/>
                  </a:cubicBezTo>
                  <a:cubicBezTo>
                    <a:pt x="17" y="2"/>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3" name="ïŝḷïdè"/>
            <p:cNvSpPr/>
            <p:nvPr/>
          </p:nvSpPr>
          <p:spPr bwMode="auto">
            <a:xfrm>
              <a:off x="6954838" y="2424113"/>
              <a:ext cx="98425" cy="60325"/>
            </a:xfrm>
            <a:custGeom>
              <a:avLst/>
              <a:gdLst>
                <a:gd name="T0" fmla="*/ 17 w 18"/>
                <a:gd name="T1" fmla="*/ 10 h 11"/>
                <a:gd name="T2" fmla="*/ 13 w 18"/>
                <a:gd name="T3" fmla="*/ 6 h 11"/>
                <a:gd name="T4" fmla="*/ 13 w 18"/>
                <a:gd name="T5" fmla="*/ 6 h 11"/>
                <a:gd name="T6" fmla="*/ 13 w 18"/>
                <a:gd name="T7" fmla="*/ 6 h 11"/>
                <a:gd name="T8" fmla="*/ 13 w 18"/>
                <a:gd name="T9" fmla="*/ 6 h 11"/>
                <a:gd name="T10" fmla="*/ 13 w 18"/>
                <a:gd name="T11" fmla="*/ 6 h 11"/>
                <a:gd name="T12" fmla="*/ 12 w 18"/>
                <a:gd name="T13" fmla="*/ 6 h 11"/>
                <a:gd name="T14" fmla="*/ 12 w 18"/>
                <a:gd name="T15" fmla="*/ 5 h 11"/>
                <a:gd name="T16" fmla="*/ 12 w 18"/>
                <a:gd name="T17" fmla="*/ 5 h 11"/>
                <a:gd name="T18" fmla="*/ 12 w 18"/>
                <a:gd name="T19" fmla="*/ 5 h 11"/>
                <a:gd name="T20" fmla="*/ 14 w 18"/>
                <a:gd name="T21" fmla="*/ 3 h 11"/>
                <a:gd name="T22" fmla="*/ 17 w 18"/>
                <a:gd name="T23" fmla="*/ 1 h 11"/>
                <a:gd name="T24" fmla="*/ 17 w 18"/>
                <a:gd name="T25" fmla="*/ 1 h 11"/>
                <a:gd name="T26" fmla="*/ 17 w 18"/>
                <a:gd name="T27" fmla="*/ 0 h 11"/>
                <a:gd name="T28" fmla="*/ 10 w 18"/>
                <a:gd name="T29" fmla="*/ 0 h 11"/>
                <a:gd name="T30" fmla="*/ 4 w 18"/>
                <a:gd name="T31" fmla="*/ 0 h 11"/>
                <a:gd name="T32" fmla="*/ 0 w 18"/>
                <a:gd name="T33" fmla="*/ 1 h 11"/>
                <a:gd name="T34" fmla="*/ 0 w 18"/>
                <a:gd name="T35" fmla="*/ 1 h 11"/>
                <a:gd name="T36" fmla="*/ 0 w 18"/>
                <a:gd name="T37" fmla="*/ 1 h 11"/>
                <a:gd name="T38" fmla="*/ 0 w 18"/>
                <a:gd name="T39" fmla="*/ 8 h 11"/>
                <a:gd name="T40" fmla="*/ 0 w 18"/>
                <a:gd name="T41" fmla="*/ 10 h 11"/>
                <a:gd name="T42" fmla="*/ 1 w 18"/>
                <a:gd name="T43" fmla="*/ 10 h 11"/>
                <a:gd name="T44" fmla="*/ 7 w 18"/>
                <a:gd name="T45" fmla="*/ 10 h 11"/>
                <a:gd name="T46" fmla="*/ 13 w 18"/>
                <a:gd name="T47" fmla="*/ 11 h 11"/>
                <a:gd name="T48" fmla="*/ 17 w 18"/>
                <a:gd name="T49" fmla="*/ 11 h 11"/>
                <a:gd name="T50" fmla="*/ 17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7" y="10"/>
                  </a:moveTo>
                  <a:cubicBezTo>
                    <a:pt x="16" y="9"/>
                    <a:pt x="15" y="7"/>
                    <a:pt x="13" y="6"/>
                  </a:cubicBezTo>
                  <a:cubicBezTo>
                    <a:pt x="13" y="6"/>
                    <a:pt x="13" y="6"/>
                    <a:pt x="13" y="6"/>
                  </a:cubicBezTo>
                  <a:cubicBezTo>
                    <a:pt x="13" y="6"/>
                    <a:pt x="13" y="6"/>
                    <a:pt x="13" y="6"/>
                  </a:cubicBezTo>
                  <a:cubicBezTo>
                    <a:pt x="13" y="6"/>
                    <a:pt x="13" y="6"/>
                    <a:pt x="13" y="6"/>
                  </a:cubicBezTo>
                  <a:cubicBezTo>
                    <a:pt x="13" y="6"/>
                    <a:pt x="13" y="6"/>
                    <a:pt x="13" y="6"/>
                  </a:cubicBezTo>
                  <a:cubicBezTo>
                    <a:pt x="12" y="6"/>
                    <a:pt x="12" y="6"/>
                    <a:pt x="12" y="6"/>
                  </a:cubicBezTo>
                  <a:cubicBezTo>
                    <a:pt x="12" y="5"/>
                    <a:pt x="12" y="5"/>
                    <a:pt x="12" y="5"/>
                  </a:cubicBezTo>
                  <a:cubicBezTo>
                    <a:pt x="12" y="5"/>
                    <a:pt x="12" y="5"/>
                    <a:pt x="12" y="5"/>
                  </a:cubicBezTo>
                  <a:cubicBezTo>
                    <a:pt x="12" y="5"/>
                    <a:pt x="12" y="5"/>
                    <a:pt x="12" y="5"/>
                  </a:cubicBezTo>
                  <a:cubicBezTo>
                    <a:pt x="13" y="5"/>
                    <a:pt x="14" y="4"/>
                    <a:pt x="14" y="3"/>
                  </a:cubicBezTo>
                  <a:cubicBezTo>
                    <a:pt x="15" y="3"/>
                    <a:pt x="16" y="2"/>
                    <a:pt x="17" y="1"/>
                  </a:cubicBezTo>
                  <a:cubicBezTo>
                    <a:pt x="17" y="1"/>
                    <a:pt x="17" y="1"/>
                    <a:pt x="17" y="1"/>
                  </a:cubicBezTo>
                  <a:cubicBezTo>
                    <a:pt x="17" y="0"/>
                    <a:pt x="17" y="0"/>
                    <a:pt x="17" y="0"/>
                  </a:cubicBezTo>
                  <a:cubicBezTo>
                    <a:pt x="15" y="0"/>
                    <a:pt x="13" y="0"/>
                    <a:pt x="10" y="0"/>
                  </a:cubicBezTo>
                  <a:cubicBezTo>
                    <a:pt x="8" y="0"/>
                    <a:pt x="6" y="0"/>
                    <a:pt x="4" y="0"/>
                  </a:cubicBezTo>
                  <a:cubicBezTo>
                    <a:pt x="3" y="0"/>
                    <a:pt x="2" y="0"/>
                    <a:pt x="0" y="1"/>
                  </a:cubicBezTo>
                  <a:cubicBezTo>
                    <a:pt x="0" y="1"/>
                    <a:pt x="0" y="1"/>
                    <a:pt x="0" y="1"/>
                  </a:cubicBezTo>
                  <a:cubicBezTo>
                    <a:pt x="0" y="1"/>
                    <a:pt x="0" y="1"/>
                    <a:pt x="0" y="1"/>
                  </a:cubicBezTo>
                  <a:cubicBezTo>
                    <a:pt x="0" y="3"/>
                    <a:pt x="0" y="6"/>
                    <a:pt x="0" y="8"/>
                  </a:cubicBezTo>
                  <a:cubicBezTo>
                    <a:pt x="0" y="8"/>
                    <a:pt x="0" y="9"/>
                    <a:pt x="0" y="10"/>
                  </a:cubicBezTo>
                  <a:cubicBezTo>
                    <a:pt x="1" y="10"/>
                    <a:pt x="1" y="10"/>
                    <a:pt x="1" y="10"/>
                  </a:cubicBezTo>
                  <a:cubicBezTo>
                    <a:pt x="3" y="10"/>
                    <a:pt x="5" y="10"/>
                    <a:pt x="7" y="10"/>
                  </a:cubicBezTo>
                  <a:cubicBezTo>
                    <a:pt x="9" y="10"/>
                    <a:pt x="11" y="11"/>
                    <a:pt x="13" y="11"/>
                  </a:cubicBezTo>
                  <a:cubicBezTo>
                    <a:pt x="15" y="11"/>
                    <a:pt x="16" y="11"/>
                    <a:pt x="17" y="11"/>
                  </a:cubicBezTo>
                  <a:cubicBezTo>
                    <a:pt x="17" y="11"/>
                    <a:pt x="18" y="10"/>
                    <a:pt x="17"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4" name="iS1iḋé"/>
            <p:cNvSpPr/>
            <p:nvPr/>
          </p:nvSpPr>
          <p:spPr bwMode="auto">
            <a:xfrm>
              <a:off x="6916738" y="2414588"/>
              <a:ext cx="76200" cy="58738"/>
            </a:xfrm>
            <a:custGeom>
              <a:avLst/>
              <a:gdLst>
                <a:gd name="T0" fmla="*/ 14 w 14"/>
                <a:gd name="T1" fmla="*/ 4 h 11"/>
                <a:gd name="T2" fmla="*/ 14 w 14"/>
                <a:gd name="T3" fmla="*/ 3 h 11"/>
                <a:gd name="T4" fmla="*/ 14 w 14"/>
                <a:gd name="T5" fmla="*/ 2 h 11"/>
                <a:gd name="T6" fmla="*/ 14 w 14"/>
                <a:gd name="T7" fmla="*/ 1 h 11"/>
                <a:gd name="T8" fmla="*/ 13 w 14"/>
                <a:gd name="T9" fmla="*/ 1 h 11"/>
                <a:gd name="T10" fmla="*/ 12 w 14"/>
                <a:gd name="T11" fmla="*/ 0 h 11"/>
                <a:gd name="T12" fmla="*/ 11 w 14"/>
                <a:gd name="T13" fmla="*/ 0 h 11"/>
                <a:gd name="T14" fmla="*/ 5 w 14"/>
                <a:gd name="T15" fmla="*/ 0 h 11"/>
                <a:gd name="T16" fmla="*/ 2 w 14"/>
                <a:gd name="T17" fmla="*/ 0 h 11"/>
                <a:gd name="T18" fmla="*/ 1 w 14"/>
                <a:gd name="T19" fmla="*/ 1 h 11"/>
                <a:gd name="T20" fmla="*/ 1 w 14"/>
                <a:gd name="T21" fmla="*/ 2 h 11"/>
                <a:gd name="T22" fmla="*/ 1 w 14"/>
                <a:gd name="T23" fmla="*/ 8 h 11"/>
                <a:gd name="T24" fmla="*/ 1 w 14"/>
                <a:gd name="T25" fmla="*/ 9 h 11"/>
                <a:gd name="T26" fmla="*/ 1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4" y="1"/>
                    <a:pt x="14" y="1"/>
                    <a:pt x="14" y="1"/>
                  </a:cubicBezTo>
                  <a:cubicBezTo>
                    <a:pt x="13" y="1"/>
                    <a:pt x="13" y="1"/>
                    <a:pt x="13" y="1"/>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1" y="1"/>
                    <a:pt x="1" y="2"/>
                    <a:pt x="1" y="2"/>
                  </a:cubicBezTo>
                  <a:cubicBezTo>
                    <a:pt x="0" y="4"/>
                    <a:pt x="0" y="6"/>
                    <a:pt x="1" y="8"/>
                  </a:cubicBezTo>
                  <a:cubicBezTo>
                    <a:pt x="1" y="8"/>
                    <a:pt x="1" y="9"/>
                    <a:pt x="1" y="9"/>
                  </a:cubicBezTo>
                  <a:cubicBezTo>
                    <a:pt x="1" y="10"/>
                    <a:pt x="1" y="10"/>
                    <a:pt x="1" y="10"/>
                  </a:cubicBezTo>
                  <a:cubicBezTo>
                    <a:pt x="1" y="11"/>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1"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5" name="îş1ïḍé"/>
            <p:cNvSpPr/>
            <p:nvPr/>
          </p:nvSpPr>
          <p:spPr bwMode="auto">
            <a:xfrm>
              <a:off x="6883400" y="2555876"/>
              <a:ext cx="71438" cy="26988"/>
            </a:xfrm>
            <a:custGeom>
              <a:avLst/>
              <a:gdLst>
                <a:gd name="T0" fmla="*/ 0 w 13"/>
                <a:gd name="T1" fmla="*/ 5 h 5"/>
                <a:gd name="T2" fmla="*/ 0 w 13"/>
                <a:gd name="T3" fmla="*/ 4 h 5"/>
                <a:gd name="T4" fmla="*/ 5 w 13"/>
                <a:gd name="T5" fmla="*/ 0 h 5"/>
                <a:gd name="T6" fmla="*/ 8 w 13"/>
                <a:gd name="T7" fmla="*/ 0 h 5"/>
                <a:gd name="T8" fmla="*/ 8 w 13"/>
                <a:gd name="T9" fmla="*/ 0 h 5"/>
                <a:gd name="T10" fmla="*/ 12 w 13"/>
                <a:gd name="T11" fmla="*/ 4 h 5"/>
                <a:gd name="T12" fmla="*/ 12 w 13"/>
                <a:gd name="T13" fmla="*/ 5 h 5"/>
                <a:gd name="T14" fmla="*/ 0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0" y="5"/>
                  </a:moveTo>
                  <a:cubicBezTo>
                    <a:pt x="0" y="5"/>
                    <a:pt x="0" y="4"/>
                    <a:pt x="0" y="4"/>
                  </a:cubicBezTo>
                  <a:cubicBezTo>
                    <a:pt x="5" y="0"/>
                    <a:pt x="5" y="0"/>
                    <a:pt x="5" y="0"/>
                  </a:cubicBezTo>
                  <a:cubicBezTo>
                    <a:pt x="6" y="0"/>
                    <a:pt x="7" y="0"/>
                    <a:pt x="8" y="0"/>
                  </a:cubicBezTo>
                  <a:cubicBezTo>
                    <a:pt x="8" y="0"/>
                    <a:pt x="8" y="0"/>
                    <a:pt x="8" y="0"/>
                  </a:cubicBezTo>
                  <a:cubicBezTo>
                    <a:pt x="12" y="4"/>
                    <a:pt x="12" y="4"/>
                    <a:pt x="12" y="4"/>
                  </a:cubicBezTo>
                  <a:cubicBezTo>
                    <a:pt x="13" y="4"/>
                    <a:pt x="12" y="5"/>
                    <a:pt x="12" y="5"/>
                  </a:cubicBezTo>
                  <a:lnTo>
                    <a:pt x="0"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6" name="i$ḷíḓe"/>
            <p:cNvSpPr/>
            <p:nvPr/>
          </p:nvSpPr>
          <p:spPr bwMode="auto">
            <a:xfrm>
              <a:off x="6916738" y="2414588"/>
              <a:ext cx="4763" cy="146050"/>
            </a:xfrm>
            <a:custGeom>
              <a:avLst/>
              <a:gdLst>
                <a:gd name="T0" fmla="*/ 0 w 3"/>
                <a:gd name="T1" fmla="*/ 92 h 92"/>
                <a:gd name="T2" fmla="*/ 0 w 3"/>
                <a:gd name="T3" fmla="*/ 92 h 92"/>
                <a:gd name="T4" fmla="*/ 0 w 3"/>
                <a:gd name="T5" fmla="*/ 92 h 92"/>
                <a:gd name="T6" fmla="*/ 0 w 3"/>
                <a:gd name="T7" fmla="*/ 3 h 92"/>
                <a:gd name="T8" fmla="*/ 0 w 3"/>
                <a:gd name="T9" fmla="*/ 0 h 92"/>
                <a:gd name="T10" fmla="*/ 3 w 3"/>
                <a:gd name="T11" fmla="*/ 3 h 92"/>
                <a:gd name="T12" fmla="*/ 3 w 3"/>
                <a:gd name="T13" fmla="*/ 92 h 92"/>
                <a:gd name="T14" fmla="*/ 0 w 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2">
                  <a:moveTo>
                    <a:pt x="0" y="92"/>
                  </a:moveTo>
                  <a:lnTo>
                    <a:pt x="0" y="92"/>
                  </a:lnTo>
                  <a:lnTo>
                    <a:pt x="0" y="92"/>
                  </a:lnTo>
                  <a:lnTo>
                    <a:pt x="0" y="3"/>
                  </a:lnTo>
                  <a:lnTo>
                    <a:pt x="0" y="0"/>
                  </a:lnTo>
                  <a:lnTo>
                    <a:pt x="3" y="3"/>
                  </a:lnTo>
                  <a:lnTo>
                    <a:pt x="3" y="92"/>
                  </a:lnTo>
                  <a:lnTo>
                    <a:pt x="0" y="92"/>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7" name="îŝľïḋé"/>
            <p:cNvSpPr/>
            <p:nvPr/>
          </p:nvSpPr>
          <p:spPr bwMode="auto">
            <a:xfrm>
              <a:off x="6872288" y="2576513"/>
              <a:ext cx="93663"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2"/>
                    <a:pt x="0" y="1"/>
                  </a:cubicBezTo>
                  <a:cubicBezTo>
                    <a:pt x="0" y="0"/>
                    <a:pt x="1" y="0"/>
                    <a:pt x="1" y="0"/>
                  </a:cubicBezTo>
                  <a:cubicBezTo>
                    <a:pt x="16" y="0"/>
                    <a:pt x="16" y="0"/>
                    <a:pt x="16" y="0"/>
                  </a:cubicBezTo>
                  <a:cubicBezTo>
                    <a:pt x="16" y="0"/>
                    <a:pt x="17" y="0"/>
                    <a:pt x="17" y="1"/>
                  </a:cubicBezTo>
                  <a:cubicBezTo>
                    <a:pt x="17" y="2"/>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8" name="îṩlïḑé"/>
            <p:cNvSpPr/>
            <p:nvPr/>
          </p:nvSpPr>
          <p:spPr bwMode="auto">
            <a:xfrm>
              <a:off x="6376988" y="3082926"/>
              <a:ext cx="98425"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4 w 18"/>
                <a:gd name="T11" fmla="*/ 6 h 11"/>
                <a:gd name="T12" fmla="*/ 13 w 18"/>
                <a:gd name="T13" fmla="*/ 5 h 11"/>
                <a:gd name="T14" fmla="*/ 13 w 18"/>
                <a:gd name="T15" fmla="*/ 5 h 11"/>
                <a:gd name="T16" fmla="*/ 13 w 18"/>
                <a:gd name="T17" fmla="*/ 5 h 11"/>
                <a:gd name="T18" fmla="*/ 13 w 18"/>
                <a:gd name="T19" fmla="*/ 5 h 11"/>
                <a:gd name="T20" fmla="*/ 15 w 18"/>
                <a:gd name="T21" fmla="*/ 3 h 11"/>
                <a:gd name="T22" fmla="*/ 18 w 18"/>
                <a:gd name="T23" fmla="*/ 1 h 11"/>
                <a:gd name="T24" fmla="*/ 18 w 18"/>
                <a:gd name="T25" fmla="*/ 0 h 11"/>
                <a:gd name="T26" fmla="*/ 18 w 18"/>
                <a:gd name="T27" fmla="*/ 0 h 11"/>
                <a:gd name="T28" fmla="*/ 11 w 18"/>
                <a:gd name="T29" fmla="*/ 0 h 11"/>
                <a:gd name="T30" fmla="*/ 5 w 18"/>
                <a:gd name="T31" fmla="*/ 0 h 11"/>
                <a:gd name="T32" fmla="*/ 1 w 18"/>
                <a:gd name="T33" fmla="*/ 0 h 11"/>
                <a:gd name="T34" fmla="*/ 1 w 18"/>
                <a:gd name="T35" fmla="*/ 0 h 11"/>
                <a:gd name="T36" fmla="*/ 0 w 18"/>
                <a:gd name="T37" fmla="*/ 1 h 11"/>
                <a:gd name="T38" fmla="*/ 1 w 18"/>
                <a:gd name="T39" fmla="*/ 8 h 11"/>
                <a:gd name="T40" fmla="*/ 1 w 18"/>
                <a:gd name="T41" fmla="*/ 10 h 11"/>
                <a:gd name="T42" fmla="*/ 1 w 18"/>
                <a:gd name="T43" fmla="*/ 10 h 11"/>
                <a:gd name="T44" fmla="*/ 8 w 18"/>
                <a:gd name="T45" fmla="*/ 10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5"/>
                    <a:pt x="13" y="5"/>
                    <a:pt x="13" y="5"/>
                  </a:cubicBezTo>
                  <a:cubicBezTo>
                    <a:pt x="13" y="5"/>
                    <a:pt x="13" y="5"/>
                    <a:pt x="13" y="5"/>
                  </a:cubicBezTo>
                  <a:cubicBezTo>
                    <a:pt x="13" y="5"/>
                    <a:pt x="13" y="5"/>
                    <a:pt x="13" y="5"/>
                  </a:cubicBezTo>
                  <a:cubicBezTo>
                    <a:pt x="13" y="5"/>
                    <a:pt x="13" y="5"/>
                    <a:pt x="13" y="5"/>
                  </a:cubicBezTo>
                  <a:cubicBezTo>
                    <a:pt x="14" y="4"/>
                    <a:pt x="14" y="4"/>
                    <a:pt x="15" y="3"/>
                  </a:cubicBezTo>
                  <a:cubicBezTo>
                    <a:pt x="16" y="3"/>
                    <a:pt x="17" y="2"/>
                    <a:pt x="18" y="1"/>
                  </a:cubicBezTo>
                  <a:cubicBezTo>
                    <a:pt x="18" y="0"/>
                    <a:pt x="18" y="0"/>
                    <a:pt x="18" y="0"/>
                  </a:cubicBezTo>
                  <a:cubicBezTo>
                    <a:pt x="18" y="0"/>
                    <a:pt x="18" y="0"/>
                    <a:pt x="18" y="0"/>
                  </a:cubicBezTo>
                  <a:cubicBezTo>
                    <a:pt x="15" y="0"/>
                    <a:pt x="13" y="0"/>
                    <a:pt x="11" y="0"/>
                  </a:cubicBezTo>
                  <a:cubicBezTo>
                    <a:pt x="9" y="0"/>
                    <a:pt x="7" y="0"/>
                    <a:pt x="5" y="0"/>
                  </a:cubicBezTo>
                  <a:cubicBezTo>
                    <a:pt x="3" y="0"/>
                    <a:pt x="2" y="0"/>
                    <a:pt x="1" y="0"/>
                  </a:cubicBezTo>
                  <a:cubicBezTo>
                    <a:pt x="1" y="0"/>
                    <a:pt x="1" y="0"/>
                    <a:pt x="1" y="0"/>
                  </a:cubicBezTo>
                  <a:cubicBezTo>
                    <a:pt x="0" y="1"/>
                    <a:pt x="0" y="1"/>
                    <a:pt x="0" y="1"/>
                  </a:cubicBezTo>
                  <a:cubicBezTo>
                    <a:pt x="1" y="3"/>
                    <a:pt x="1" y="5"/>
                    <a:pt x="1" y="8"/>
                  </a:cubicBezTo>
                  <a:cubicBezTo>
                    <a:pt x="1" y="8"/>
                    <a:pt x="1" y="9"/>
                    <a:pt x="1" y="10"/>
                  </a:cubicBezTo>
                  <a:cubicBezTo>
                    <a:pt x="1" y="10"/>
                    <a:pt x="1" y="10"/>
                    <a:pt x="1" y="10"/>
                  </a:cubicBezTo>
                  <a:cubicBezTo>
                    <a:pt x="3" y="10"/>
                    <a:pt x="6" y="10"/>
                    <a:pt x="8" y="10"/>
                  </a:cubicBezTo>
                  <a:cubicBezTo>
                    <a:pt x="10" y="10"/>
                    <a:pt x="12" y="10"/>
                    <a:pt x="14" y="11"/>
                  </a:cubicBezTo>
                  <a:cubicBezTo>
                    <a:pt x="15" y="11"/>
                    <a:pt x="16"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09" name="iṡlídé"/>
            <p:cNvSpPr/>
            <p:nvPr/>
          </p:nvSpPr>
          <p:spPr bwMode="auto">
            <a:xfrm>
              <a:off x="6343650" y="3071813"/>
              <a:ext cx="76200" cy="60325"/>
            </a:xfrm>
            <a:custGeom>
              <a:avLst/>
              <a:gdLst>
                <a:gd name="T0" fmla="*/ 14 w 14"/>
                <a:gd name="T1" fmla="*/ 4 h 11"/>
                <a:gd name="T2" fmla="*/ 14 w 14"/>
                <a:gd name="T3" fmla="*/ 3 h 11"/>
                <a:gd name="T4" fmla="*/ 14 w 14"/>
                <a:gd name="T5" fmla="*/ 2 h 11"/>
                <a:gd name="T6" fmla="*/ 13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7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3" y="1"/>
                    <a:pt x="13" y="1"/>
                    <a:pt x="13"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7"/>
                  </a:cubicBezTo>
                  <a:cubicBezTo>
                    <a:pt x="0" y="8"/>
                    <a:pt x="0" y="9"/>
                    <a:pt x="0" y="9"/>
                  </a:cubicBezTo>
                  <a:cubicBezTo>
                    <a:pt x="0" y="10"/>
                    <a:pt x="0" y="10"/>
                    <a:pt x="0" y="10"/>
                  </a:cubicBezTo>
                  <a:cubicBezTo>
                    <a:pt x="0" y="11"/>
                    <a:pt x="0" y="11"/>
                    <a:pt x="1" y="11"/>
                  </a:cubicBezTo>
                  <a:cubicBezTo>
                    <a:pt x="2" y="11"/>
                    <a:pt x="2" y="11"/>
                    <a:pt x="2" y="11"/>
                  </a:cubicBezTo>
                  <a:cubicBezTo>
                    <a:pt x="3" y="11"/>
                    <a:pt x="3" y="11"/>
                    <a:pt x="3" y="11"/>
                  </a:cubicBezTo>
                  <a:cubicBezTo>
                    <a:pt x="3" y="11"/>
                    <a:pt x="4" y="11"/>
                    <a:pt x="5" y="11"/>
                  </a:cubicBezTo>
                  <a:cubicBezTo>
                    <a:pt x="6" y="11"/>
                    <a:pt x="7"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0" name="îŝḷiḍe"/>
            <p:cNvSpPr/>
            <p:nvPr/>
          </p:nvSpPr>
          <p:spPr bwMode="auto">
            <a:xfrm>
              <a:off x="6305550" y="3214688"/>
              <a:ext cx="71438"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8"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1" name="ïṩḻiḋè"/>
            <p:cNvSpPr/>
            <p:nvPr/>
          </p:nvSpPr>
          <p:spPr bwMode="auto">
            <a:xfrm>
              <a:off x="6343650" y="3071813"/>
              <a:ext cx="6350" cy="147638"/>
            </a:xfrm>
            <a:custGeom>
              <a:avLst/>
              <a:gdLst>
                <a:gd name="T0" fmla="*/ 0 w 4"/>
                <a:gd name="T1" fmla="*/ 93 h 93"/>
                <a:gd name="T2" fmla="*/ 0 w 4"/>
                <a:gd name="T3" fmla="*/ 93 h 93"/>
                <a:gd name="T4" fmla="*/ 0 w 4"/>
                <a:gd name="T5" fmla="*/ 93 h 93"/>
                <a:gd name="T6" fmla="*/ 0 w 4"/>
                <a:gd name="T7" fmla="*/ 0 h 93"/>
                <a:gd name="T8" fmla="*/ 0 w 4"/>
                <a:gd name="T9" fmla="*/ 0 h 93"/>
                <a:gd name="T10" fmla="*/ 4 w 4"/>
                <a:gd name="T11" fmla="*/ 0 h 93"/>
                <a:gd name="T12" fmla="*/ 4 w 4"/>
                <a:gd name="T13" fmla="*/ 93 h 93"/>
                <a:gd name="T14" fmla="*/ 0 w 4"/>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
                  <a:moveTo>
                    <a:pt x="0" y="93"/>
                  </a:moveTo>
                  <a:lnTo>
                    <a:pt x="0" y="93"/>
                  </a:lnTo>
                  <a:lnTo>
                    <a:pt x="0" y="93"/>
                  </a:lnTo>
                  <a:lnTo>
                    <a:pt x="0" y="0"/>
                  </a:lnTo>
                  <a:lnTo>
                    <a:pt x="0" y="0"/>
                  </a:lnTo>
                  <a:lnTo>
                    <a:pt x="4" y="0"/>
                  </a:lnTo>
                  <a:lnTo>
                    <a:pt x="4"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2" name="íṥḻïḍè"/>
            <p:cNvSpPr/>
            <p:nvPr/>
          </p:nvSpPr>
          <p:spPr bwMode="auto">
            <a:xfrm>
              <a:off x="6300788" y="3235326"/>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1"/>
                    <a:pt x="0" y="1"/>
                  </a:cubicBezTo>
                  <a:cubicBezTo>
                    <a:pt x="0" y="0"/>
                    <a:pt x="0" y="0"/>
                    <a:pt x="1" y="0"/>
                  </a:cubicBezTo>
                  <a:cubicBezTo>
                    <a:pt x="15" y="0"/>
                    <a:pt x="15" y="0"/>
                    <a:pt x="15" y="0"/>
                  </a:cubicBezTo>
                  <a:cubicBezTo>
                    <a:pt x="16" y="0"/>
                    <a:pt x="16" y="0"/>
                    <a:pt x="16" y="1"/>
                  </a:cubicBezTo>
                  <a:cubicBezTo>
                    <a:pt x="16" y="1"/>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3" name="i$ḷîḍê"/>
            <p:cNvSpPr/>
            <p:nvPr/>
          </p:nvSpPr>
          <p:spPr bwMode="auto">
            <a:xfrm>
              <a:off x="5275263" y="3186113"/>
              <a:ext cx="98425" cy="60325"/>
            </a:xfrm>
            <a:custGeom>
              <a:avLst/>
              <a:gdLst>
                <a:gd name="T0" fmla="*/ 18 w 18"/>
                <a:gd name="T1" fmla="*/ 11 h 11"/>
                <a:gd name="T2" fmla="*/ 14 w 18"/>
                <a:gd name="T3" fmla="*/ 7 h 11"/>
                <a:gd name="T4" fmla="*/ 14 w 18"/>
                <a:gd name="T5" fmla="*/ 7 h 11"/>
                <a:gd name="T6" fmla="*/ 14 w 18"/>
                <a:gd name="T7" fmla="*/ 7 h 11"/>
                <a:gd name="T8" fmla="*/ 14 w 18"/>
                <a:gd name="T9" fmla="*/ 7 h 11"/>
                <a:gd name="T10" fmla="*/ 13 w 18"/>
                <a:gd name="T11" fmla="*/ 6 h 11"/>
                <a:gd name="T12" fmla="*/ 13 w 18"/>
                <a:gd name="T13" fmla="*/ 6 h 11"/>
                <a:gd name="T14" fmla="*/ 13 w 18"/>
                <a:gd name="T15" fmla="*/ 6 h 11"/>
                <a:gd name="T16" fmla="*/ 12 w 18"/>
                <a:gd name="T17" fmla="*/ 6 h 11"/>
                <a:gd name="T18" fmla="*/ 12 w 18"/>
                <a:gd name="T19" fmla="*/ 6 h 11"/>
                <a:gd name="T20" fmla="*/ 15 w 18"/>
                <a:gd name="T21" fmla="*/ 4 h 11"/>
                <a:gd name="T22" fmla="*/ 18 w 18"/>
                <a:gd name="T23" fmla="*/ 2 h 11"/>
                <a:gd name="T24" fmla="*/ 18 w 18"/>
                <a:gd name="T25" fmla="*/ 1 h 11"/>
                <a:gd name="T26" fmla="*/ 17 w 18"/>
                <a:gd name="T27" fmla="*/ 1 h 11"/>
                <a:gd name="T28" fmla="*/ 11 w 18"/>
                <a:gd name="T29" fmla="*/ 0 h 11"/>
                <a:gd name="T30" fmla="*/ 4 w 18"/>
                <a:gd name="T31" fmla="*/ 0 h 11"/>
                <a:gd name="T32" fmla="*/ 1 w 18"/>
                <a:gd name="T33" fmla="*/ 1 h 11"/>
                <a:gd name="T34" fmla="*/ 1 w 18"/>
                <a:gd name="T35" fmla="*/ 1 h 11"/>
                <a:gd name="T36" fmla="*/ 0 w 18"/>
                <a:gd name="T37" fmla="*/ 1 h 11"/>
                <a:gd name="T38" fmla="*/ 0 w 18"/>
                <a:gd name="T39" fmla="*/ 8 h 11"/>
                <a:gd name="T40" fmla="*/ 0 w 18"/>
                <a:gd name="T41" fmla="*/ 10 h 11"/>
                <a:gd name="T42" fmla="*/ 1 w 18"/>
                <a:gd name="T43" fmla="*/ 11 h 11"/>
                <a:gd name="T44" fmla="*/ 7 w 18"/>
                <a:gd name="T45" fmla="*/ 11 h 11"/>
                <a:gd name="T46" fmla="*/ 14 w 18"/>
                <a:gd name="T47" fmla="*/ 11 h 11"/>
                <a:gd name="T48" fmla="*/ 17 w 18"/>
                <a:gd name="T49" fmla="*/ 11 h 11"/>
                <a:gd name="T50" fmla="*/ 18 w 18"/>
                <a:gd name="T5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1"/>
                  </a:moveTo>
                  <a:cubicBezTo>
                    <a:pt x="17" y="9"/>
                    <a:pt x="15" y="8"/>
                    <a:pt x="14" y="7"/>
                  </a:cubicBezTo>
                  <a:cubicBezTo>
                    <a:pt x="14" y="7"/>
                    <a:pt x="14" y="7"/>
                    <a:pt x="14" y="7"/>
                  </a:cubicBezTo>
                  <a:cubicBezTo>
                    <a:pt x="14" y="7"/>
                    <a:pt x="14" y="7"/>
                    <a:pt x="14" y="7"/>
                  </a:cubicBezTo>
                  <a:cubicBezTo>
                    <a:pt x="14" y="7"/>
                    <a:pt x="14" y="7"/>
                    <a:pt x="14" y="7"/>
                  </a:cubicBezTo>
                  <a:cubicBezTo>
                    <a:pt x="13" y="6"/>
                    <a:pt x="13" y="6"/>
                    <a:pt x="13" y="6"/>
                  </a:cubicBezTo>
                  <a:cubicBezTo>
                    <a:pt x="13" y="6"/>
                    <a:pt x="13" y="6"/>
                    <a:pt x="13" y="6"/>
                  </a:cubicBezTo>
                  <a:cubicBezTo>
                    <a:pt x="13" y="6"/>
                    <a:pt x="13" y="6"/>
                    <a:pt x="13" y="6"/>
                  </a:cubicBezTo>
                  <a:cubicBezTo>
                    <a:pt x="12" y="6"/>
                    <a:pt x="12" y="6"/>
                    <a:pt x="12" y="6"/>
                  </a:cubicBezTo>
                  <a:cubicBezTo>
                    <a:pt x="12" y="6"/>
                    <a:pt x="12" y="6"/>
                    <a:pt x="12" y="6"/>
                  </a:cubicBezTo>
                  <a:cubicBezTo>
                    <a:pt x="13" y="5"/>
                    <a:pt x="14" y="4"/>
                    <a:pt x="15" y="4"/>
                  </a:cubicBezTo>
                  <a:cubicBezTo>
                    <a:pt x="16" y="3"/>
                    <a:pt x="17" y="2"/>
                    <a:pt x="18" y="2"/>
                  </a:cubicBezTo>
                  <a:cubicBezTo>
                    <a:pt x="18" y="1"/>
                    <a:pt x="18" y="1"/>
                    <a:pt x="18" y="1"/>
                  </a:cubicBezTo>
                  <a:cubicBezTo>
                    <a:pt x="17" y="1"/>
                    <a:pt x="17" y="1"/>
                    <a:pt x="17" y="1"/>
                  </a:cubicBezTo>
                  <a:cubicBezTo>
                    <a:pt x="15" y="0"/>
                    <a:pt x="13" y="0"/>
                    <a:pt x="11" y="0"/>
                  </a:cubicBezTo>
                  <a:cubicBezTo>
                    <a:pt x="9" y="0"/>
                    <a:pt x="7" y="0"/>
                    <a:pt x="4" y="0"/>
                  </a:cubicBezTo>
                  <a:cubicBezTo>
                    <a:pt x="3" y="1"/>
                    <a:pt x="2" y="1"/>
                    <a:pt x="1" y="1"/>
                  </a:cubicBezTo>
                  <a:cubicBezTo>
                    <a:pt x="1" y="1"/>
                    <a:pt x="1" y="1"/>
                    <a:pt x="1" y="1"/>
                  </a:cubicBezTo>
                  <a:cubicBezTo>
                    <a:pt x="0" y="1"/>
                    <a:pt x="0" y="1"/>
                    <a:pt x="0" y="1"/>
                  </a:cubicBezTo>
                  <a:cubicBezTo>
                    <a:pt x="0" y="4"/>
                    <a:pt x="0" y="6"/>
                    <a:pt x="0" y="8"/>
                  </a:cubicBezTo>
                  <a:cubicBezTo>
                    <a:pt x="0" y="9"/>
                    <a:pt x="0" y="9"/>
                    <a:pt x="0" y="10"/>
                  </a:cubicBezTo>
                  <a:cubicBezTo>
                    <a:pt x="1" y="11"/>
                    <a:pt x="1" y="11"/>
                    <a:pt x="1" y="11"/>
                  </a:cubicBezTo>
                  <a:cubicBezTo>
                    <a:pt x="3" y="11"/>
                    <a:pt x="5" y="11"/>
                    <a:pt x="7" y="11"/>
                  </a:cubicBezTo>
                  <a:cubicBezTo>
                    <a:pt x="10" y="11"/>
                    <a:pt x="12" y="11"/>
                    <a:pt x="14" y="11"/>
                  </a:cubicBezTo>
                  <a:cubicBezTo>
                    <a:pt x="15" y="11"/>
                    <a:pt x="16" y="11"/>
                    <a:pt x="17" y="11"/>
                  </a:cubicBezTo>
                  <a:cubicBezTo>
                    <a:pt x="18" y="11"/>
                    <a:pt x="18" y="11"/>
                    <a:pt x="18" y="11"/>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4" name="íṧlíďe"/>
            <p:cNvSpPr/>
            <p:nvPr/>
          </p:nvSpPr>
          <p:spPr bwMode="auto">
            <a:xfrm>
              <a:off x="5243513" y="3176588"/>
              <a:ext cx="76200" cy="65088"/>
            </a:xfrm>
            <a:custGeom>
              <a:avLst/>
              <a:gdLst>
                <a:gd name="T0" fmla="*/ 13 w 14"/>
                <a:gd name="T1" fmla="*/ 5 h 12"/>
                <a:gd name="T2" fmla="*/ 13 w 14"/>
                <a:gd name="T3" fmla="*/ 3 h 12"/>
                <a:gd name="T4" fmla="*/ 13 w 14"/>
                <a:gd name="T5" fmla="*/ 2 h 12"/>
                <a:gd name="T6" fmla="*/ 13 w 14"/>
                <a:gd name="T7" fmla="*/ 2 h 12"/>
                <a:gd name="T8" fmla="*/ 13 w 14"/>
                <a:gd name="T9" fmla="*/ 1 h 12"/>
                <a:gd name="T10" fmla="*/ 12 w 14"/>
                <a:gd name="T11" fmla="*/ 1 h 12"/>
                <a:gd name="T12" fmla="*/ 10 w 14"/>
                <a:gd name="T13" fmla="*/ 1 h 12"/>
                <a:gd name="T14" fmla="*/ 5 w 14"/>
                <a:gd name="T15" fmla="*/ 1 h 12"/>
                <a:gd name="T16" fmla="*/ 2 w 14"/>
                <a:gd name="T17" fmla="*/ 1 h 12"/>
                <a:gd name="T18" fmla="*/ 0 w 14"/>
                <a:gd name="T19" fmla="*/ 1 h 12"/>
                <a:gd name="T20" fmla="*/ 0 w 14"/>
                <a:gd name="T21" fmla="*/ 3 h 12"/>
                <a:gd name="T22" fmla="*/ 0 w 14"/>
                <a:gd name="T23" fmla="*/ 8 h 12"/>
                <a:gd name="T24" fmla="*/ 0 w 14"/>
                <a:gd name="T25" fmla="*/ 10 h 12"/>
                <a:gd name="T26" fmla="*/ 0 w 14"/>
                <a:gd name="T27" fmla="*/ 11 h 12"/>
                <a:gd name="T28" fmla="*/ 1 w 14"/>
                <a:gd name="T29" fmla="*/ 12 h 12"/>
                <a:gd name="T30" fmla="*/ 2 w 14"/>
                <a:gd name="T31" fmla="*/ 12 h 12"/>
                <a:gd name="T32" fmla="*/ 3 w 14"/>
                <a:gd name="T33" fmla="*/ 12 h 12"/>
                <a:gd name="T34" fmla="*/ 4 w 14"/>
                <a:gd name="T35" fmla="*/ 12 h 12"/>
                <a:gd name="T36" fmla="*/ 8 w 14"/>
                <a:gd name="T37" fmla="*/ 12 h 12"/>
                <a:gd name="T38" fmla="*/ 13 w 14"/>
                <a:gd name="T39" fmla="*/ 11 h 12"/>
                <a:gd name="T40" fmla="*/ 13 w 14"/>
                <a:gd name="T41" fmla="*/ 11 h 12"/>
                <a:gd name="T42" fmla="*/ 13 w 14"/>
                <a:gd name="T4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2">
                  <a:moveTo>
                    <a:pt x="13" y="5"/>
                  </a:moveTo>
                  <a:cubicBezTo>
                    <a:pt x="13" y="4"/>
                    <a:pt x="13" y="4"/>
                    <a:pt x="13" y="3"/>
                  </a:cubicBezTo>
                  <a:cubicBezTo>
                    <a:pt x="13" y="2"/>
                    <a:pt x="13" y="2"/>
                    <a:pt x="13" y="2"/>
                  </a:cubicBezTo>
                  <a:cubicBezTo>
                    <a:pt x="13" y="2"/>
                    <a:pt x="13" y="2"/>
                    <a:pt x="13" y="2"/>
                  </a:cubicBezTo>
                  <a:cubicBezTo>
                    <a:pt x="13" y="1"/>
                    <a:pt x="13" y="1"/>
                    <a:pt x="13" y="1"/>
                  </a:cubicBezTo>
                  <a:cubicBezTo>
                    <a:pt x="12" y="1"/>
                    <a:pt x="12" y="1"/>
                    <a:pt x="12" y="1"/>
                  </a:cubicBezTo>
                  <a:cubicBezTo>
                    <a:pt x="11" y="1"/>
                    <a:pt x="11" y="1"/>
                    <a:pt x="10" y="1"/>
                  </a:cubicBezTo>
                  <a:cubicBezTo>
                    <a:pt x="8" y="1"/>
                    <a:pt x="7" y="0"/>
                    <a:pt x="5" y="1"/>
                  </a:cubicBezTo>
                  <a:cubicBezTo>
                    <a:pt x="4" y="1"/>
                    <a:pt x="3" y="1"/>
                    <a:pt x="2" y="1"/>
                  </a:cubicBezTo>
                  <a:cubicBezTo>
                    <a:pt x="1" y="1"/>
                    <a:pt x="1" y="1"/>
                    <a:pt x="0" y="1"/>
                  </a:cubicBezTo>
                  <a:cubicBezTo>
                    <a:pt x="0" y="2"/>
                    <a:pt x="0" y="2"/>
                    <a:pt x="0" y="3"/>
                  </a:cubicBezTo>
                  <a:cubicBezTo>
                    <a:pt x="0" y="5"/>
                    <a:pt x="0" y="6"/>
                    <a:pt x="0" y="8"/>
                  </a:cubicBezTo>
                  <a:cubicBezTo>
                    <a:pt x="0" y="9"/>
                    <a:pt x="0" y="9"/>
                    <a:pt x="0" y="10"/>
                  </a:cubicBezTo>
                  <a:cubicBezTo>
                    <a:pt x="0" y="11"/>
                    <a:pt x="0" y="11"/>
                    <a:pt x="0" y="11"/>
                  </a:cubicBezTo>
                  <a:cubicBezTo>
                    <a:pt x="0" y="11"/>
                    <a:pt x="0" y="12"/>
                    <a:pt x="1" y="12"/>
                  </a:cubicBezTo>
                  <a:cubicBezTo>
                    <a:pt x="2" y="12"/>
                    <a:pt x="2" y="12"/>
                    <a:pt x="2" y="12"/>
                  </a:cubicBezTo>
                  <a:cubicBezTo>
                    <a:pt x="3" y="12"/>
                    <a:pt x="3" y="12"/>
                    <a:pt x="3" y="12"/>
                  </a:cubicBezTo>
                  <a:cubicBezTo>
                    <a:pt x="3" y="12"/>
                    <a:pt x="4" y="12"/>
                    <a:pt x="4" y="12"/>
                  </a:cubicBezTo>
                  <a:cubicBezTo>
                    <a:pt x="6" y="12"/>
                    <a:pt x="7" y="12"/>
                    <a:pt x="8" y="12"/>
                  </a:cubicBezTo>
                  <a:cubicBezTo>
                    <a:pt x="10" y="12"/>
                    <a:pt x="11" y="12"/>
                    <a:pt x="13" y="11"/>
                  </a:cubicBezTo>
                  <a:cubicBezTo>
                    <a:pt x="13" y="11"/>
                    <a:pt x="13" y="11"/>
                    <a:pt x="13" y="11"/>
                  </a:cubicBezTo>
                  <a:cubicBezTo>
                    <a:pt x="14" y="9"/>
                    <a:pt x="14" y="7"/>
                    <a:pt x="13" y="5"/>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5" name="íş1ïḑe"/>
            <p:cNvSpPr/>
            <p:nvPr/>
          </p:nvSpPr>
          <p:spPr bwMode="auto">
            <a:xfrm>
              <a:off x="5205413" y="3317876"/>
              <a:ext cx="69850" cy="31750"/>
            </a:xfrm>
            <a:custGeom>
              <a:avLst/>
              <a:gdLst>
                <a:gd name="T0" fmla="*/ 1 w 13"/>
                <a:gd name="T1" fmla="*/ 6 h 6"/>
                <a:gd name="T2" fmla="*/ 1 w 13"/>
                <a:gd name="T3" fmla="*/ 4 h 6"/>
                <a:gd name="T4" fmla="*/ 6 w 13"/>
                <a:gd name="T5" fmla="*/ 1 h 6"/>
                <a:gd name="T6" fmla="*/ 8 w 13"/>
                <a:gd name="T7" fmla="*/ 1 h 6"/>
                <a:gd name="T8" fmla="*/ 8 w 13"/>
                <a:gd name="T9" fmla="*/ 1 h 6"/>
                <a:gd name="T10" fmla="*/ 13 w 13"/>
                <a:gd name="T11" fmla="*/ 4 h 6"/>
                <a:gd name="T12" fmla="*/ 12 w 13"/>
                <a:gd name="T13" fmla="*/ 5 h 6"/>
                <a:gd name="T14" fmla="*/ 1 w 1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6">
                  <a:moveTo>
                    <a:pt x="1" y="6"/>
                  </a:moveTo>
                  <a:cubicBezTo>
                    <a:pt x="0" y="6"/>
                    <a:pt x="0" y="5"/>
                    <a:pt x="1" y="4"/>
                  </a:cubicBezTo>
                  <a:cubicBezTo>
                    <a:pt x="6" y="1"/>
                    <a:pt x="6" y="1"/>
                    <a:pt x="6" y="1"/>
                  </a:cubicBezTo>
                  <a:cubicBezTo>
                    <a:pt x="6" y="0"/>
                    <a:pt x="7" y="0"/>
                    <a:pt x="8" y="1"/>
                  </a:cubicBezTo>
                  <a:cubicBezTo>
                    <a:pt x="8" y="1"/>
                    <a:pt x="8" y="1"/>
                    <a:pt x="8" y="1"/>
                  </a:cubicBezTo>
                  <a:cubicBezTo>
                    <a:pt x="13" y="4"/>
                    <a:pt x="13" y="4"/>
                    <a:pt x="13" y="4"/>
                  </a:cubicBezTo>
                  <a:cubicBezTo>
                    <a:pt x="13" y="5"/>
                    <a:pt x="13" y="5"/>
                    <a:pt x="12" y="5"/>
                  </a:cubicBezTo>
                  <a:lnTo>
                    <a:pt x="1" y="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6" name="íṩliďê"/>
            <p:cNvSpPr/>
            <p:nvPr/>
          </p:nvSpPr>
          <p:spPr bwMode="auto">
            <a:xfrm>
              <a:off x="5237163" y="3176588"/>
              <a:ext cx="6350" cy="152400"/>
            </a:xfrm>
            <a:custGeom>
              <a:avLst/>
              <a:gdLst>
                <a:gd name="T0" fmla="*/ 4 w 4"/>
                <a:gd name="T1" fmla="*/ 96 h 96"/>
                <a:gd name="T2" fmla="*/ 4 w 4"/>
                <a:gd name="T3" fmla="*/ 96 h 96"/>
                <a:gd name="T4" fmla="*/ 0 w 4"/>
                <a:gd name="T5" fmla="*/ 92 h 96"/>
                <a:gd name="T6" fmla="*/ 0 w 4"/>
                <a:gd name="T7" fmla="*/ 3 h 96"/>
                <a:gd name="T8" fmla="*/ 4 w 4"/>
                <a:gd name="T9" fmla="*/ 0 h 96"/>
                <a:gd name="T10" fmla="*/ 4 w 4"/>
                <a:gd name="T11" fmla="*/ 3 h 96"/>
                <a:gd name="T12" fmla="*/ 4 w 4"/>
                <a:gd name="T13" fmla="*/ 92 h 96"/>
                <a:gd name="T14" fmla="*/ 4 w 4"/>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6">
                  <a:moveTo>
                    <a:pt x="4" y="96"/>
                  </a:moveTo>
                  <a:lnTo>
                    <a:pt x="4" y="96"/>
                  </a:lnTo>
                  <a:lnTo>
                    <a:pt x="0" y="92"/>
                  </a:lnTo>
                  <a:lnTo>
                    <a:pt x="0" y="3"/>
                  </a:lnTo>
                  <a:lnTo>
                    <a:pt x="4" y="0"/>
                  </a:lnTo>
                  <a:lnTo>
                    <a:pt x="4" y="3"/>
                  </a:lnTo>
                  <a:lnTo>
                    <a:pt x="4" y="92"/>
                  </a:lnTo>
                  <a:lnTo>
                    <a:pt x="4" y="9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7" name="îŝ1ïḑe"/>
            <p:cNvSpPr/>
            <p:nvPr/>
          </p:nvSpPr>
          <p:spPr bwMode="auto">
            <a:xfrm>
              <a:off x="5199063" y="3338513"/>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2"/>
                    <a:pt x="0" y="1"/>
                  </a:cubicBezTo>
                  <a:cubicBezTo>
                    <a:pt x="0" y="1"/>
                    <a:pt x="0" y="0"/>
                    <a:pt x="1" y="0"/>
                  </a:cubicBezTo>
                  <a:cubicBezTo>
                    <a:pt x="15" y="0"/>
                    <a:pt x="15" y="0"/>
                    <a:pt x="15" y="0"/>
                  </a:cubicBezTo>
                  <a:cubicBezTo>
                    <a:pt x="16" y="0"/>
                    <a:pt x="16" y="1"/>
                    <a:pt x="16" y="1"/>
                  </a:cubicBezTo>
                  <a:cubicBezTo>
                    <a:pt x="16" y="2"/>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8" name="îśḻîḋê"/>
            <p:cNvSpPr/>
            <p:nvPr/>
          </p:nvSpPr>
          <p:spPr bwMode="auto">
            <a:xfrm>
              <a:off x="5041900" y="2968626"/>
              <a:ext cx="96838" cy="65088"/>
            </a:xfrm>
            <a:custGeom>
              <a:avLst/>
              <a:gdLst>
                <a:gd name="T0" fmla="*/ 17 w 18"/>
                <a:gd name="T1" fmla="*/ 11 h 12"/>
                <a:gd name="T2" fmla="*/ 13 w 18"/>
                <a:gd name="T3" fmla="*/ 7 h 12"/>
                <a:gd name="T4" fmla="*/ 13 w 18"/>
                <a:gd name="T5" fmla="*/ 7 h 12"/>
                <a:gd name="T6" fmla="*/ 13 w 18"/>
                <a:gd name="T7" fmla="*/ 7 h 12"/>
                <a:gd name="T8" fmla="*/ 13 w 18"/>
                <a:gd name="T9" fmla="*/ 7 h 12"/>
                <a:gd name="T10" fmla="*/ 13 w 18"/>
                <a:gd name="T11" fmla="*/ 7 h 12"/>
                <a:gd name="T12" fmla="*/ 12 w 18"/>
                <a:gd name="T13" fmla="*/ 6 h 12"/>
                <a:gd name="T14" fmla="*/ 12 w 18"/>
                <a:gd name="T15" fmla="*/ 6 h 12"/>
                <a:gd name="T16" fmla="*/ 12 w 18"/>
                <a:gd name="T17" fmla="*/ 6 h 12"/>
                <a:gd name="T18" fmla="*/ 12 w 18"/>
                <a:gd name="T19" fmla="*/ 6 h 12"/>
                <a:gd name="T20" fmla="*/ 14 w 18"/>
                <a:gd name="T21" fmla="*/ 4 h 12"/>
                <a:gd name="T22" fmla="*/ 17 w 18"/>
                <a:gd name="T23" fmla="*/ 2 h 12"/>
                <a:gd name="T24" fmla="*/ 17 w 18"/>
                <a:gd name="T25" fmla="*/ 1 h 12"/>
                <a:gd name="T26" fmla="*/ 17 w 18"/>
                <a:gd name="T27" fmla="*/ 1 h 12"/>
                <a:gd name="T28" fmla="*/ 10 w 18"/>
                <a:gd name="T29" fmla="*/ 0 h 12"/>
                <a:gd name="T30" fmla="*/ 4 w 18"/>
                <a:gd name="T31" fmla="*/ 1 h 12"/>
                <a:gd name="T32" fmla="*/ 0 w 18"/>
                <a:gd name="T33" fmla="*/ 1 h 12"/>
                <a:gd name="T34" fmla="*/ 0 w 18"/>
                <a:gd name="T35" fmla="*/ 1 h 12"/>
                <a:gd name="T36" fmla="*/ 0 w 18"/>
                <a:gd name="T37" fmla="*/ 2 h 12"/>
                <a:gd name="T38" fmla="*/ 0 w 18"/>
                <a:gd name="T39" fmla="*/ 8 h 12"/>
                <a:gd name="T40" fmla="*/ 0 w 18"/>
                <a:gd name="T41" fmla="*/ 10 h 12"/>
                <a:gd name="T42" fmla="*/ 1 w 18"/>
                <a:gd name="T43" fmla="*/ 11 h 12"/>
                <a:gd name="T44" fmla="*/ 7 w 18"/>
                <a:gd name="T45" fmla="*/ 11 h 12"/>
                <a:gd name="T46" fmla="*/ 13 w 18"/>
                <a:gd name="T47" fmla="*/ 11 h 12"/>
                <a:gd name="T48" fmla="*/ 17 w 18"/>
                <a:gd name="T49" fmla="*/ 12 h 12"/>
                <a:gd name="T50" fmla="*/ 17 w 18"/>
                <a:gd name="T51"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2">
                  <a:moveTo>
                    <a:pt x="17" y="11"/>
                  </a:moveTo>
                  <a:cubicBezTo>
                    <a:pt x="16" y="9"/>
                    <a:pt x="15" y="8"/>
                    <a:pt x="13" y="7"/>
                  </a:cubicBezTo>
                  <a:cubicBezTo>
                    <a:pt x="13" y="7"/>
                    <a:pt x="13" y="7"/>
                    <a:pt x="13" y="7"/>
                  </a:cubicBezTo>
                  <a:cubicBezTo>
                    <a:pt x="13" y="7"/>
                    <a:pt x="13" y="7"/>
                    <a:pt x="13" y="7"/>
                  </a:cubicBezTo>
                  <a:cubicBezTo>
                    <a:pt x="13" y="7"/>
                    <a:pt x="13" y="7"/>
                    <a:pt x="13" y="7"/>
                  </a:cubicBezTo>
                  <a:cubicBezTo>
                    <a:pt x="13" y="7"/>
                    <a:pt x="13" y="7"/>
                    <a:pt x="13" y="7"/>
                  </a:cubicBezTo>
                  <a:cubicBezTo>
                    <a:pt x="12" y="6"/>
                    <a:pt x="12" y="6"/>
                    <a:pt x="12" y="6"/>
                  </a:cubicBezTo>
                  <a:cubicBezTo>
                    <a:pt x="12" y="6"/>
                    <a:pt x="12" y="6"/>
                    <a:pt x="12" y="6"/>
                  </a:cubicBezTo>
                  <a:cubicBezTo>
                    <a:pt x="12" y="6"/>
                    <a:pt x="12" y="6"/>
                    <a:pt x="12" y="6"/>
                  </a:cubicBezTo>
                  <a:cubicBezTo>
                    <a:pt x="12" y="6"/>
                    <a:pt x="12" y="6"/>
                    <a:pt x="12" y="6"/>
                  </a:cubicBezTo>
                  <a:cubicBezTo>
                    <a:pt x="13" y="5"/>
                    <a:pt x="14" y="5"/>
                    <a:pt x="14" y="4"/>
                  </a:cubicBezTo>
                  <a:cubicBezTo>
                    <a:pt x="15" y="3"/>
                    <a:pt x="16" y="3"/>
                    <a:pt x="17" y="2"/>
                  </a:cubicBezTo>
                  <a:cubicBezTo>
                    <a:pt x="17" y="1"/>
                    <a:pt x="17" y="1"/>
                    <a:pt x="17" y="1"/>
                  </a:cubicBezTo>
                  <a:cubicBezTo>
                    <a:pt x="17" y="1"/>
                    <a:pt x="17" y="1"/>
                    <a:pt x="17" y="1"/>
                  </a:cubicBezTo>
                  <a:cubicBezTo>
                    <a:pt x="15" y="1"/>
                    <a:pt x="13" y="0"/>
                    <a:pt x="10" y="0"/>
                  </a:cubicBezTo>
                  <a:cubicBezTo>
                    <a:pt x="8" y="0"/>
                    <a:pt x="6" y="1"/>
                    <a:pt x="4" y="1"/>
                  </a:cubicBezTo>
                  <a:cubicBezTo>
                    <a:pt x="3" y="1"/>
                    <a:pt x="2" y="1"/>
                    <a:pt x="0" y="1"/>
                  </a:cubicBezTo>
                  <a:cubicBezTo>
                    <a:pt x="0" y="1"/>
                    <a:pt x="0" y="1"/>
                    <a:pt x="0" y="1"/>
                  </a:cubicBezTo>
                  <a:cubicBezTo>
                    <a:pt x="0" y="2"/>
                    <a:pt x="0" y="2"/>
                    <a:pt x="0" y="2"/>
                  </a:cubicBezTo>
                  <a:cubicBezTo>
                    <a:pt x="0" y="4"/>
                    <a:pt x="0" y="6"/>
                    <a:pt x="0" y="8"/>
                  </a:cubicBezTo>
                  <a:cubicBezTo>
                    <a:pt x="0" y="9"/>
                    <a:pt x="0" y="10"/>
                    <a:pt x="0" y="10"/>
                  </a:cubicBezTo>
                  <a:cubicBezTo>
                    <a:pt x="1" y="11"/>
                    <a:pt x="1" y="11"/>
                    <a:pt x="1" y="11"/>
                  </a:cubicBezTo>
                  <a:cubicBezTo>
                    <a:pt x="3" y="11"/>
                    <a:pt x="5" y="11"/>
                    <a:pt x="7" y="11"/>
                  </a:cubicBezTo>
                  <a:cubicBezTo>
                    <a:pt x="9" y="11"/>
                    <a:pt x="11" y="11"/>
                    <a:pt x="13" y="11"/>
                  </a:cubicBezTo>
                  <a:cubicBezTo>
                    <a:pt x="15" y="11"/>
                    <a:pt x="16" y="12"/>
                    <a:pt x="17" y="12"/>
                  </a:cubicBezTo>
                  <a:cubicBezTo>
                    <a:pt x="17" y="12"/>
                    <a:pt x="18" y="11"/>
                    <a:pt x="17" y="11"/>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19" name="iSlïḑé"/>
            <p:cNvSpPr/>
            <p:nvPr/>
          </p:nvSpPr>
          <p:spPr bwMode="auto">
            <a:xfrm>
              <a:off x="5003800" y="2963863"/>
              <a:ext cx="76200" cy="60325"/>
            </a:xfrm>
            <a:custGeom>
              <a:avLst/>
              <a:gdLst>
                <a:gd name="T0" fmla="*/ 14 w 14"/>
                <a:gd name="T1" fmla="*/ 4 h 11"/>
                <a:gd name="T2" fmla="*/ 14 w 14"/>
                <a:gd name="T3" fmla="*/ 2 h 11"/>
                <a:gd name="T4" fmla="*/ 14 w 14"/>
                <a:gd name="T5" fmla="*/ 1 h 11"/>
                <a:gd name="T6" fmla="*/ 14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0 h 11"/>
                <a:gd name="T20" fmla="*/ 1 w 14"/>
                <a:gd name="T21" fmla="*/ 2 h 11"/>
                <a:gd name="T22" fmla="*/ 1 w 14"/>
                <a:gd name="T23" fmla="*/ 7 h 11"/>
                <a:gd name="T24" fmla="*/ 1 w 14"/>
                <a:gd name="T25" fmla="*/ 9 h 11"/>
                <a:gd name="T26" fmla="*/ 1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3"/>
                    <a:pt x="14" y="3"/>
                    <a:pt x="14" y="2"/>
                  </a:cubicBezTo>
                  <a:cubicBezTo>
                    <a:pt x="14" y="1"/>
                    <a:pt x="14" y="1"/>
                    <a:pt x="14" y="1"/>
                  </a:cubicBezTo>
                  <a:cubicBezTo>
                    <a:pt x="14" y="1"/>
                    <a:pt x="14" y="1"/>
                    <a:pt x="14"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0"/>
                  </a:cubicBezTo>
                  <a:cubicBezTo>
                    <a:pt x="1" y="1"/>
                    <a:pt x="1" y="1"/>
                    <a:pt x="1" y="2"/>
                  </a:cubicBezTo>
                  <a:cubicBezTo>
                    <a:pt x="0" y="4"/>
                    <a:pt x="0" y="5"/>
                    <a:pt x="1" y="7"/>
                  </a:cubicBezTo>
                  <a:cubicBezTo>
                    <a:pt x="1" y="8"/>
                    <a:pt x="1" y="8"/>
                    <a:pt x="1" y="9"/>
                  </a:cubicBezTo>
                  <a:cubicBezTo>
                    <a:pt x="1" y="10"/>
                    <a:pt x="1" y="10"/>
                    <a:pt x="1" y="10"/>
                  </a:cubicBezTo>
                  <a:cubicBezTo>
                    <a:pt x="1" y="10"/>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1"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0" name="ïṥļïḑè"/>
            <p:cNvSpPr/>
            <p:nvPr/>
          </p:nvSpPr>
          <p:spPr bwMode="auto">
            <a:xfrm>
              <a:off x="4970463" y="3105151"/>
              <a:ext cx="71438" cy="26988"/>
            </a:xfrm>
            <a:custGeom>
              <a:avLst/>
              <a:gdLst>
                <a:gd name="T0" fmla="*/ 0 w 13"/>
                <a:gd name="T1" fmla="*/ 5 h 5"/>
                <a:gd name="T2" fmla="*/ 0 w 13"/>
                <a:gd name="T3" fmla="*/ 4 h 5"/>
                <a:gd name="T4" fmla="*/ 5 w 13"/>
                <a:gd name="T5" fmla="*/ 0 h 5"/>
                <a:gd name="T6" fmla="*/ 8 w 13"/>
                <a:gd name="T7" fmla="*/ 0 h 5"/>
                <a:gd name="T8" fmla="*/ 8 w 13"/>
                <a:gd name="T9" fmla="*/ 0 h 5"/>
                <a:gd name="T10" fmla="*/ 12 w 13"/>
                <a:gd name="T11" fmla="*/ 3 h 5"/>
                <a:gd name="T12" fmla="*/ 12 w 13"/>
                <a:gd name="T13" fmla="*/ 5 h 5"/>
                <a:gd name="T14" fmla="*/ 0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0" y="5"/>
                  </a:moveTo>
                  <a:cubicBezTo>
                    <a:pt x="0" y="5"/>
                    <a:pt x="0" y="4"/>
                    <a:pt x="0" y="4"/>
                  </a:cubicBezTo>
                  <a:cubicBezTo>
                    <a:pt x="5" y="0"/>
                    <a:pt x="5" y="0"/>
                    <a:pt x="5" y="0"/>
                  </a:cubicBezTo>
                  <a:cubicBezTo>
                    <a:pt x="6" y="0"/>
                    <a:pt x="7" y="0"/>
                    <a:pt x="8" y="0"/>
                  </a:cubicBezTo>
                  <a:cubicBezTo>
                    <a:pt x="8" y="0"/>
                    <a:pt x="8" y="0"/>
                    <a:pt x="8" y="0"/>
                  </a:cubicBezTo>
                  <a:cubicBezTo>
                    <a:pt x="12" y="3"/>
                    <a:pt x="12" y="3"/>
                    <a:pt x="12" y="3"/>
                  </a:cubicBezTo>
                  <a:cubicBezTo>
                    <a:pt x="13" y="4"/>
                    <a:pt x="12" y="5"/>
                    <a:pt x="12" y="5"/>
                  </a:cubicBezTo>
                  <a:lnTo>
                    <a:pt x="0"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1" name="iṡḻïḑê"/>
            <p:cNvSpPr/>
            <p:nvPr/>
          </p:nvSpPr>
          <p:spPr bwMode="auto">
            <a:xfrm>
              <a:off x="5003800" y="2963863"/>
              <a:ext cx="4763" cy="146050"/>
            </a:xfrm>
            <a:custGeom>
              <a:avLst/>
              <a:gdLst>
                <a:gd name="T0" fmla="*/ 0 w 3"/>
                <a:gd name="T1" fmla="*/ 92 h 92"/>
                <a:gd name="T2" fmla="*/ 0 w 3"/>
                <a:gd name="T3" fmla="*/ 92 h 92"/>
                <a:gd name="T4" fmla="*/ 0 w 3"/>
                <a:gd name="T5" fmla="*/ 92 h 92"/>
                <a:gd name="T6" fmla="*/ 0 w 3"/>
                <a:gd name="T7" fmla="*/ 0 h 92"/>
                <a:gd name="T8" fmla="*/ 0 w 3"/>
                <a:gd name="T9" fmla="*/ 0 h 92"/>
                <a:gd name="T10" fmla="*/ 3 w 3"/>
                <a:gd name="T11" fmla="*/ 0 h 92"/>
                <a:gd name="T12" fmla="*/ 3 w 3"/>
                <a:gd name="T13" fmla="*/ 92 h 92"/>
                <a:gd name="T14" fmla="*/ 0 w 3"/>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2">
                  <a:moveTo>
                    <a:pt x="0" y="92"/>
                  </a:moveTo>
                  <a:lnTo>
                    <a:pt x="0" y="92"/>
                  </a:lnTo>
                  <a:lnTo>
                    <a:pt x="0" y="92"/>
                  </a:lnTo>
                  <a:lnTo>
                    <a:pt x="0" y="0"/>
                  </a:lnTo>
                  <a:lnTo>
                    <a:pt x="0" y="0"/>
                  </a:lnTo>
                  <a:lnTo>
                    <a:pt x="3" y="0"/>
                  </a:lnTo>
                  <a:lnTo>
                    <a:pt x="3" y="92"/>
                  </a:lnTo>
                  <a:lnTo>
                    <a:pt x="0" y="92"/>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2" name="išlïďé"/>
            <p:cNvSpPr/>
            <p:nvPr/>
          </p:nvSpPr>
          <p:spPr bwMode="auto">
            <a:xfrm>
              <a:off x="4959350" y="3127376"/>
              <a:ext cx="93663"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1"/>
                    <a:pt x="0" y="1"/>
                  </a:cubicBezTo>
                  <a:cubicBezTo>
                    <a:pt x="0" y="0"/>
                    <a:pt x="1" y="0"/>
                    <a:pt x="1" y="0"/>
                  </a:cubicBezTo>
                  <a:cubicBezTo>
                    <a:pt x="16" y="0"/>
                    <a:pt x="16" y="0"/>
                    <a:pt x="16" y="0"/>
                  </a:cubicBezTo>
                  <a:cubicBezTo>
                    <a:pt x="16" y="0"/>
                    <a:pt x="17" y="0"/>
                    <a:pt x="17" y="1"/>
                  </a:cubicBezTo>
                  <a:cubicBezTo>
                    <a:pt x="17" y="1"/>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3" name="îṣliḓé"/>
            <p:cNvSpPr/>
            <p:nvPr/>
          </p:nvSpPr>
          <p:spPr bwMode="auto">
            <a:xfrm>
              <a:off x="4970463" y="2190751"/>
              <a:ext cx="98425"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4 w 18"/>
                <a:gd name="T11" fmla="*/ 6 h 11"/>
                <a:gd name="T12" fmla="*/ 13 w 18"/>
                <a:gd name="T13" fmla="*/ 6 h 11"/>
                <a:gd name="T14" fmla="*/ 13 w 18"/>
                <a:gd name="T15" fmla="*/ 5 h 11"/>
                <a:gd name="T16" fmla="*/ 13 w 18"/>
                <a:gd name="T17" fmla="*/ 5 h 11"/>
                <a:gd name="T18" fmla="*/ 13 w 18"/>
                <a:gd name="T19" fmla="*/ 5 h 11"/>
                <a:gd name="T20" fmla="*/ 15 w 18"/>
                <a:gd name="T21" fmla="*/ 3 h 11"/>
                <a:gd name="T22" fmla="*/ 18 w 18"/>
                <a:gd name="T23" fmla="*/ 1 h 11"/>
                <a:gd name="T24" fmla="*/ 18 w 18"/>
                <a:gd name="T25" fmla="*/ 1 h 11"/>
                <a:gd name="T26" fmla="*/ 18 w 18"/>
                <a:gd name="T27" fmla="*/ 0 h 11"/>
                <a:gd name="T28" fmla="*/ 11 w 18"/>
                <a:gd name="T29" fmla="*/ 0 h 11"/>
                <a:gd name="T30" fmla="*/ 5 w 18"/>
                <a:gd name="T31" fmla="*/ 0 h 11"/>
                <a:gd name="T32" fmla="*/ 1 w 18"/>
                <a:gd name="T33" fmla="*/ 1 h 11"/>
                <a:gd name="T34" fmla="*/ 1 w 18"/>
                <a:gd name="T35" fmla="*/ 1 h 11"/>
                <a:gd name="T36" fmla="*/ 0 w 18"/>
                <a:gd name="T37" fmla="*/ 1 h 11"/>
                <a:gd name="T38" fmla="*/ 1 w 18"/>
                <a:gd name="T39" fmla="*/ 8 h 11"/>
                <a:gd name="T40" fmla="*/ 1 w 18"/>
                <a:gd name="T41" fmla="*/ 10 h 11"/>
                <a:gd name="T42" fmla="*/ 1 w 18"/>
                <a:gd name="T43" fmla="*/ 10 h 11"/>
                <a:gd name="T44" fmla="*/ 8 w 18"/>
                <a:gd name="T45" fmla="*/ 10 h 11"/>
                <a:gd name="T46" fmla="*/ 14 w 18"/>
                <a:gd name="T47" fmla="*/ 11 h 11"/>
                <a:gd name="T48" fmla="*/ 18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9"/>
                    <a:pt x="16" y="7"/>
                    <a:pt x="14" y="6"/>
                  </a:cubicBezTo>
                  <a:cubicBezTo>
                    <a:pt x="14" y="6"/>
                    <a:pt x="14" y="6"/>
                    <a:pt x="14" y="6"/>
                  </a:cubicBezTo>
                  <a:cubicBezTo>
                    <a:pt x="14" y="6"/>
                    <a:pt x="14" y="6"/>
                    <a:pt x="14" y="6"/>
                  </a:cubicBezTo>
                  <a:cubicBezTo>
                    <a:pt x="14" y="6"/>
                    <a:pt x="14" y="6"/>
                    <a:pt x="14" y="6"/>
                  </a:cubicBezTo>
                  <a:cubicBezTo>
                    <a:pt x="14" y="6"/>
                    <a:pt x="14" y="6"/>
                    <a:pt x="14" y="6"/>
                  </a:cubicBezTo>
                  <a:cubicBezTo>
                    <a:pt x="13" y="6"/>
                    <a:pt x="13" y="6"/>
                    <a:pt x="13" y="6"/>
                  </a:cubicBezTo>
                  <a:cubicBezTo>
                    <a:pt x="13" y="5"/>
                    <a:pt x="13" y="5"/>
                    <a:pt x="13" y="5"/>
                  </a:cubicBezTo>
                  <a:cubicBezTo>
                    <a:pt x="13" y="5"/>
                    <a:pt x="13" y="5"/>
                    <a:pt x="13" y="5"/>
                  </a:cubicBezTo>
                  <a:cubicBezTo>
                    <a:pt x="13" y="5"/>
                    <a:pt x="13" y="5"/>
                    <a:pt x="13" y="5"/>
                  </a:cubicBezTo>
                  <a:cubicBezTo>
                    <a:pt x="14" y="5"/>
                    <a:pt x="14" y="4"/>
                    <a:pt x="15" y="3"/>
                  </a:cubicBezTo>
                  <a:cubicBezTo>
                    <a:pt x="16" y="3"/>
                    <a:pt x="17" y="2"/>
                    <a:pt x="18" y="1"/>
                  </a:cubicBezTo>
                  <a:cubicBezTo>
                    <a:pt x="18" y="1"/>
                    <a:pt x="18" y="1"/>
                    <a:pt x="18" y="1"/>
                  </a:cubicBezTo>
                  <a:cubicBezTo>
                    <a:pt x="18" y="0"/>
                    <a:pt x="18" y="0"/>
                    <a:pt x="18" y="0"/>
                  </a:cubicBezTo>
                  <a:cubicBezTo>
                    <a:pt x="16" y="0"/>
                    <a:pt x="13" y="0"/>
                    <a:pt x="11" y="0"/>
                  </a:cubicBezTo>
                  <a:cubicBezTo>
                    <a:pt x="9" y="0"/>
                    <a:pt x="7" y="0"/>
                    <a:pt x="5" y="0"/>
                  </a:cubicBezTo>
                  <a:cubicBezTo>
                    <a:pt x="4" y="0"/>
                    <a:pt x="2" y="0"/>
                    <a:pt x="1" y="1"/>
                  </a:cubicBezTo>
                  <a:cubicBezTo>
                    <a:pt x="1" y="1"/>
                    <a:pt x="1" y="1"/>
                    <a:pt x="1" y="1"/>
                  </a:cubicBezTo>
                  <a:cubicBezTo>
                    <a:pt x="0" y="1"/>
                    <a:pt x="0" y="1"/>
                    <a:pt x="0" y="1"/>
                  </a:cubicBezTo>
                  <a:cubicBezTo>
                    <a:pt x="1" y="3"/>
                    <a:pt x="1" y="6"/>
                    <a:pt x="1" y="8"/>
                  </a:cubicBezTo>
                  <a:cubicBezTo>
                    <a:pt x="1" y="8"/>
                    <a:pt x="1" y="9"/>
                    <a:pt x="1" y="10"/>
                  </a:cubicBezTo>
                  <a:cubicBezTo>
                    <a:pt x="1" y="10"/>
                    <a:pt x="1" y="10"/>
                    <a:pt x="1" y="10"/>
                  </a:cubicBezTo>
                  <a:cubicBezTo>
                    <a:pt x="4" y="10"/>
                    <a:pt x="6" y="10"/>
                    <a:pt x="8" y="10"/>
                  </a:cubicBezTo>
                  <a:cubicBezTo>
                    <a:pt x="10" y="10"/>
                    <a:pt x="12" y="11"/>
                    <a:pt x="14" y="11"/>
                  </a:cubicBezTo>
                  <a:cubicBezTo>
                    <a:pt x="15" y="11"/>
                    <a:pt x="17"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4" name="iŝḷíďé"/>
            <p:cNvSpPr/>
            <p:nvPr/>
          </p:nvSpPr>
          <p:spPr bwMode="auto">
            <a:xfrm>
              <a:off x="4937125" y="2179638"/>
              <a:ext cx="76200" cy="60325"/>
            </a:xfrm>
            <a:custGeom>
              <a:avLst/>
              <a:gdLst>
                <a:gd name="T0" fmla="*/ 14 w 14"/>
                <a:gd name="T1" fmla="*/ 4 h 11"/>
                <a:gd name="T2" fmla="*/ 14 w 14"/>
                <a:gd name="T3" fmla="*/ 3 h 11"/>
                <a:gd name="T4" fmla="*/ 14 w 14"/>
                <a:gd name="T5" fmla="*/ 2 h 11"/>
                <a:gd name="T6" fmla="*/ 13 w 14"/>
                <a:gd name="T7" fmla="*/ 1 h 11"/>
                <a:gd name="T8" fmla="*/ 13 w 14"/>
                <a:gd name="T9" fmla="*/ 1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8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3" y="1"/>
                    <a:pt x="13" y="1"/>
                    <a:pt x="13" y="1"/>
                  </a:cubicBezTo>
                  <a:cubicBezTo>
                    <a:pt x="13" y="1"/>
                    <a:pt x="13" y="1"/>
                    <a:pt x="13" y="1"/>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0" y="1"/>
                    <a:pt x="0" y="2"/>
                    <a:pt x="0" y="2"/>
                  </a:cubicBezTo>
                  <a:cubicBezTo>
                    <a:pt x="0" y="4"/>
                    <a:pt x="0" y="6"/>
                    <a:pt x="0" y="8"/>
                  </a:cubicBezTo>
                  <a:cubicBezTo>
                    <a:pt x="0" y="8"/>
                    <a:pt x="0" y="9"/>
                    <a:pt x="0" y="9"/>
                  </a:cubicBezTo>
                  <a:cubicBezTo>
                    <a:pt x="0" y="10"/>
                    <a:pt x="0" y="10"/>
                    <a:pt x="0" y="10"/>
                  </a:cubicBezTo>
                  <a:cubicBezTo>
                    <a:pt x="0" y="11"/>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5" name="ïśḷîḋè"/>
            <p:cNvSpPr/>
            <p:nvPr/>
          </p:nvSpPr>
          <p:spPr bwMode="auto">
            <a:xfrm>
              <a:off x="4899025" y="2320926"/>
              <a:ext cx="71438" cy="26988"/>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3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1" y="5"/>
                    <a:pt x="0" y="4"/>
                    <a:pt x="1" y="4"/>
                  </a:cubicBezTo>
                  <a:cubicBezTo>
                    <a:pt x="6" y="0"/>
                    <a:pt x="6" y="0"/>
                    <a:pt x="6" y="0"/>
                  </a:cubicBezTo>
                  <a:cubicBezTo>
                    <a:pt x="7" y="0"/>
                    <a:pt x="8" y="0"/>
                    <a:pt x="8" y="0"/>
                  </a:cubicBezTo>
                  <a:cubicBezTo>
                    <a:pt x="8" y="0"/>
                    <a:pt x="8" y="0"/>
                    <a:pt x="8" y="0"/>
                  </a:cubicBezTo>
                  <a:cubicBezTo>
                    <a:pt x="13" y="4"/>
                    <a:pt x="13" y="4"/>
                    <a:pt x="13" y="4"/>
                  </a:cubicBezTo>
                  <a:cubicBezTo>
                    <a:pt x="13" y="4"/>
                    <a:pt x="13" y="5"/>
                    <a:pt x="13"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6" name="íşlïḑe"/>
            <p:cNvSpPr/>
            <p:nvPr/>
          </p:nvSpPr>
          <p:spPr bwMode="auto">
            <a:xfrm>
              <a:off x="4937125" y="2179638"/>
              <a:ext cx="6350" cy="147638"/>
            </a:xfrm>
            <a:custGeom>
              <a:avLst/>
              <a:gdLst>
                <a:gd name="T0" fmla="*/ 0 w 4"/>
                <a:gd name="T1" fmla="*/ 93 h 93"/>
                <a:gd name="T2" fmla="*/ 0 w 4"/>
                <a:gd name="T3" fmla="*/ 93 h 93"/>
                <a:gd name="T4" fmla="*/ 0 w 4"/>
                <a:gd name="T5" fmla="*/ 93 h 93"/>
                <a:gd name="T6" fmla="*/ 0 w 4"/>
                <a:gd name="T7" fmla="*/ 3 h 93"/>
                <a:gd name="T8" fmla="*/ 0 w 4"/>
                <a:gd name="T9" fmla="*/ 0 h 93"/>
                <a:gd name="T10" fmla="*/ 4 w 4"/>
                <a:gd name="T11" fmla="*/ 3 h 93"/>
                <a:gd name="T12" fmla="*/ 4 w 4"/>
                <a:gd name="T13" fmla="*/ 93 h 93"/>
                <a:gd name="T14" fmla="*/ 0 w 4"/>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3">
                  <a:moveTo>
                    <a:pt x="0" y="93"/>
                  </a:moveTo>
                  <a:lnTo>
                    <a:pt x="0" y="93"/>
                  </a:lnTo>
                  <a:lnTo>
                    <a:pt x="0" y="93"/>
                  </a:lnTo>
                  <a:lnTo>
                    <a:pt x="0" y="3"/>
                  </a:lnTo>
                  <a:lnTo>
                    <a:pt x="0" y="0"/>
                  </a:lnTo>
                  <a:lnTo>
                    <a:pt x="4" y="3"/>
                  </a:lnTo>
                  <a:lnTo>
                    <a:pt x="4" y="93"/>
                  </a:lnTo>
                  <a:lnTo>
                    <a:pt x="0"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7" name="íṧḷïḑè"/>
            <p:cNvSpPr/>
            <p:nvPr/>
          </p:nvSpPr>
          <p:spPr bwMode="auto">
            <a:xfrm>
              <a:off x="4894263" y="2343151"/>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1" y="2"/>
                    <a:pt x="0" y="2"/>
                    <a:pt x="0" y="1"/>
                  </a:cubicBezTo>
                  <a:cubicBezTo>
                    <a:pt x="0" y="0"/>
                    <a:pt x="1" y="0"/>
                    <a:pt x="1" y="0"/>
                  </a:cubicBezTo>
                  <a:cubicBezTo>
                    <a:pt x="15" y="0"/>
                    <a:pt x="15" y="0"/>
                    <a:pt x="15" y="0"/>
                  </a:cubicBezTo>
                  <a:cubicBezTo>
                    <a:pt x="16" y="0"/>
                    <a:pt x="16" y="0"/>
                    <a:pt x="16" y="1"/>
                  </a:cubicBezTo>
                  <a:cubicBezTo>
                    <a:pt x="16" y="2"/>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8" name="î$lîḍê"/>
            <p:cNvSpPr/>
            <p:nvPr/>
          </p:nvSpPr>
          <p:spPr bwMode="auto">
            <a:xfrm>
              <a:off x="4495800" y="1978026"/>
              <a:ext cx="98425" cy="60325"/>
            </a:xfrm>
            <a:custGeom>
              <a:avLst/>
              <a:gdLst>
                <a:gd name="T0" fmla="*/ 18 w 18"/>
                <a:gd name="T1" fmla="*/ 10 h 11"/>
                <a:gd name="T2" fmla="*/ 14 w 18"/>
                <a:gd name="T3" fmla="*/ 6 h 11"/>
                <a:gd name="T4" fmla="*/ 14 w 18"/>
                <a:gd name="T5" fmla="*/ 6 h 11"/>
                <a:gd name="T6" fmla="*/ 14 w 18"/>
                <a:gd name="T7" fmla="*/ 6 h 11"/>
                <a:gd name="T8" fmla="*/ 14 w 18"/>
                <a:gd name="T9" fmla="*/ 6 h 11"/>
                <a:gd name="T10" fmla="*/ 13 w 18"/>
                <a:gd name="T11" fmla="*/ 5 h 11"/>
                <a:gd name="T12" fmla="*/ 13 w 18"/>
                <a:gd name="T13" fmla="*/ 5 h 11"/>
                <a:gd name="T14" fmla="*/ 13 w 18"/>
                <a:gd name="T15" fmla="*/ 5 h 11"/>
                <a:gd name="T16" fmla="*/ 13 w 18"/>
                <a:gd name="T17" fmla="*/ 5 h 11"/>
                <a:gd name="T18" fmla="*/ 15 w 18"/>
                <a:gd name="T19" fmla="*/ 3 h 11"/>
                <a:gd name="T20" fmla="*/ 18 w 18"/>
                <a:gd name="T21" fmla="*/ 1 h 11"/>
                <a:gd name="T22" fmla="*/ 18 w 18"/>
                <a:gd name="T23" fmla="*/ 0 h 11"/>
                <a:gd name="T24" fmla="*/ 17 w 18"/>
                <a:gd name="T25" fmla="*/ 0 h 11"/>
                <a:gd name="T26" fmla="*/ 11 w 18"/>
                <a:gd name="T27" fmla="*/ 0 h 11"/>
                <a:gd name="T28" fmla="*/ 5 w 18"/>
                <a:gd name="T29" fmla="*/ 0 h 11"/>
                <a:gd name="T30" fmla="*/ 1 w 18"/>
                <a:gd name="T31" fmla="*/ 0 h 11"/>
                <a:gd name="T32" fmla="*/ 1 w 18"/>
                <a:gd name="T33" fmla="*/ 0 h 11"/>
                <a:gd name="T34" fmla="*/ 0 w 18"/>
                <a:gd name="T35" fmla="*/ 1 h 11"/>
                <a:gd name="T36" fmla="*/ 1 w 18"/>
                <a:gd name="T37" fmla="*/ 8 h 11"/>
                <a:gd name="T38" fmla="*/ 1 w 18"/>
                <a:gd name="T39" fmla="*/ 10 h 11"/>
                <a:gd name="T40" fmla="*/ 1 w 18"/>
                <a:gd name="T41" fmla="*/ 10 h 11"/>
                <a:gd name="T42" fmla="*/ 8 w 18"/>
                <a:gd name="T43" fmla="*/ 10 h 11"/>
                <a:gd name="T44" fmla="*/ 14 w 18"/>
                <a:gd name="T45" fmla="*/ 11 h 11"/>
                <a:gd name="T46" fmla="*/ 18 w 18"/>
                <a:gd name="T47" fmla="*/ 11 h 11"/>
                <a:gd name="T48" fmla="*/ 18 w 18"/>
                <a:gd name="T4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11">
                  <a:moveTo>
                    <a:pt x="18" y="10"/>
                  </a:moveTo>
                  <a:cubicBezTo>
                    <a:pt x="17" y="8"/>
                    <a:pt x="15" y="7"/>
                    <a:pt x="14" y="6"/>
                  </a:cubicBezTo>
                  <a:cubicBezTo>
                    <a:pt x="14" y="6"/>
                    <a:pt x="14" y="6"/>
                    <a:pt x="14" y="6"/>
                  </a:cubicBezTo>
                  <a:cubicBezTo>
                    <a:pt x="14" y="6"/>
                    <a:pt x="14" y="6"/>
                    <a:pt x="14" y="6"/>
                  </a:cubicBezTo>
                  <a:cubicBezTo>
                    <a:pt x="14" y="6"/>
                    <a:pt x="14" y="6"/>
                    <a:pt x="14" y="6"/>
                  </a:cubicBezTo>
                  <a:cubicBezTo>
                    <a:pt x="13" y="5"/>
                    <a:pt x="13" y="5"/>
                    <a:pt x="13" y="5"/>
                  </a:cubicBezTo>
                  <a:cubicBezTo>
                    <a:pt x="13" y="5"/>
                    <a:pt x="13" y="5"/>
                    <a:pt x="13" y="5"/>
                  </a:cubicBezTo>
                  <a:cubicBezTo>
                    <a:pt x="13" y="5"/>
                    <a:pt x="13" y="5"/>
                    <a:pt x="13" y="5"/>
                  </a:cubicBezTo>
                  <a:cubicBezTo>
                    <a:pt x="13" y="5"/>
                    <a:pt x="13" y="5"/>
                    <a:pt x="13" y="5"/>
                  </a:cubicBezTo>
                  <a:cubicBezTo>
                    <a:pt x="13" y="4"/>
                    <a:pt x="14" y="4"/>
                    <a:pt x="15" y="3"/>
                  </a:cubicBezTo>
                  <a:cubicBezTo>
                    <a:pt x="16" y="3"/>
                    <a:pt x="17" y="2"/>
                    <a:pt x="18" y="1"/>
                  </a:cubicBezTo>
                  <a:cubicBezTo>
                    <a:pt x="18" y="0"/>
                    <a:pt x="18" y="0"/>
                    <a:pt x="18" y="0"/>
                  </a:cubicBezTo>
                  <a:cubicBezTo>
                    <a:pt x="17" y="0"/>
                    <a:pt x="17" y="0"/>
                    <a:pt x="17" y="0"/>
                  </a:cubicBezTo>
                  <a:cubicBezTo>
                    <a:pt x="15" y="0"/>
                    <a:pt x="13" y="0"/>
                    <a:pt x="11" y="0"/>
                  </a:cubicBezTo>
                  <a:cubicBezTo>
                    <a:pt x="9" y="0"/>
                    <a:pt x="7" y="0"/>
                    <a:pt x="5" y="0"/>
                  </a:cubicBezTo>
                  <a:cubicBezTo>
                    <a:pt x="3" y="0"/>
                    <a:pt x="2" y="0"/>
                    <a:pt x="1" y="0"/>
                  </a:cubicBezTo>
                  <a:cubicBezTo>
                    <a:pt x="1" y="0"/>
                    <a:pt x="1" y="0"/>
                    <a:pt x="1" y="0"/>
                  </a:cubicBezTo>
                  <a:cubicBezTo>
                    <a:pt x="0" y="1"/>
                    <a:pt x="0" y="1"/>
                    <a:pt x="0" y="1"/>
                  </a:cubicBezTo>
                  <a:cubicBezTo>
                    <a:pt x="0" y="3"/>
                    <a:pt x="1" y="5"/>
                    <a:pt x="1" y="8"/>
                  </a:cubicBezTo>
                  <a:cubicBezTo>
                    <a:pt x="1" y="8"/>
                    <a:pt x="1" y="9"/>
                    <a:pt x="1" y="10"/>
                  </a:cubicBezTo>
                  <a:cubicBezTo>
                    <a:pt x="1" y="10"/>
                    <a:pt x="1" y="10"/>
                    <a:pt x="1" y="10"/>
                  </a:cubicBezTo>
                  <a:cubicBezTo>
                    <a:pt x="3" y="10"/>
                    <a:pt x="5" y="10"/>
                    <a:pt x="8" y="10"/>
                  </a:cubicBezTo>
                  <a:cubicBezTo>
                    <a:pt x="10" y="10"/>
                    <a:pt x="12" y="10"/>
                    <a:pt x="14" y="11"/>
                  </a:cubicBezTo>
                  <a:cubicBezTo>
                    <a:pt x="15" y="11"/>
                    <a:pt x="16" y="11"/>
                    <a:pt x="18"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29" name="íṧḷiḑê"/>
            <p:cNvSpPr/>
            <p:nvPr/>
          </p:nvSpPr>
          <p:spPr bwMode="auto">
            <a:xfrm>
              <a:off x="4464050" y="1966913"/>
              <a:ext cx="76200" cy="60325"/>
            </a:xfrm>
            <a:custGeom>
              <a:avLst/>
              <a:gdLst>
                <a:gd name="T0" fmla="*/ 14 w 14"/>
                <a:gd name="T1" fmla="*/ 4 h 11"/>
                <a:gd name="T2" fmla="*/ 14 w 14"/>
                <a:gd name="T3" fmla="*/ 3 h 11"/>
                <a:gd name="T4" fmla="*/ 13 w 14"/>
                <a:gd name="T5" fmla="*/ 2 h 11"/>
                <a:gd name="T6" fmla="*/ 13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0 w 14"/>
                <a:gd name="T21" fmla="*/ 2 h 11"/>
                <a:gd name="T22" fmla="*/ 0 w 14"/>
                <a:gd name="T23" fmla="*/ 7 h 11"/>
                <a:gd name="T24" fmla="*/ 0 w 14"/>
                <a:gd name="T25" fmla="*/ 9 h 11"/>
                <a:gd name="T26" fmla="*/ 0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3" y="2"/>
                    <a:pt x="13" y="2"/>
                    <a:pt x="13" y="2"/>
                  </a:cubicBezTo>
                  <a:cubicBezTo>
                    <a:pt x="13" y="1"/>
                    <a:pt x="13" y="1"/>
                    <a:pt x="13"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1" y="0"/>
                    <a:pt x="1" y="0"/>
                    <a:pt x="1" y="1"/>
                  </a:cubicBezTo>
                  <a:cubicBezTo>
                    <a:pt x="0" y="1"/>
                    <a:pt x="0" y="2"/>
                    <a:pt x="0" y="2"/>
                  </a:cubicBezTo>
                  <a:cubicBezTo>
                    <a:pt x="0" y="4"/>
                    <a:pt x="0" y="6"/>
                    <a:pt x="0" y="7"/>
                  </a:cubicBezTo>
                  <a:cubicBezTo>
                    <a:pt x="0" y="8"/>
                    <a:pt x="0" y="8"/>
                    <a:pt x="0" y="9"/>
                  </a:cubicBezTo>
                  <a:cubicBezTo>
                    <a:pt x="0" y="10"/>
                    <a:pt x="0" y="10"/>
                    <a:pt x="0" y="10"/>
                  </a:cubicBezTo>
                  <a:cubicBezTo>
                    <a:pt x="0" y="11"/>
                    <a:pt x="0" y="11"/>
                    <a:pt x="1" y="11"/>
                  </a:cubicBezTo>
                  <a:cubicBezTo>
                    <a:pt x="2" y="11"/>
                    <a:pt x="2" y="11"/>
                    <a:pt x="2" y="11"/>
                  </a:cubicBezTo>
                  <a:cubicBezTo>
                    <a:pt x="3" y="11"/>
                    <a:pt x="3" y="11"/>
                    <a:pt x="3" y="11"/>
                  </a:cubicBezTo>
                  <a:cubicBezTo>
                    <a:pt x="3" y="11"/>
                    <a:pt x="4" y="11"/>
                    <a:pt x="5" y="11"/>
                  </a:cubicBezTo>
                  <a:cubicBezTo>
                    <a:pt x="6" y="11"/>
                    <a:pt x="7"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0" name="îšľíde"/>
            <p:cNvSpPr/>
            <p:nvPr/>
          </p:nvSpPr>
          <p:spPr bwMode="auto">
            <a:xfrm>
              <a:off x="4425950" y="2108201"/>
              <a:ext cx="69850" cy="28575"/>
            </a:xfrm>
            <a:custGeom>
              <a:avLst/>
              <a:gdLst>
                <a:gd name="T0" fmla="*/ 1 w 13"/>
                <a:gd name="T1" fmla="*/ 5 h 5"/>
                <a:gd name="T2" fmla="*/ 1 w 13"/>
                <a:gd name="T3" fmla="*/ 4 h 5"/>
                <a:gd name="T4" fmla="*/ 6 w 13"/>
                <a:gd name="T5" fmla="*/ 0 h 5"/>
                <a:gd name="T6" fmla="*/ 8 w 13"/>
                <a:gd name="T7" fmla="*/ 0 h 5"/>
                <a:gd name="T8" fmla="*/ 8 w 13"/>
                <a:gd name="T9" fmla="*/ 0 h 5"/>
                <a:gd name="T10" fmla="*/ 13 w 13"/>
                <a:gd name="T11" fmla="*/ 4 h 5"/>
                <a:gd name="T12" fmla="*/ 12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0" y="5"/>
                    <a:pt x="0" y="4"/>
                    <a:pt x="1" y="4"/>
                  </a:cubicBezTo>
                  <a:cubicBezTo>
                    <a:pt x="6" y="0"/>
                    <a:pt x="6" y="0"/>
                    <a:pt x="6" y="0"/>
                  </a:cubicBezTo>
                  <a:cubicBezTo>
                    <a:pt x="7" y="0"/>
                    <a:pt x="7" y="0"/>
                    <a:pt x="8" y="0"/>
                  </a:cubicBezTo>
                  <a:cubicBezTo>
                    <a:pt x="8" y="0"/>
                    <a:pt x="8" y="0"/>
                    <a:pt x="8" y="0"/>
                  </a:cubicBezTo>
                  <a:cubicBezTo>
                    <a:pt x="13" y="4"/>
                    <a:pt x="13" y="4"/>
                    <a:pt x="13" y="4"/>
                  </a:cubicBezTo>
                  <a:cubicBezTo>
                    <a:pt x="13" y="4"/>
                    <a:pt x="13" y="5"/>
                    <a:pt x="12"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1" name="iṥḷïḍê"/>
            <p:cNvSpPr/>
            <p:nvPr/>
          </p:nvSpPr>
          <p:spPr bwMode="auto">
            <a:xfrm>
              <a:off x="4457700" y="1966913"/>
              <a:ext cx="11113" cy="147638"/>
            </a:xfrm>
            <a:custGeom>
              <a:avLst/>
              <a:gdLst>
                <a:gd name="T0" fmla="*/ 4 w 7"/>
                <a:gd name="T1" fmla="*/ 93 h 93"/>
                <a:gd name="T2" fmla="*/ 4 w 7"/>
                <a:gd name="T3" fmla="*/ 93 h 93"/>
                <a:gd name="T4" fmla="*/ 0 w 7"/>
                <a:gd name="T5" fmla="*/ 93 h 93"/>
                <a:gd name="T6" fmla="*/ 0 w 7"/>
                <a:gd name="T7" fmla="*/ 0 h 93"/>
                <a:gd name="T8" fmla="*/ 4 w 7"/>
                <a:gd name="T9" fmla="*/ 0 h 93"/>
                <a:gd name="T10" fmla="*/ 7 w 7"/>
                <a:gd name="T11" fmla="*/ 0 h 93"/>
                <a:gd name="T12" fmla="*/ 7 w 7"/>
                <a:gd name="T13" fmla="*/ 93 h 93"/>
                <a:gd name="T14" fmla="*/ 4 w 7"/>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3">
                  <a:moveTo>
                    <a:pt x="4" y="93"/>
                  </a:moveTo>
                  <a:lnTo>
                    <a:pt x="4" y="93"/>
                  </a:lnTo>
                  <a:lnTo>
                    <a:pt x="0" y="93"/>
                  </a:lnTo>
                  <a:lnTo>
                    <a:pt x="0" y="0"/>
                  </a:lnTo>
                  <a:lnTo>
                    <a:pt x="4" y="0"/>
                  </a:lnTo>
                  <a:lnTo>
                    <a:pt x="7" y="0"/>
                  </a:lnTo>
                  <a:lnTo>
                    <a:pt x="7" y="93"/>
                  </a:lnTo>
                  <a:lnTo>
                    <a:pt x="4"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2" name="îšḻiďe"/>
            <p:cNvSpPr/>
            <p:nvPr/>
          </p:nvSpPr>
          <p:spPr bwMode="auto">
            <a:xfrm>
              <a:off x="4419600" y="2130426"/>
              <a:ext cx="87313" cy="11113"/>
            </a:xfrm>
            <a:custGeom>
              <a:avLst/>
              <a:gdLst>
                <a:gd name="T0" fmla="*/ 15 w 16"/>
                <a:gd name="T1" fmla="*/ 2 h 2"/>
                <a:gd name="T2" fmla="*/ 1 w 16"/>
                <a:gd name="T3" fmla="*/ 2 h 2"/>
                <a:gd name="T4" fmla="*/ 0 w 16"/>
                <a:gd name="T5" fmla="*/ 1 h 2"/>
                <a:gd name="T6" fmla="*/ 1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1" y="2"/>
                    <a:pt x="1" y="2"/>
                    <a:pt x="1" y="2"/>
                  </a:cubicBezTo>
                  <a:cubicBezTo>
                    <a:pt x="0" y="2"/>
                    <a:pt x="0" y="1"/>
                    <a:pt x="0" y="1"/>
                  </a:cubicBezTo>
                  <a:cubicBezTo>
                    <a:pt x="0" y="0"/>
                    <a:pt x="0" y="0"/>
                    <a:pt x="1" y="0"/>
                  </a:cubicBezTo>
                  <a:cubicBezTo>
                    <a:pt x="15" y="0"/>
                    <a:pt x="15" y="0"/>
                    <a:pt x="15" y="0"/>
                  </a:cubicBezTo>
                  <a:cubicBezTo>
                    <a:pt x="16" y="0"/>
                    <a:pt x="16" y="0"/>
                    <a:pt x="16" y="1"/>
                  </a:cubicBezTo>
                  <a:cubicBezTo>
                    <a:pt x="16" y="1"/>
                    <a:pt x="16"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3" name="îslíḓé"/>
            <p:cNvSpPr/>
            <p:nvPr/>
          </p:nvSpPr>
          <p:spPr bwMode="auto">
            <a:xfrm>
              <a:off x="4845050" y="1531938"/>
              <a:ext cx="98425" cy="60325"/>
            </a:xfrm>
            <a:custGeom>
              <a:avLst/>
              <a:gdLst>
                <a:gd name="T0" fmla="*/ 18 w 18"/>
                <a:gd name="T1" fmla="*/ 10 h 11"/>
                <a:gd name="T2" fmla="*/ 14 w 18"/>
                <a:gd name="T3" fmla="*/ 6 h 11"/>
                <a:gd name="T4" fmla="*/ 14 w 18"/>
                <a:gd name="T5" fmla="*/ 6 h 11"/>
                <a:gd name="T6" fmla="*/ 14 w 18"/>
                <a:gd name="T7" fmla="*/ 6 h 11"/>
                <a:gd name="T8" fmla="*/ 13 w 18"/>
                <a:gd name="T9" fmla="*/ 6 h 11"/>
                <a:gd name="T10" fmla="*/ 13 w 18"/>
                <a:gd name="T11" fmla="*/ 6 h 11"/>
                <a:gd name="T12" fmla="*/ 13 w 18"/>
                <a:gd name="T13" fmla="*/ 5 h 11"/>
                <a:gd name="T14" fmla="*/ 12 w 18"/>
                <a:gd name="T15" fmla="*/ 5 h 11"/>
                <a:gd name="T16" fmla="*/ 12 w 18"/>
                <a:gd name="T17" fmla="*/ 5 h 11"/>
                <a:gd name="T18" fmla="*/ 12 w 18"/>
                <a:gd name="T19" fmla="*/ 5 h 11"/>
                <a:gd name="T20" fmla="*/ 15 w 18"/>
                <a:gd name="T21" fmla="*/ 3 h 11"/>
                <a:gd name="T22" fmla="*/ 18 w 18"/>
                <a:gd name="T23" fmla="*/ 1 h 11"/>
                <a:gd name="T24" fmla="*/ 18 w 18"/>
                <a:gd name="T25" fmla="*/ 0 h 11"/>
                <a:gd name="T26" fmla="*/ 17 w 18"/>
                <a:gd name="T27" fmla="*/ 0 h 11"/>
                <a:gd name="T28" fmla="*/ 11 w 18"/>
                <a:gd name="T29" fmla="*/ 0 h 11"/>
                <a:gd name="T30" fmla="*/ 4 w 18"/>
                <a:gd name="T31" fmla="*/ 0 h 11"/>
                <a:gd name="T32" fmla="*/ 1 w 18"/>
                <a:gd name="T33" fmla="*/ 0 h 11"/>
                <a:gd name="T34" fmla="*/ 0 w 18"/>
                <a:gd name="T35" fmla="*/ 0 h 11"/>
                <a:gd name="T36" fmla="*/ 0 w 18"/>
                <a:gd name="T37" fmla="*/ 1 h 11"/>
                <a:gd name="T38" fmla="*/ 0 w 18"/>
                <a:gd name="T39" fmla="*/ 8 h 11"/>
                <a:gd name="T40" fmla="*/ 0 w 18"/>
                <a:gd name="T41" fmla="*/ 9 h 11"/>
                <a:gd name="T42" fmla="*/ 1 w 18"/>
                <a:gd name="T43" fmla="*/ 10 h 11"/>
                <a:gd name="T44" fmla="*/ 7 w 18"/>
                <a:gd name="T45" fmla="*/ 10 h 11"/>
                <a:gd name="T46" fmla="*/ 14 w 18"/>
                <a:gd name="T47" fmla="*/ 10 h 11"/>
                <a:gd name="T48" fmla="*/ 17 w 18"/>
                <a:gd name="T49" fmla="*/ 11 h 11"/>
                <a:gd name="T50" fmla="*/ 18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8" y="10"/>
                  </a:moveTo>
                  <a:cubicBezTo>
                    <a:pt x="17" y="8"/>
                    <a:pt x="15" y="7"/>
                    <a:pt x="14" y="6"/>
                  </a:cubicBezTo>
                  <a:cubicBezTo>
                    <a:pt x="14" y="6"/>
                    <a:pt x="14" y="6"/>
                    <a:pt x="14" y="6"/>
                  </a:cubicBezTo>
                  <a:cubicBezTo>
                    <a:pt x="14" y="6"/>
                    <a:pt x="14" y="6"/>
                    <a:pt x="14" y="6"/>
                  </a:cubicBezTo>
                  <a:cubicBezTo>
                    <a:pt x="13" y="6"/>
                    <a:pt x="13" y="6"/>
                    <a:pt x="13" y="6"/>
                  </a:cubicBezTo>
                  <a:cubicBezTo>
                    <a:pt x="13" y="6"/>
                    <a:pt x="13" y="6"/>
                    <a:pt x="13" y="6"/>
                  </a:cubicBezTo>
                  <a:cubicBezTo>
                    <a:pt x="13" y="5"/>
                    <a:pt x="13" y="5"/>
                    <a:pt x="13" y="5"/>
                  </a:cubicBezTo>
                  <a:cubicBezTo>
                    <a:pt x="12" y="5"/>
                    <a:pt x="12" y="5"/>
                    <a:pt x="12" y="5"/>
                  </a:cubicBezTo>
                  <a:cubicBezTo>
                    <a:pt x="12" y="5"/>
                    <a:pt x="12" y="5"/>
                    <a:pt x="12" y="5"/>
                  </a:cubicBezTo>
                  <a:cubicBezTo>
                    <a:pt x="12" y="5"/>
                    <a:pt x="12" y="5"/>
                    <a:pt x="12" y="5"/>
                  </a:cubicBezTo>
                  <a:cubicBezTo>
                    <a:pt x="13" y="4"/>
                    <a:pt x="14" y="4"/>
                    <a:pt x="15" y="3"/>
                  </a:cubicBezTo>
                  <a:cubicBezTo>
                    <a:pt x="16" y="3"/>
                    <a:pt x="17" y="2"/>
                    <a:pt x="18" y="1"/>
                  </a:cubicBezTo>
                  <a:cubicBezTo>
                    <a:pt x="18" y="0"/>
                    <a:pt x="18" y="0"/>
                    <a:pt x="18" y="0"/>
                  </a:cubicBezTo>
                  <a:cubicBezTo>
                    <a:pt x="17" y="0"/>
                    <a:pt x="17" y="0"/>
                    <a:pt x="17" y="0"/>
                  </a:cubicBezTo>
                  <a:cubicBezTo>
                    <a:pt x="15" y="0"/>
                    <a:pt x="13" y="0"/>
                    <a:pt x="11" y="0"/>
                  </a:cubicBezTo>
                  <a:cubicBezTo>
                    <a:pt x="8" y="0"/>
                    <a:pt x="6" y="0"/>
                    <a:pt x="4" y="0"/>
                  </a:cubicBezTo>
                  <a:cubicBezTo>
                    <a:pt x="3" y="0"/>
                    <a:pt x="2" y="0"/>
                    <a:pt x="1" y="0"/>
                  </a:cubicBezTo>
                  <a:cubicBezTo>
                    <a:pt x="0" y="0"/>
                    <a:pt x="0" y="0"/>
                    <a:pt x="0" y="0"/>
                  </a:cubicBezTo>
                  <a:cubicBezTo>
                    <a:pt x="0" y="1"/>
                    <a:pt x="0" y="1"/>
                    <a:pt x="0" y="1"/>
                  </a:cubicBezTo>
                  <a:cubicBezTo>
                    <a:pt x="0" y="3"/>
                    <a:pt x="0" y="5"/>
                    <a:pt x="0" y="8"/>
                  </a:cubicBezTo>
                  <a:cubicBezTo>
                    <a:pt x="0" y="8"/>
                    <a:pt x="0" y="9"/>
                    <a:pt x="0" y="9"/>
                  </a:cubicBezTo>
                  <a:cubicBezTo>
                    <a:pt x="1" y="10"/>
                    <a:pt x="1" y="10"/>
                    <a:pt x="1" y="10"/>
                  </a:cubicBezTo>
                  <a:cubicBezTo>
                    <a:pt x="3" y="10"/>
                    <a:pt x="5" y="10"/>
                    <a:pt x="7" y="10"/>
                  </a:cubicBezTo>
                  <a:cubicBezTo>
                    <a:pt x="9" y="10"/>
                    <a:pt x="12" y="10"/>
                    <a:pt x="14" y="10"/>
                  </a:cubicBezTo>
                  <a:cubicBezTo>
                    <a:pt x="15" y="11"/>
                    <a:pt x="16" y="11"/>
                    <a:pt x="17" y="11"/>
                  </a:cubicBezTo>
                  <a:cubicBezTo>
                    <a:pt x="18" y="11"/>
                    <a:pt x="18" y="10"/>
                    <a:pt x="18"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4" name="íśḻïḋè"/>
            <p:cNvSpPr/>
            <p:nvPr/>
          </p:nvSpPr>
          <p:spPr bwMode="auto">
            <a:xfrm>
              <a:off x="4811713" y="1520826"/>
              <a:ext cx="71438" cy="60325"/>
            </a:xfrm>
            <a:custGeom>
              <a:avLst/>
              <a:gdLst>
                <a:gd name="T0" fmla="*/ 13 w 13"/>
                <a:gd name="T1" fmla="*/ 4 h 11"/>
                <a:gd name="T2" fmla="*/ 13 w 13"/>
                <a:gd name="T3" fmla="*/ 2 h 11"/>
                <a:gd name="T4" fmla="*/ 13 w 13"/>
                <a:gd name="T5" fmla="*/ 2 h 11"/>
                <a:gd name="T6" fmla="*/ 13 w 13"/>
                <a:gd name="T7" fmla="*/ 1 h 11"/>
                <a:gd name="T8" fmla="*/ 12 w 13"/>
                <a:gd name="T9" fmla="*/ 0 h 11"/>
                <a:gd name="T10" fmla="*/ 12 w 13"/>
                <a:gd name="T11" fmla="*/ 0 h 11"/>
                <a:gd name="T12" fmla="*/ 10 w 13"/>
                <a:gd name="T13" fmla="*/ 0 h 11"/>
                <a:gd name="T14" fmla="*/ 4 w 13"/>
                <a:gd name="T15" fmla="*/ 0 h 11"/>
                <a:gd name="T16" fmla="*/ 2 w 13"/>
                <a:gd name="T17" fmla="*/ 0 h 11"/>
                <a:gd name="T18" fmla="*/ 0 w 13"/>
                <a:gd name="T19" fmla="*/ 1 h 11"/>
                <a:gd name="T20" fmla="*/ 0 w 13"/>
                <a:gd name="T21" fmla="*/ 2 h 11"/>
                <a:gd name="T22" fmla="*/ 0 w 13"/>
                <a:gd name="T23" fmla="*/ 7 h 11"/>
                <a:gd name="T24" fmla="*/ 0 w 13"/>
                <a:gd name="T25" fmla="*/ 9 h 11"/>
                <a:gd name="T26" fmla="*/ 0 w 13"/>
                <a:gd name="T27" fmla="*/ 10 h 11"/>
                <a:gd name="T28" fmla="*/ 0 w 13"/>
                <a:gd name="T29" fmla="*/ 11 h 11"/>
                <a:gd name="T30" fmla="*/ 1 w 13"/>
                <a:gd name="T31" fmla="*/ 11 h 11"/>
                <a:gd name="T32" fmla="*/ 2 w 13"/>
                <a:gd name="T33" fmla="*/ 11 h 11"/>
                <a:gd name="T34" fmla="*/ 4 w 13"/>
                <a:gd name="T35" fmla="*/ 11 h 11"/>
                <a:gd name="T36" fmla="*/ 8 w 13"/>
                <a:gd name="T37" fmla="*/ 11 h 11"/>
                <a:gd name="T38" fmla="*/ 13 w 13"/>
                <a:gd name="T39" fmla="*/ 11 h 11"/>
                <a:gd name="T40" fmla="*/ 13 w 13"/>
                <a:gd name="T41" fmla="*/ 10 h 11"/>
                <a:gd name="T42" fmla="*/ 13 w 13"/>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1">
                  <a:moveTo>
                    <a:pt x="13" y="4"/>
                  </a:moveTo>
                  <a:cubicBezTo>
                    <a:pt x="13" y="4"/>
                    <a:pt x="13" y="3"/>
                    <a:pt x="13" y="2"/>
                  </a:cubicBezTo>
                  <a:cubicBezTo>
                    <a:pt x="13" y="2"/>
                    <a:pt x="13" y="2"/>
                    <a:pt x="13" y="2"/>
                  </a:cubicBezTo>
                  <a:cubicBezTo>
                    <a:pt x="13" y="1"/>
                    <a:pt x="13" y="1"/>
                    <a:pt x="13" y="1"/>
                  </a:cubicBezTo>
                  <a:cubicBezTo>
                    <a:pt x="12" y="0"/>
                    <a:pt x="12" y="0"/>
                    <a:pt x="12" y="0"/>
                  </a:cubicBezTo>
                  <a:cubicBezTo>
                    <a:pt x="12" y="0"/>
                    <a:pt x="12" y="0"/>
                    <a:pt x="12" y="0"/>
                  </a:cubicBezTo>
                  <a:cubicBezTo>
                    <a:pt x="11" y="0"/>
                    <a:pt x="11" y="0"/>
                    <a:pt x="10" y="0"/>
                  </a:cubicBezTo>
                  <a:cubicBezTo>
                    <a:pt x="8" y="0"/>
                    <a:pt x="6" y="0"/>
                    <a:pt x="4" y="0"/>
                  </a:cubicBezTo>
                  <a:cubicBezTo>
                    <a:pt x="3" y="0"/>
                    <a:pt x="3" y="0"/>
                    <a:pt x="2" y="0"/>
                  </a:cubicBezTo>
                  <a:cubicBezTo>
                    <a:pt x="1" y="0"/>
                    <a:pt x="1" y="0"/>
                    <a:pt x="0" y="1"/>
                  </a:cubicBezTo>
                  <a:cubicBezTo>
                    <a:pt x="0" y="1"/>
                    <a:pt x="0" y="2"/>
                    <a:pt x="0" y="2"/>
                  </a:cubicBezTo>
                  <a:cubicBezTo>
                    <a:pt x="0" y="4"/>
                    <a:pt x="0" y="6"/>
                    <a:pt x="0" y="7"/>
                  </a:cubicBezTo>
                  <a:cubicBezTo>
                    <a:pt x="0" y="8"/>
                    <a:pt x="0" y="8"/>
                    <a:pt x="0" y="9"/>
                  </a:cubicBezTo>
                  <a:cubicBezTo>
                    <a:pt x="0" y="10"/>
                    <a:pt x="0" y="10"/>
                    <a:pt x="0" y="10"/>
                  </a:cubicBezTo>
                  <a:cubicBezTo>
                    <a:pt x="0" y="10"/>
                    <a:pt x="0" y="11"/>
                    <a:pt x="0" y="11"/>
                  </a:cubicBezTo>
                  <a:cubicBezTo>
                    <a:pt x="1" y="11"/>
                    <a:pt x="1" y="11"/>
                    <a:pt x="1" y="11"/>
                  </a:cubicBezTo>
                  <a:cubicBezTo>
                    <a:pt x="2" y="11"/>
                    <a:pt x="2" y="11"/>
                    <a:pt x="2" y="11"/>
                  </a:cubicBezTo>
                  <a:cubicBezTo>
                    <a:pt x="3" y="11"/>
                    <a:pt x="4" y="11"/>
                    <a:pt x="4" y="11"/>
                  </a:cubicBezTo>
                  <a:cubicBezTo>
                    <a:pt x="6" y="11"/>
                    <a:pt x="7" y="11"/>
                    <a:pt x="8" y="11"/>
                  </a:cubicBezTo>
                  <a:cubicBezTo>
                    <a:pt x="10" y="11"/>
                    <a:pt x="11" y="11"/>
                    <a:pt x="13" y="11"/>
                  </a:cubicBezTo>
                  <a:cubicBezTo>
                    <a:pt x="13" y="10"/>
                    <a:pt x="13" y="10"/>
                    <a:pt x="13" y="10"/>
                  </a:cubicBezTo>
                  <a:cubicBezTo>
                    <a:pt x="13" y="8"/>
                    <a:pt x="13" y="6"/>
                    <a:pt x="13"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5" name="îślídé"/>
            <p:cNvSpPr/>
            <p:nvPr/>
          </p:nvSpPr>
          <p:spPr bwMode="auto">
            <a:xfrm>
              <a:off x="4773613" y="1662113"/>
              <a:ext cx="71438" cy="26988"/>
            </a:xfrm>
            <a:custGeom>
              <a:avLst/>
              <a:gdLst>
                <a:gd name="T0" fmla="*/ 1 w 13"/>
                <a:gd name="T1" fmla="*/ 5 h 5"/>
                <a:gd name="T2" fmla="*/ 0 w 13"/>
                <a:gd name="T3" fmla="*/ 4 h 5"/>
                <a:gd name="T4" fmla="*/ 5 w 13"/>
                <a:gd name="T5" fmla="*/ 0 h 5"/>
                <a:gd name="T6" fmla="*/ 8 w 13"/>
                <a:gd name="T7" fmla="*/ 0 h 5"/>
                <a:gd name="T8" fmla="*/ 8 w 13"/>
                <a:gd name="T9" fmla="*/ 0 h 5"/>
                <a:gd name="T10" fmla="*/ 12 w 13"/>
                <a:gd name="T11" fmla="*/ 4 h 5"/>
                <a:gd name="T12" fmla="*/ 12 w 13"/>
                <a:gd name="T13" fmla="*/ 5 h 5"/>
                <a:gd name="T14" fmla="*/ 1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1" y="5"/>
                  </a:moveTo>
                  <a:cubicBezTo>
                    <a:pt x="0" y="5"/>
                    <a:pt x="0" y="4"/>
                    <a:pt x="0" y="4"/>
                  </a:cubicBezTo>
                  <a:cubicBezTo>
                    <a:pt x="5" y="0"/>
                    <a:pt x="5" y="0"/>
                    <a:pt x="5" y="0"/>
                  </a:cubicBezTo>
                  <a:cubicBezTo>
                    <a:pt x="6" y="0"/>
                    <a:pt x="7" y="0"/>
                    <a:pt x="8" y="0"/>
                  </a:cubicBezTo>
                  <a:cubicBezTo>
                    <a:pt x="8" y="0"/>
                    <a:pt x="8" y="0"/>
                    <a:pt x="8" y="0"/>
                  </a:cubicBezTo>
                  <a:cubicBezTo>
                    <a:pt x="12" y="4"/>
                    <a:pt x="12" y="4"/>
                    <a:pt x="12" y="4"/>
                  </a:cubicBezTo>
                  <a:cubicBezTo>
                    <a:pt x="13" y="4"/>
                    <a:pt x="13" y="5"/>
                    <a:pt x="12" y="5"/>
                  </a:cubicBezTo>
                  <a:lnTo>
                    <a:pt x="1"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6" name="îşḷîḓe"/>
            <p:cNvSpPr/>
            <p:nvPr/>
          </p:nvSpPr>
          <p:spPr bwMode="auto">
            <a:xfrm>
              <a:off x="4806950" y="1520826"/>
              <a:ext cx="4763" cy="147638"/>
            </a:xfrm>
            <a:custGeom>
              <a:avLst/>
              <a:gdLst>
                <a:gd name="T0" fmla="*/ 3 w 3"/>
                <a:gd name="T1" fmla="*/ 93 h 93"/>
                <a:gd name="T2" fmla="*/ 3 w 3"/>
                <a:gd name="T3" fmla="*/ 93 h 93"/>
                <a:gd name="T4" fmla="*/ 0 w 3"/>
                <a:gd name="T5" fmla="*/ 93 h 93"/>
                <a:gd name="T6" fmla="*/ 0 w 3"/>
                <a:gd name="T7" fmla="*/ 0 h 93"/>
                <a:gd name="T8" fmla="*/ 3 w 3"/>
                <a:gd name="T9" fmla="*/ 0 h 93"/>
                <a:gd name="T10" fmla="*/ 3 w 3"/>
                <a:gd name="T11" fmla="*/ 0 h 93"/>
                <a:gd name="T12" fmla="*/ 3 w 3"/>
                <a:gd name="T13" fmla="*/ 93 h 93"/>
                <a:gd name="T14" fmla="*/ 3 w 3"/>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3">
                  <a:moveTo>
                    <a:pt x="3" y="93"/>
                  </a:moveTo>
                  <a:lnTo>
                    <a:pt x="3" y="93"/>
                  </a:lnTo>
                  <a:lnTo>
                    <a:pt x="0" y="93"/>
                  </a:lnTo>
                  <a:lnTo>
                    <a:pt x="0" y="0"/>
                  </a:lnTo>
                  <a:lnTo>
                    <a:pt x="3" y="0"/>
                  </a:lnTo>
                  <a:lnTo>
                    <a:pt x="3" y="0"/>
                  </a:lnTo>
                  <a:lnTo>
                    <a:pt x="3" y="93"/>
                  </a:lnTo>
                  <a:lnTo>
                    <a:pt x="3" y="93"/>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7" name="îṣḷiďé"/>
            <p:cNvSpPr/>
            <p:nvPr/>
          </p:nvSpPr>
          <p:spPr bwMode="auto">
            <a:xfrm>
              <a:off x="4768850" y="1684338"/>
              <a:ext cx="87313" cy="11113"/>
            </a:xfrm>
            <a:custGeom>
              <a:avLst/>
              <a:gdLst>
                <a:gd name="T0" fmla="*/ 15 w 16"/>
                <a:gd name="T1" fmla="*/ 2 h 2"/>
                <a:gd name="T2" fmla="*/ 0 w 16"/>
                <a:gd name="T3" fmla="*/ 2 h 2"/>
                <a:gd name="T4" fmla="*/ 0 w 16"/>
                <a:gd name="T5" fmla="*/ 1 h 2"/>
                <a:gd name="T6" fmla="*/ 0 w 16"/>
                <a:gd name="T7" fmla="*/ 0 h 2"/>
                <a:gd name="T8" fmla="*/ 15 w 16"/>
                <a:gd name="T9" fmla="*/ 0 h 2"/>
                <a:gd name="T10" fmla="*/ 16 w 16"/>
                <a:gd name="T11" fmla="*/ 1 h 2"/>
                <a:gd name="T12" fmla="*/ 15 w 1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6" h="2">
                  <a:moveTo>
                    <a:pt x="15" y="2"/>
                  </a:moveTo>
                  <a:cubicBezTo>
                    <a:pt x="0" y="2"/>
                    <a:pt x="0" y="2"/>
                    <a:pt x="0" y="2"/>
                  </a:cubicBezTo>
                  <a:cubicBezTo>
                    <a:pt x="0" y="2"/>
                    <a:pt x="0" y="1"/>
                    <a:pt x="0" y="1"/>
                  </a:cubicBezTo>
                  <a:cubicBezTo>
                    <a:pt x="0" y="0"/>
                    <a:pt x="0" y="0"/>
                    <a:pt x="0" y="0"/>
                  </a:cubicBezTo>
                  <a:cubicBezTo>
                    <a:pt x="15" y="0"/>
                    <a:pt x="15" y="0"/>
                    <a:pt x="15" y="0"/>
                  </a:cubicBezTo>
                  <a:cubicBezTo>
                    <a:pt x="15" y="0"/>
                    <a:pt x="16" y="0"/>
                    <a:pt x="16" y="1"/>
                  </a:cubicBezTo>
                  <a:cubicBezTo>
                    <a:pt x="16" y="1"/>
                    <a:pt x="15" y="2"/>
                    <a:pt x="15"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8" name="iṡḻîḋè"/>
            <p:cNvSpPr/>
            <p:nvPr/>
          </p:nvSpPr>
          <p:spPr bwMode="auto">
            <a:xfrm>
              <a:off x="4000500" y="1619251"/>
              <a:ext cx="98425" cy="60325"/>
            </a:xfrm>
            <a:custGeom>
              <a:avLst/>
              <a:gdLst>
                <a:gd name="T0" fmla="*/ 17 w 18"/>
                <a:gd name="T1" fmla="*/ 11 h 11"/>
                <a:gd name="T2" fmla="*/ 13 w 18"/>
                <a:gd name="T3" fmla="*/ 7 h 11"/>
                <a:gd name="T4" fmla="*/ 13 w 18"/>
                <a:gd name="T5" fmla="*/ 7 h 11"/>
                <a:gd name="T6" fmla="*/ 13 w 18"/>
                <a:gd name="T7" fmla="*/ 7 h 11"/>
                <a:gd name="T8" fmla="*/ 13 w 18"/>
                <a:gd name="T9" fmla="*/ 7 h 11"/>
                <a:gd name="T10" fmla="*/ 13 w 18"/>
                <a:gd name="T11" fmla="*/ 6 h 11"/>
                <a:gd name="T12" fmla="*/ 12 w 18"/>
                <a:gd name="T13" fmla="*/ 6 h 11"/>
                <a:gd name="T14" fmla="*/ 12 w 18"/>
                <a:gd name="T15" fmla="*/ 6 h 11"/>
                <a:gd name="T16" fmla="*/ 12 w 18"/>
                <a:gd name="T17" fmla="*/ 6 h 11"/>
                <a:gd name="T18" fmla="*/ 12 w 18"/>
                <a:gd name="T19" fmla="*/ 6 h 11"/>
                <a:gd name="T20" fmla="*/ 14 w 18"/>
                <a:gd name="T21" fmla="*/ 4 h 11"/>
                <a:gd name="T22" fmla="*/ 17 w 18"/>
                <a:gd name="T23" fmla="*/ 2 h 11"/>
                <a:gd name="T24" fmla="*/ 17 w 18"/>
                <a:gd name="T25" fmla="*/ 1 h 11"/>
                <a:gd name="T26" fmla="*/ 17 w 18"/>
                <a:gd name="T27" fmla="*/ 1 h 11"/>
                <a:gd name="T28" fmla="*/ 10 w 18"/>
                <a:gd name="T29" fmla="*/ 0 h 11"/>
                <a:gd name="T30" fmla="*/ 4 w 18"/>
                <a:gd name="T31" fmla="*/ 0 h 11"/>
                <a:gd name="T32" fmla="*/ 0 w 18"/>
                <a:gd name="T33" fmla="*/ 1 h 11"/>
                <a:gd name="T34" fmla="*/ 0 w 18"/>
                <a:gd name="T35" fmla="*/ 1 h 11"/>
                <a:gd name="T36" fmla="*/ 0 w 18"/>
                <a:gd name="T37" fmla="*/ 1 h 11"/>
                <a:gd name="T38" fmla="*/ 0 w 18"/>
                <a:gd name="T39" fmla="*/ 8 h 11"/>
                <a:gd name="T40" fmla="*/ 0 w 18"/>
                <a:gd name="T41" fmla="*/ 10 h 11"/>
                <a:gd name="T42" fmla="*/ 1 w 18"/>
                <a:gd name="T43" fmla="*/ 11 h 11"/>
                <a:gd name="T44" fmla="*/ 7 w 18"/>
                <a:gd name="T45" fmla="*/ 11 h 11"/>
                <a:gd name="T46" fmla="*/ 13 w 18"/>
                <a:gd name="T47" fmla="*/ 11 h 11"/>
                <a:gd name="T48" fmla="*/ 17 w 18"/>
                <a:gd name="T49" fmla="*/ 11 h 11"/>
                <a:gd name="T50" fmla="*/ 17 w 18"/>
                <a:gd name="T5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7" y="11"/>
                  </a:moveTo>
                  <a:cubicBezTo>
                    <a:pt x="16" y="9"/>
                    <a:pt x="15" y="8"/>
                    <a:pt x="13" y="7"/>
                  </a:cubicBezTo>
                  <a:cubicBezTo>
                    <a:pt x="13" y="7"/>
                    <a:pt x="13" y="7"/>
                    <a:pt x="13" y="7"/>
                  </a:cubicBezTo>
                  <a:cubicBezTo>
                    <a:pt x="13" y="7"/>
                    <a:pt x="13" y="7"/>
                    <a:pt x="13" y="7"/>
                  </a:cubicBezTo>
                  <a:cubicBezTo>
                    <a:pt x="13" y="7"/>
                    <a:pt x="13" y="7"/>
                    <a:pt x="13" y="7"/>
                  </a:cubicBezTo>
                  <a:cubicBezTo>
                    <a:pt x="13" y="6"/>
                    <a:pt x="13" y="6"/>
                    <a:pt x="13" y="6"/>
                  </a:cubicBezTo>
                  <a:cubicBezTo>
                    <a:pt x="12" y="6"/>
                    <a:pt x="12" y="6"/>
                    <a:pt x="12" y="6"/>
                  </a:cubicBezTo>
                  <a:cubicBezTo>
                    <a:pt x="12" y="6"/>
                    <a:pt x="12" y="6"/>
                    <a:pt x="12" y="6"/>
                  </a:cubicBezTo>
                  <a:cubicBezTo>
                    <a:pt x="12" y="6"/>
                    <a:pt x="12" y="6"/>
                    <a:pt x="12" y="6"/>
                  </a:cubicBezTo>
                  <a:cubicBezTo>
                    <a:pt x="12" y="6"/>
                    <a:pt x="12" y="6"/>
                    <a:pt x="12" y="6"/>
                  </a:cubicBezTo>
                  <a:cubicBezTo>
                    <a:pt x="13" y="5"/>
                    <a:pt x="14" y="4"/>
                    <a:pt x="14" y="4"/>
                  </a:cubicBezTo>
                  <a:cubicBezTo>
                    <a:pt x="15" y="3"/>
                    <a:pt x="16" y="2"/>
                    <a:pt x="17" y="2"/>
                  </a:cubicBezTo>
                  <a:cubicBezTo>
                    <a:pt x="17" y="1"/>
                    <a:pt x="17" y="1"/>
                    <a:pt x="17" y="1"/>
                  </a:cubicBezTo>
                  <a:cubicBezTo>
                    <a:pt x="17" y="1"/>
                    <a:pt x="17" y="1"/>
                    <a:pt x="17" y="1"/>
                  </a:cubicBezTo>
                  <a:cubicBezTo>
                    <a:pt x="15" y="0"/>
                    <a:pt x="12" y="0"/>
                    <a:pt x="10" y="0"/>
                  </a:cubicBezTo>
                  <a:cubicBezTo>
                    <a:pt x="8" y="0"/>
                    <a:pt x="6" y="0"/>
                    <a:pt x="4" y="0"/>
                  </a:cubicBezTo>
                  <a:cubicBezTo>
                    <a:pt x="3" y="1"/>
                    <a:pt x="1" y="1"/>
                    <a:pt x="0" y="1"/>
                  </a:cubicBezTo>
                  <a:cubicBezTo>
                    <a:pt x="0" y="1"/>
                    <a:pt x="0" y="1"/>
                    <a:pt x="0" y="1"/>
                  </a:cubicBezTo>
                  <a:cubicBezTo>
                    <a:pt x="0" y="1"/>
                    <a:pt x="0" y="1"/>
                    <a:pt x="0" y="1"/>
                  </a:cubicBezTo>
                  <a:cubicBezTo>
                    <a:pt x="0" y="4"/>
                    <a:pt x="0" y="6"/>
                    <a:pt x="0" y="8"/>
                  </a:cubicBezTo>
                  <a:cubicBezTo>
                    <a:pt x="0" y="9"/>
                    <a:pt x="0" y="9"/>
                    <a:pt x="0" y="10"/>
                  </a:cubicBezTo>
                  <a:cubicBezTo>
                    <a:pt x="1" y="11"/>
                    <a:pt x="1" y="11"/>
                    <a:pt x="1" y="11"/>
                  </a:cubicBezTo>
                  <a:cubicBezTo>
                    <a:pt x="3" y="11"/>
                    <a:pt x="5" y="11"/>
                    <a:pt x="7" y="11"/>
                  </a:cubicBezTo>
                  <a:cubicBezTo>
                    <a:pt x="9" y="11"/>
                    <a:pt x="11" y="11"/>
                    <a:pt x="13" y="11"/>
                  </a:cubicBezTo>
                  <a:cubicBezTo>
                    <a:pt x="15" y="11"/>
                    <a:pt x="16" y="11"/>
                    <a:pt x="17" y="11"/>
                  </a:cubicBezTo>
                  <a:cubicBezTo>
                    <a:pt x="17" y="11"/>
                    <a:pt x="18" y="11"/>
                    <a:pt x="17" y="11"/>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39" name="î$1ïďê"/>
            <p:cNvSpPr/>
            <p:nvPr/>
          </p:nvSpPr>
          <p:spPr bwMode="auto">
            <a:xfrm>
              <a:off x="3962400" y="1608138"/>
              <a:ext cx="76200" cy="65088"/>
            </a:xfrm>
            <a:custGeom>
              <a:avLst/>
              <a:gdLst>
                <a:gd name="T0" fmla="*/ 14 w 14"/>
                <a:gd name="T1" fmla="*/ 5 h 12"/>
                <a:gd name="T2" fmla="*/ 14 w 14"/>
                <a:gd name="T3" fmla="*/ 3 h 12"/>
                <a:gd name="T4" fmla="*/ 14 w 14"/>
                <a:gd name="T5" fmla="*/ 2 h 12"/>
                <a:gd name="T6" fmla="*/ 14 w 14"/>
                <a:gd name="T7" fmla="*/ 2 h 12"/>
                <a:gd name="T8" fmla="*/ 13 w 14"/>
                <a:gd name="T9" fmla="*/ 1 h 12"/>
                <a:gd name="T10" fmla="*/ 12 w 14"/>
                <a:gd name="T11" fmla="*/ 1 h 12"/>
                <a:gd name="T12" fmla="*/ 11 w 14"/>
                <a:gd name="T13" fmla="*/ 1 h 12"/>
                <a:gd name="T14" fmla="*/ 5 w 14"/>
                <a:gd name="T15" fmla="*/ 1 h 12"/>
                <a:gd name="T16" fmla="*/ 2 w 14"/>
                <a:gd name="T17" fmla="*/ 1 h 12"/>
                <a:gd name="T18" fmla="*/ 1 w 14"/>
                <a:gd name="T19" fmla="*/ 1 h 12"/>
                <a:gd name="T20" fmla="*/ 1 w 14"/>
                <a:gd name="T21" fmla="*/ 3 h 12"/>
                <a:gd name="T22" fmla="*/ 0 w 14"/>
                <a:gd name="T23" fmla="*/ 8 h 12"/>
                <a:gd name="T24" fmla="*/ 0 w 14"/>
                <a:gd name="T25" fmla="*/ 10 h 12"/>
                <a:gd name="T26" fmla="*/ 0 w 14"/>
                <a:gd name="T27" fmla="*/ 11 h 12"/>
                <a:gd name="T28" fmla="*/ 1 w 14"/>
                <a:gd name="T29" fmla="*/ 12 h 12"/>
                <a:gd name="T30" fmla="*/ 2 w 14"/>
                <a:gd name="T31" fmla="*/ 12 h 12"/>
                <a:gd name="T32" fmla="*/ 3 w 14"/>
                <a:gd name="T33" fmla="*/ 12 h 12"/>
                <a:gd name="T34" fmla="*/ 5 w 14"/>
                <a:gd name="T35" fmla="*/ 12 h 12"/>
                <a:gd name="T36" fmla="*/ 9 w 14"/>
                <a:gd name="T37" fmla="*/ 12 h 12"/>
                <a:gd name="T38" fmla="*/ 13 w 14"/>
                <a:gd name="T39" fmla="*/ 11 h 12"/>
                <a:gd name="T40" fmla="*/ 14 w 14"/>
                <a:gd name="T41" fmla="*/ 11 h 12"/>
                <a:gd name="T42" fmla="*/ 14 w 14"/>
                <a:gd name="T43"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2">
                  <a:moveTo>
                    <a:pt x="14" y="5"/>
                  </a:moveTo>
                  <a:cubicBezTo>
                    <a:pt x="14" y="4"/>
                    <a:pt x="14" y="4"/>
                    <a:pt x="14" y="3"/>
                  </a:cubicBezTo>
                  <a:cubicBezTo>
                    <a:pt x="14" y="2"/>
                    <a:pt x="14" y="2"/>
                    <a:pt x="14" y="2"/>
                  </a:cubicBezTo>
                  <a:cubicBezTo>
                    <a:pt x="14" y="2"/>
                    <a:pt x="14" y="2"/>
                    <a:pt x="14" y="2"/>
                  </a:cubicBezTo>
                  <a:cubicBezTo>
                    <a:pt x="13" y="1"/>
                    <a:pt x="13" y="1"/>
                    <a:pt x="13" y="1"/>
                  </a:cubicBezTo>
                  <a:cubicBezTo>
                    <a:pt x="12" y="1"/>
                    <a:pt x="12" y="1"/>
                    <a:pt x="12" y="1"/>
                  </a:cubicBezTo>
                  <a:cubicBezTo>
                    <a:pt x="12" y="1"/>
                    <a:pt x="11" y="1"/>
                    <a:pt x="11" y="1"/>
                  </a:cubicBezTo>
                  <a:cubicBezTo>
                    <a:pt x="9" y="1"/>
                    <a:pt x="7" y="0"/>
                    <a:pt x="5" y="1"/>
                  </a:cubicBezTo>
                  <a:cubicBezTo>
                    <a:pt x="4" y="1"/>
                    <a:pt x="3" y="1"/>
                    <a:pt x="2" y="1"/>
                  </a:cubicBezTo>
                  <a:cubicBezTo>
                    <a:pt x="2" y="1"/>
                    <a:pt x="1" y="1"/>
                    <a:pt x="1" y="1"/>
                  </a:cubicBezTo>
                  <a:cubicBezTo>
                    <a:pt x="1" y="2"/>
                    <a:pt x="1" y="2"/>
                    <a:pt x="1" y="3"/>
                  </a:cubicBezTo>
                  <a:cubicBezTo>
                    <a:pt x="0" y="5"/>
                    <a:pt x="0" y="6"/>
                    <a:pt x="0" y="8"/>
                  </a:cubicBezTo>
                  <a:cubicBezTo>
                    <a:pt x="0" y="9"/>
                    <a:pt x="0" y="9"/>
                    <a:pt x="0" y="10"/>
                  </a:cubicBezTo>
                  <a:cubicBezTo>
                    <a:pt x="0" y="11"/>
                    <a:pt x="0" y="11"/>
                    <a:pt x="0" y="11"/>
                  </a:cubicBezTo>
                  <a:cubicBezTo>
                    <a:pt x="1" y="11"/>
                    <a:pt x="1" y="12"/>
                    <a:pt x="1" y="12"/>
                  </a:cubicBezTo>
                  <a:cubicBezTo>
                    <a:pt x="2" y="12"/>
                    <a:pt x="2" y="12"/>
                    <a:pt x="2" y="12"/>
                  </a:cubicBezTo>
                  <a:cubicBezTo>
                    <a:pt x="3" y="12"/>
                    <a:pt x="3" y="12"/>
                    <a:pt x="3" y="12"/>
                  </a:cubicBezTo>
                  <a:cubicBezTo>
                    <a:pt x="4" y="12"/>
                    <a:pt x="4" y="12"/>
                    <a:pt x="5" y="12"/>
                  </a:cubicBezTo>
                  <a:cubicBezTo>
                    <a:pt x="6" y="12"/>
                    <a:pt x="8" y="12"/>
                    <a:pt x="9" y="12"/>
                  </a:cubicBezTo>
                  <a:cubicBezTo>
                    <a:pt x="10" y="12"/>
                    <a:pt x="12" y="12"/>
                    <a:pt x="13" y="11"/>
                  </a:cubicBezTo>
                  <a:cubicBezTo>
                    <a:pt x="14" y="11"/>
                    <a:pt x="14" y="11"/>
                    <a:pt x="14" y="11"/>
                  </a:cubicBezTo>
                  <a:cubicBezTo>
                    <a:pt x="14" y="9"/>
                    <a:pt x="14" y="7"/>
                    <a:pt x="14" y="5"/>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0" name="íśľíḋe"/>
            <p:cNvSpPr/>
            <p:nvPr/>
          </p:nvSpPr>
          <p:spPr bwMode="auto">
            <a:xfrm>
              <a:off x="3929063" y="1749426"/>
              <a:ext cx="71438" cy="33338"/>
            </a:xfrm>
            <a:custGeom>
              <a:avLst/>
              <a:gdLst>
                <a:gd name="T0" fmla="*/ 0 w 13"/>
                <a:gd name="T1" fmla="*/ 6 h 6"/>
                <a:gd name="T2" fmla="*/ 0 w 13"/>
                <a:gd name="T3" fmla="*/ 4 h 6"/>
                <a:gd name="T4" fmla="*/ 5 w 13"/>
                <a:gd name="T5" fmla="*/ 1 h 6"/>
                <a:gd name="T6" fmla="*/ 8 w 13"/>
                <a:gd name="T7" fmla="*/ 1 h 6"/>
                <a:gd name="T8" fmla="*/ 8 w 13"/>
                <a:gd name="T9" fmla="*/ 1 h 6"/>
                <a:gd name="T10" fmla="*/ 12 w 13"/>
                <a:gd name="T11" fmla="*/ 4 h 6"/>
                <a:gd name="T12" fmla="*/ 12 w 13"/>
                <a:gd name="T13" fmla="*/ 5 h 6"/>
                <a:gd name="T14" fmla="*/ 0 w 1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6">
                  <a:moveTo>
                    <a:pt x="0" y="6"/>
                  </a:moveTo>
                  <a:cubicBezTo>
                    <a:pt x="0" y="6"/>
                    <a:pt x="0" y="5"/>
                    <a:pt x="0" y="4"/>
                  </a:cubicBezTo>
                  <a:cubicBezTo>
                    <a:pt x="5" y="1"/>
                    <a:pt x="5" y="1"/>
                    <a:pt x="5" y="1"/>
                  </a:cubicBezTo>
                  <a:cubicBezTo>
                    <a:pt x="6" y="0"/>
                    <a:pt x="7" y="0"/>
                    <a:pt x="8" y="1"/>
                  </a:cubicBezTo>
                  <a:cubicBezTo>
                    <a:pt x="8" y="1"/>
                    <a:pt x="8" y="1"/>
                    <a:pt x="8" y="1"/>
                  </a:cubicBezTo>
                  <a:cubicBezTo>
                    <a:pt x="12" y="4"/>
                    <a:pt x="12" y="4"/>
                    <a:pt x="12" y="4"/>
                  </a:cubicBezTo>
                  <a:cubicBezTo>
                    <a:pt x="13" y="5"/>
                    <a:pt x="12" y="5"/>
                    <a:pt x="12" y="5"/>
                  </a:cubicBezTo>
                  <a:lnTo>
                    <a:pt x="0" y="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1" name="î$ḷíḍê"/>
            <p:cNvSpPr/>
            <p:nvPr/>
          </p:nvSpPr>
          <p:spPr bwMode="auto">
            <a:xfrm>
              <a:off x="3962400" y="1608138"/>
              <a:ext cx="4763" cy="152400"/>
            </a:xfrm>
            <a:custGeom>
              <a:avLst/>
              <a:gdLst>
                <a:gd name="T0" fmla="*/ 0 w 3"/>
                <a:gd name="T1" fmla="*/ 96 h 96"/>
                <a:gd name="T2" fmla="*/ 0 w 3"/>
                <a:gd name="T3" fmla="*/ 96 h 96"/>
                <a:gd name="T4" fmla="*/ 0 w 3"/>
                <a:gd name="T5" fmla="*/ 93 h 96"/>
                <a:gd name="T6" fmla="*/ 0 w 3"/>
                <a:gd name="T7" fmla="*/ 3 h 96"/>
                <a:gd name="T8" fmla="*/ 0 w 3"/>
                <a:gd name="T9" fmla="*/ 0 h 96"/>
                <a:gd name="T10" fmla="*/ 3 w 3"/>
                <a:gd name="T11" fmla="*/ 3 h 96"/>
                <a:gd name="T12" fmla="*/ 3 w 3"/>
                <a:gd name="T13" fmla="*/ 93 h 96"/>
                <a:gd name="T14" fmla="*/ 0 w 3"/>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6">
                  <a:moveTo>
                    <a:pt x="0" y="96"/>
                  </a:moveTo>
                  <a:lnTo>
                    <a:pt x="0" y="96"/>
                  </a:lnTo>
                  <a:lnTo>
                    <a:pt x="0" y="93"/>
                  </a:lnTo>
                  <a:lnTo>
                    <a:pt x="0" y="3"/>
                  </a:lnTo>
                  <a:lnTo>
                    <a:pt x="0" y="0"/>
                  </a:lnTo>
                  <a:lnTo>
                    <a:pt x="3" y="3"/>
                  </a:lnTo>
                  <a:lnTo>
                    <a:pt x="3" y="93"/>
                  </a:lnTo>
                  <a:lnTo>
                    <a:pt x="0" y="96"/>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2" name="ísľiḓe"/>
            <p:cNvSpPr/>
            <p:nvPr/>
          </p:nvSpPr>
          <p:spPr bwMode="auto">
            <a:xfrm>
              <a:off x="3917950" y="1771651"/>
              <a:ext cx="93663"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2"/>
                    <a:pt x="0" y="1"/>
                  </a:cubicBezTo>
                  <a:cubicBezTo>
                    <a:pt x="0" y="1"/>
                    <a:pt x="1" y="0"/>
                    <a:pt x="1" y="0"/>
                  </a:cubicBezTo>
                  <a:cubicBezTo>
                    <a:pt x="16" y="0"/>
                    <a:pt x="16" y="0"/>
                    <a:pt x="16" y="0"/>
                  </a:cubicBezTo>
                  <a:cubicBezTo>
                    <a:pt x="16" y="0"/>
                    <a:pt x="17" y="1"/>
                    <a:pt x="17" y="1"/>
                  </a:cubicBezTo>
                  <a:cubicBezTo>
                    <a:pt x="17" y="2"/>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3" name="ï$líḓê"/>
            <p:cNvSpPr/>
            <p:nvPr/>
          </p:nvSpPr>
          <p:spPr bwMode="auto">
            <a:xfrm>
              <a:off x="8039100" y="1820863"/>
              <a:ext cx="98425" cy="58738"/>
            </a:xfrm>
            <a:custGeom>
              <a:avLst/>
              <a:gdLst>
                <a:gd name="T0" fmla="*/ 17 w 18"/>
                <a:gd name="T1" fmla="*/ 10 h 11"/>
                <a:gd name="T2" fmla="*/ 13 w 18"/>
                <a:gd name="T3" fmla="*/ 6 h 11"/>
                <a:gd name="T4" fmla="*/ 13 w 18"/>
                <a:gd name="T5" fmla="*/ 6 h 11"/>
                <a:gd name="T6" fmla="*/ 13 w 18"/>
                <a:gd name="T7" fmla="*/ 6 h 11"/>
                <a:gd name="T8" fmla="*/ 13 w 18"/>
                <a:gd name="T9" fmla="*/ 6 h 11"/>
                <a:gd name="T10" fmla="*/ 13 w 18"/>
                <a:gd name="T11" fmla="*/ 6 h 11"/>
                <a:gd name="T12" fmla="*/ 12 w 18"/>
                <a:gd name="T13" fmla="*/ 5 h 11"/>
                <a:gd name="T14" fmla="*/ 12 w 18"/>
                <a:gd name="T15" fmla="*/ 5 h 11"/>
                <a:gd name="T16" fmla="*/ 12 w 18"/>
                <a:gd name="T17" fmla="*/ 5 h 11"/>
                <a:gd name="T18" fmla="*/ 12 w 18"/>
                <a:gd name="T19" fmla="*/ 5 h 11"/>
                <a:gd name="T20" fmla="*/ 14 w 18"/>
                <a:gd name="T21" fmla="*/ 3 h 11"/>
                <a:gd name="T22" fmla="*/ 17 w 18"/>
                <a:gd name="T23" fmla="*/ 1 h 11"/>
                <a:gd name="T24" fmla="*/ 17 w 18"/>
                <a:gd name="T25" fmla="*/ 0 h 11"/>
                <a:gd name="T26" fmla="*/ 17 w 18"/>
                <a:gd name="T27" fmla="*/ 0 h 11"/>
                <a:gd name="T28" fmla="*/ 10 w 18"/>
                <a:gd name="T29" fmla="*/ 0 h 11"/>
                <a:gd name="T30" fmla="*/ 4 w 18"/>
                <a:gd name="T31" fmla="*/ 0 h 11"/>
                <a:gd name="T32" fmla="*/ 0 w 18"/>
                <a:gd name="T33" fmla="*/ 0 h 11"/>
                <a:gd name="T34" fmla="*/ 0 w 18"/>
                <a:gd name="T35" fmla="*/ 0 h 11"/>
                <a:gd name="T36" fmla="*/ 0 w 18"/>
                <a:gd name="T37" fmla="*/ 1 h 11"/>
                <a:gd name="T38" fmla="*/ 0 w 18"/>
                <a:gd name="T39" fmla="*/ 8 h 11"/>
                <a:gd name="T40" fmla="*/ 0 w 18"/>
                <a:gd name="T41" fmla="*/ 10 h 11"/>
                <a:gd name="T42" fmla="*/ 1 w 18"/>
                <a:gd name="T43" fmla="*/ 10 h 11"/>
                <a:gd name="T44" fmla="*/ 7 w 18"/>
                <a:gd name="T45" fmla="*/ 10 h 11"/>
                <a:gd name="T46" fmla="*/ 13 w 18"/>
                <a:gd name="T47" fmla="*/ 10 h 11"/>
                <a:gd name="T48" fmla="*/ 17 w 18"/>
                <a:gd name="T49" fmla="*/ 11 h 11"/>
                <a:gd name="T50" fmla="*/ 17 w 18"/>
                <a:gd name="T51"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1">
                  <a:moveTo>
                    <a:pt x="17" y="10"/>
                  </a:moveTo>
                  <a:cubicBezTo>
                    <a:pt x="16" y="8"/>
                    <a:pt x="15" y="7"/>
                    <a:pt x="13" y="6"/>
                  </a:cubicBezTo>
                  <a:cubicBezTo>
                    <a:pt x="13" y="6"/>
                    <a:pt x="13" y="6"/>
                    <a:pt x="13" y="6"/>
                  </a:cubicBezTo>
                  <a:cubicBezTo>
                    <a:pt x="13" y="6"/>
                    <a:pt x="13" y="6"/>
                    <a:pt x="13" y="6"/>
                  </a:cubicBezTo>
                  <a:cubicBezTo>
                    <a:pt x="13" y="6"/>
                    <a:pt x="13" y="6"/>
                    <a:pt x="13" y="6"/>
                  </a:cubicBezTo>
                  <a:cubicBezTo>
                    <a:pt x="13" y="6"/>
                    <a:pt x="13" y="6"/>
                    <a:pt x="13" y="6"/>
                  </a:cubicBezTo>
                  <a:cubicBezTo>
                    <a:pt x="12" y="5"/>
                    <a:pt x="12" y="5"/>
                    <a:pt x="12" y="5"/>
                  </a:cubicBezTo>
                  <a:cubicBezTo>
                    <a:pt x="12" y="5"/>
                    <a:pt x="12" y="5"/>
                    <a:pt x="12" y="5"/>
                  </a:cubicBezTo>
                  <a:cubicBezTo>
                    <a:pt x="12" y="5"/>
                    <a:pt x="12" y="5"/>
                    <a:pt x="12" y="5"/>
                  </a:cubicBezTo>
                  <a:cubicBezTo>
                    <a:pt x="12" y="5"/>
                    <a:pt x="12" y="5"/>
                    <a:pt x="12" y="5"/>
                  </a:cubicBezTo>
                  <a:cubicBezTo>
                    <a:pt x="13" y="4"/>
                    <a:pt x="14" y="4"/>
                    <a:pt x="14" y="3"/>
                  </a:cubicBezTo>
                  <a:cubicBezTo>
                    <a:pt x="15" y="3"/>
                    <a:pt x="16" y="2"/>
                    <a:pt x="17" y="1"/>
                  </a:cubicBezTo>
                  <a:cubicBezTo>
                    <a:pt x="17" y="0"/>
                    <a:pt x="17" y="0"/>
                    <a:pt x="17" y="0"/>
                  </a:cubicBezTo>
                  <a:cubicBezTo>
                    <a:pt x="17" y="0"/>
                    <a:pt x="17" y="0"/>
                    <a:pt x="17" y="0"/>
                  </a:cubicBezTo>
                  <a:cubicBezTo>
                    <a:pt x="15" y="0"/>
                    <a:pt x="13" y="0"/>
                    <a:pt x="10" y="0"/>
                  </a:cubicBezTo>
                  <a:cubicBezTo>
                    <a:pt x="8" y="0"/>
                    <a:pt x="6" y="0"/>
                    <a:pt x="4" y="0"/>
                  </a:cubicBezTo>
                  <a:cubicBezTo>
                    <a:pt x="3" y="0"/>
                    <a:pt x="2" y="0"/>
                    <a:pt x="0" y="0"/>
                  </a:cubicBezTo>
                  <a:cubicBezTo>
                    <a:pt x="0" y="0"/>
                    <a:pt x="0" y="0"/>
                    <a:pt x="0" y="0"/>
                  </a:cubicBezTo>
                  <a:cubicBezTo>
                    <a:pt x="0" y="1"/>
                    <a:pt x="0" y="1"/>
                    <a:pt x="0" y="1"/>
                  </a:cubicBezTo>
                  <a:cubicBezTo>
                    <a:pt x="0" y="3"/>
                    <a:pt x="0" y="5"/>
                    <a:pt x="0" y="8"/>
                  </a:cubicBezTo>
                  <a:cubicBezTo>
                    <a:pt x="0" y="8"/>
                    <a:pt x="0" y="9"/>
                    <a:pt x="0" y="10"/>
                  </a:cubicBezTo>
                  <a:cubicBezTo>
                    <a:pt x="1" y="10"/>
                    <a:pt x="1" y="10"/>
                    <a:pt x="1" y="10"/>
                  </a:cubicBezTo>
                  <a:cubicBezTo>
                    <a:pt x="3" y="10"/>
                    <a:pt x="5" y="10"/>
                    <a:pt x="7" y="10"/>
                  </a:cubicBezTo>
                  <a:cubicBezTo>
                    <a:pt x="9" y="10"/>
                    <a:pt x="11" y="10"/>
                    <a:pt x="13" y="10"/>
                  </a:cubicBezTo>
                  <a:cubicBezTo>
                    <a:pt x="15" y="11"/>
                    <a:pt x="16" y="11"/>
                    <a:pt x="17" y="11"/>
                  </a:cubicBezTo>
                  <a:cubicBezTo>
                    <a:pt x="17" y="11"/>
                    <a:pt x="18" y="10"/>
                    <a:pt x="17" y="10"/>
                  </a:cubicBezTo>
                  <a:close/>
                </a:path>
              </a:pathLst>
            </a:custGeom>
            <a:solidFill>
              <a:srgbClr val="97BABF"/>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4" name="îšḻïḓê"/>
            <p:cNvSpPr/>
            <p:nvPr/>
          </p:nvSpPr>
          <p:spPr bwMode="auto">
            <a:xfrm>
              <a:off x="8001000" y="1809751"/>
              <a:ext cx="76200" cy="60325"/>
            </a:xfrm>
            <a:custGeom>
              <a:avLst/>
              <a:gdLst>
                <a:gd name="T0" fmla="*/ 14 w 14"/>
                <a:gd name="T1" fmla="*/ 4 h 11"/>
                <a:gd name="T2" fmla="*/ 14 w 14"/>
                <a:gd name="T3" fmla="*/ 3 h 11"/>
                <a:gd name="T4" fmla="*/ 14 w 14"/>
                <a:gd name="T5" fmla="*/ 2 h 11"/>
                <a:gd name="T6" fmla="*/ 14 w 14"/>
                <a:gd name="T7" fmla="*/ 1 h 11"/>
                <a:gd name="T8" fmla="*/ 13 w 14"/>
                <a:gd name="T9" fmla="*/ 0 h 11"/>
                <a:gd name="T10" fmla="*/ 12 w 14"/>
                <a:gd name="T11" fmla="*/ 0 h 11"/>
                <a:gd name="T12" fmla="*/ 11 w 14"/>
                <a:gd name="T13" fmla="*/ 0 h 11"/>
                <a:gd name="T14" fmla="*/ 5 w 14"/>
                <a:gd name="T15" fmla="*/ 0 h 11"/>
                <a:gd name="T16" fmla="*/ 2 w 14"/>
                <a:gd name="T17" fmla="*/ 0 h 11"/>
                <a:gd name="T18" fmla="*/ 1 w 14"/>
                <a:gd name="T19" fmla="*/ 1 h 11"/>
                <a:gd name="T20" fmla="*/ 1 w 14"/>
                <a:gd name="T21" fmla="*/ 2 h 11"/>
                <a:gd name="T22" fmla="*/ 1 w 14"/>
                <a:gd name="T23" fmla="*/ 7 h 11"/>
                <a:gd name="T24" fmla="*/ 1 w 14"/>
                <a:gd name="T25" fmla="*/ 9 h 11"/>
                <a:gd name="T26" fmla="*/ 1 w 14"/>
                <a:gd name="T27" fmla="*/ 10 h 11"/>
                <a:gd name="T28" fmla="*/ 1 w 14"/>
                <a:gd name="T29" fmla="*/ 11 h 11"/>
                <a:gd name="T30" fmla="*/ 2 w 14"/>
                <a:gd name="T31" fmla="*/ 11 h 11"/>
                <a:gd name="T32" fmla="*/ 3 w 14"/>
                <a:gd name="T33" fmla="*/ 11 h 11"/>
                <a:gd name="T34" fmla="*/ 5 w 14"/>
                <a:gd name="T35" fmla="*/ 11 h 11"/>
                <a:gd name="T36" fmla="*/ 9 w 14"/>
                <a:gd name="T37" fmla="*/ 11 h 11"/>
                <a:gd name="T38" fmla="*/ 13 w 14"/>
                <a:gd name="T39" fmla="*/ 11 h 11"/>
                <a:gd name="T40" fmla="*/ 14 w 14"/>
                <a:gd name="T41" fmla="*/ 10 h 11"/>
                <a:gd name="T42" fmla="*/ 14 w 14"/>
                <a:gd name="T43"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1">
                  <a:moveTo>
                    <a:pt x="14" y="4"/>
                  </a:moveTo>
                  <a:cubicBezTo>
                    <a:pt x="14" y="4"/>
                    <a:pt x="14" y="3"/>
                    <a:pt x="14" y="3"/>
                  </a:cubicBezTo>
                  <a:cubicBezTo>
                    <a:pt x="14" y="2"/>
                    <a:pt x="14" y="2"/>
                    <a:pt x="14" y="2"/>
                  </a:cubicBezTo>
                  <a:cubicBezTo>
                    <a:pt x="14" y="1"/>
                    <a:pt x="14" y="1"/>
                    <a:pt x="14" y="1"/>
                  </a:cubicBezTo>
                  <a:cubicBezTo>
                    <a:pt x="13" y="0"/>
                    <a:pt x="13" y="0"/>
                    <a:pt x="13" y="0"/>
                  </a:cubicBezTo>
                  <a:cubicBezTo>
                    <a:pt x="12" y="0"/>
                    <a:pt x="12" y="0"/>
                    <a:pt x="12" y="0"/>
                  </a:cubicBezTo>
                  <a:cubicBezTo>
                    <a:pt x="12" y="0"/>
                    <a:pt x="11" y="0"/>
                    <a:pt x="11" y="0"/>
                  </a:cubicBezTo>
                  <a:cubicBezTo>
                    <a:pt x="9" y="0"/>
                    <a:pt x="7" y="0"/>
                    <a:pt x="5" y="0"/>
                  </a:cubicBezTo>
                  <a:cubicBezTo>
                    <a:pt x="4" y="0"/>
                    <a:pt x="3" y="0"/>
                    <a:pt x="2" y="0"/>
                  </a:cubicBezTo>
                  <a:cubicBezTo>
                    <a:pt x="2" y="0"/>
                    <a:pt x="1" y="0"/>
                    <a:pt x="1" y="1"/>
                  </a:cubicBezTo>
                  <a:cubicBezTo>
                    <a:pt x="1" y="1"/>
                    <a:pt x="1" y="2"/>
                    <a:pt x="1" y="2"/>
                  </a:cubicBezTo>
                  <a:cubicBezTo>
                    <a:pt x="0" y="4"/>
                    <a:pt x="0" y="6"/>
                    <a:pt x="1" y="7"/>
                  </a:cubicBezTo>
                  <a:cubicBezTo>
                    <a:pt x="1" y="8"/>
                    <a:pt x="1" y="8"/>
                    <a:pt x="1" y="9"/>
                  </a:cubicBezTo>
                  <a:cubicBezTo>
                    <a:pt x="1" y="10"/>
                    <a:pt x="1" y="10"/>
                    <a:pt x="1" y="10"/>
                  </a:cubicBezTo>
                  <a:cubicBezTo>
                    <a:pt x="1" y="10"/>
                    <a:pt x="1" y="11"/>
                    <a:pt x="1" y="11"/>
                  </a:cubicBezTo>
                  <a:cubicBezTo>
                    <a:pt x="2" y="11"/>
                    <a:pt x="2" y="11"/>
                    <a:pt x="2" y="11"/>
                  </a:cubicBezTo>
                  <a:cubicBezTo>
                    <a:pt x="3" y="11"/>
                    <a:pt x="3" y="11"/>
                    <a:pt x="3" y="11"/>
                  </a:cubicBezTo>
                  <a:cubicBezTo>
                    <a:pt x="4" y="11"/>
                    <a:pt x="4" y="11"/>
                    <a:pt x="5" y="11"/>
                  </a:cubicBezTo>
                  <a:cubicBezTo>
                    <a:pt x="6" y="11"/>
                    <a:pt x="8" y="11"/>
                    <a:pt x="9" y="11"/>
                  </a:cubicBezTo>
                  <a:cubicBezTo>
                    <a:pt x="10" y="11"/>
                    <a:pt x="12" y="11"/>
                    <a:pt x="13" y="11"/>
                  </a:cubicBezTo>
                  <a:cubicBezTo>
                    <a:pt x="14" y="10"/>
                    <a:pt x="14" y="10"/>
                    <a:pt x="14" y="10"/>
                  </a:cubicBezTo>
                  <a:cubicBezTo>
                    <a:pt x="14" y="8"/>
                    <a:pt x="14" y="6"/>
                    <a:pt x="14" y="4"/>
                  </a:cubicBezTo>
                  <a:close/>
                </a:path>
              </a:pathLst>
            </a:custGeom>
            <a:solidFill>
              <a:srgbClr val="B3D6E3"/>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5" name="îş1ïḋè"/>
            <p:cNvSpPr/>
            <p:nvPr/>
          </p:nvSpPr>
          <p:spPr bwMode="auto">
            <a:xfrm>
              <a:off x="7967663" y="1951038"/>
              <a:ext cx="71438" cy="26988"/>
            </a:xfrm>
            <a:custGeom>
              <a:avLst/>
              <a:gdLst>
                <a:gd name="T0" fmla="*/ 0 w 13"/>
                <a:gd name="T1" fmla="*/ 5 h 5"/>
                <a:gd name="T2" fmla="*/ 0 w 13"/>
                <a:gd name="T3" fmla="*/ 4 h 5"/>
                <a:gd name="T4" fmla="*/ 5 w 13"/>
                <a:gd name="T5" fmla="*/ 0 h 5"/>
                <a:gd name="T6" fmla="*/ 8 w 13"/>
                <a:gd name="T7" fmla="*/ 0 h 5"/>
                <a:gd name="T8" fmla="*/ 8 w 13"/>
                <a:gd name="T9" fmla="*/ 0 h 5"/>
                <a:gd name="T10" fmla="*/ 12 w 13"/>
                <a:gd name="T11" fmla="*/ 4 h 5"/>
                <a:gd name="T12" fmla="*/ 12 w 13"/>
                <a:gd name="T13" fmla="*/ 5 h 5"/>
                <a:gd name="T14" fmla="*/ 0 w 13"/>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5">
                  <a:moveTo>
                    <a:pt x="0" y="5"/>
                  </a:moveTo>
                  <a:cubicBezTo>
                    <a:pt x="0" y="5"/>
                    <a:pt x="0" y="4"/>
                    <a:pt x="0" y="4"/>
                  </a:cubicBezTo>
                  <a:cubicBezTo>
                    <a:pt x="5" y="0"/>
                    <a:pt x="5" y="0"/>
                    <a:pt x="5" y="0"/>
                  </a:cubicBezTo>
                  <a:cubicBezTo>
                    <a:pt x="6" y="0"/>
                    <a:pt x="7" y="0"/>
                    <a:pt x="8" y="0"/>
                  </a:cubicBezTo>
                  <a:cubicBezTo>
                    <a:pt x="8" y="0"/>
                    <a:pt x="8" y="0"/>
                    <a:pt x="8" y="0"/>
                  </a:cubicBezTo>
                  <a:cubicBezTo>
                    <a:pt x="12" y="4"/>
                    <a:pt x="12" y="4"/>
                    <a:pt x="12" y="4"/>
                  </a:cubicBezTo>
                  <a:cubicBezTo>
                    <a:pt x="13" y="4"/>
                    <a:pt x="12" y="5"/>
                    <a:pt x="12" y="5"/>
                  </a:cubicBezTo>
                  <a:lnTo>
                    <a:pt x="0" y="5"/>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6" name="îṡlîḑê"/>
            <p:cNvSpPr/>
            <p:nvPr/>
          </p:nvSpPr>
          <p:spPr bwMode="auto">
            <a:xfrm>
              <a:off x="8001000" y="1809751"/>
              <a:ext cx="6350" cy="146050"/>
            </a:xfrm>
            <a:custGeom>
              <a:avLst/>
              <a:gdLst>
                <a:gd name="T0" fmla="*/ 0 w 4"/>
                <a:gd name="T1" fmla="*/ 92 h 92"/>
                <a:gd name="T2" fmla="*/ 0 w 4"/>
                <a:gd name="T3" fmla="*/ 92 h 92"/>
                <a:gd name="T4" fmla="*/ 0 w 4"/>
                <a:gd name="T5" fmla="*/ 92 h 92"/>
                <a:gd name="T6" fmla="*/ 0 w 4"/>
                <a:gd name="T7" fmla="*/ 0 h 92"/>
                <a:gd name="T8" fmla="*/ 0 w 4"/>
                <a:gd name="T9" fmla="*/ 0 h 92"/>
                <a:gd name="T10" fmla="*/ 4 w 4"/>
                <a:gd name="T11" fmla="*/ 0 h 92"/>
                <a:gd name="T12" fmla="*/ 4 w 4"/>
                <a:gd name="T13" fmla="*/ 92 h 92"/>
                <a:gd name="T14" fmla="*/ 0 w 4"/>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92">
                  <a:moveTo>
                    <a:pt x="0" y="92"/>
                  </a:moveTo>
                  <a:lnTo>
                    <a:pt x="0" y="92"/>
                  </a:lnTo>
                  <a:lnTo>
                    <a:pt x="0" y="92"/>
                  </a:lnTo>
                  <a:lnTo>
                    <a:pt x="0" y="0"/>
                  </a:lnTo>
                  <a:lnTo>
                    <a:pt x="0" y="0"/>
                  </a:lnTo>
                  <a:lnTo>
                    <a:pt x="4" y="0"/>
                  </a:lnTo>
                  <a:lnTo>
                    <a:pt x="4" y="92"/>
                  </a:lnTo>
                  <a:lnTo>
                    <a:pt x="0" y="92"/>
                  </a:ln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sp>
          <p:nvSpPr>
            <p:cNvPr id="247" name="ïŝ1ïḍe"/>
            <p:cNvSpPr/>
            <p:nvPr/>
          </p:nvSpPr>
          <p:spPr bwMode="auto">
            <a:xfrm>
              <a:off x="7958138" y="1973263"/>
              <a:ext cx="92075" cy="11113"/>
            </a:xfrm>
            <a:custGeom>
              <a:avLst/>
              <a:gdLst>
                <a:gd name="T0" fmla="*/ 16 w 17"/>
                <a:gd name="T1" fmla="*/ 2 h 2"/>
                <a:gd name="T2" fmla="*/ 1 w 17"/>
                <a:gd name="T3" fmla="*/ 2 h 2"/>
                <a:gd name="T4" fmla="*/ 0 w 17"/>
                <a:gd name="T5" fmla="*/ 1 h 2"/>
                <a:gd name="T6" fmla="*/ 1 w 17"/>
                <a:gd name="T7" fmla="*/ 0 h 2"/>
                <a:gd name="T8" fmla="*/ 16 w 17"/>
                <a:gd name="T9" fmla="*/ 0 h 2"/>
                <a:gd name="T10" fmla="*/ 17 w 17"/>
                <a:gd name="T11" fmla="*/ 1 h 2"/>
                <a:gd name="T12" fmla="*/ 16 w 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7" h="2">
                  <a:moveTo>
                    <a:pt x="16" y="2"/>
                  </a:moveTo>
                  <a:cubicBezTo>
                    <a:pt x="1" y="2"/>
                    <a:pt x="1" y="2"/>
                    <a:pt x="1" y="2"/>
                  </a:cubicBezTo>
                  <a:cubicBezTo>
                    <a:pt x="1" y="2"/>
                    <a:pt x="0" y="1"/>
                    <a:pt x="0" y="1"/>
                  </a:cubicBezTo>
                  <a:cubicBezTo>
                    <a:pt x="0" y="0"/>
                    <a:pt x="1" y="0"/>
                    <a:pt x="1" y="0"/>
                  </a:cubicBezTo>
                  <a:cubicBezTo>
                    <a:pt x="16" y="0"/>
                    <a:pt x="16" y="0"/>
                    <a:pt x="16" y="0"/>
                  </a:cubicBezTo>
                  <a:cubicBezTo>
                    <a:pt x="16" y="0"/>
                    <a:pt x="17" y="0"/>
                    <a:pt x="17" y="1"/>
                  </a:cubicBezTo>
                  <a:cubicBezTo>
                    <a:pt x="17" y="1"/>
                    <a:pt x="16" y="2"/>
                    <a:pt x="16" y="2"/>
                  </a:cubicBezTo>
                  <a:close/>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wrap="square" lIns="91440" tIns="45720" rIns="91440" bIns="45720" anchor="ctr">
              <a:normAutofit fontScale="25000" lnSpcReduction="20000"/>
            </a:bodyPr>
            <a:lstStyle/>
            <a:p>
              <a:pPr algn="ctr"/>
              <a:endParaRPr/>
            </a:p>
          </p:txBody>
        </p:sp>
      </p:grpSp>
    </p:spTree>
    <p:custDataLst>
      <p:tags r:id="rId1"/>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四不伤害</a:t>
            </a:r>
          </a:p>
        </p:txBody>
      </p:sp>
      <p:sp>
        <p:nvSpPr>
          <p:cNvPr id="3" name="文本框 2"/>
          <p:cNvSpPr txBox="1"/>
          <p:nvPr/>
        </p:nvSpPr>
        <p:spPr>
          <a:xfrm>
            <a:off x="844550" y="1377950"/>
            <a:ext cx="2540000"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不被他人伤害</a:t>
            </a:r>
          </a:p>
        </p:txBody>
      </p:sp>
      <p:sp>
        <p:nvSpPr>
          <p:cNvPr id="4" name="文本框 3"/>
          <p:cNvSpPr txBox="1"/>
          <p:nvPr/>
        </p:nvSpPr>
        <p:spPr>
          <a:xfrm>
            <a:off x="1292225" y="2026920"/>
            <a:ext cx="2901950" cy="1383665"/>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不被他人伤害，即每个人都要加强自我防范意识,工作中要避免他人的错误操作或其它隐患对自己造成伤害。</a:t>
            </a:r>
          </a:p>
        </p:txBody>
      </p:sp>
      <p:grpSp>
        <p:nvGrpSpPr>
          <p:cNvPr id="6" name="954147af-d540-4f24-b2cd-8f58e481373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2"/>
            </p:custDataLst>
          </p:nvPr>
        </p:nvGrpSpPr>
        <p:grpSpPr>
          <a:xfrm>
            <a:off x="4692015" y="1383665"/>
            <a:ext cx="4302125" cy="3355340"/>
            <a:chOff x="3043238" y="1062038"/>
            <a:chExt cx="6103938" cy="4760912"/>
          </a:xfrm>
        </p:grpSpPr>
        <p:sp>
          <p:nvSpPr>
            <p:cNvPr id="7" name="íšlïḓe"/>
            <p:cNvSpPr/>
            <p:nvPr/>
          </p:nvSpPr>
          <p:spPr bwMode="auto">
            <a:xfrm>
              <a:off x="3043238" y="1062038"/>
              <a:ext cx="4521200" cy="4714875"/>
            </a:xfrm>
            <a:custGeom>
              <a:avLst/>
              <a:gdLst>
                <a:gd name="T0" fmla="*/ 2875 w 2875"/>
                <a:gd name="T1" fmla="*/ 1722 h 3001"/>
                <a:gd name="T2" fmla="*/ 2104 w 2875"/>
                <a:gd name="T3" fmla="*/ 759 h 3001"/>
                <a:gd name="T4" fmla="*/ 1980 w 2875"/>
                <a:gd name="T5" fmla="*/ 822 h 3001"/>
                <a:gd name="T6" fmla="*/ 1663 w 2875"/>
                <a:gd name="T7" fmla="*/ 600 h 3001"/>
                <a:gd name="T8" fmla="*/ 1760 w 2875"/>
                <a:gd name="T9" fmla="*/ 328 h 3001"/>
                <a:gd name="T10" fmla="*/ 1497 w 2875"/>
                <a:gd name="T11" fmla="*/ 0 h 3001"/>
                <a:gd name="T12" fmla="*/ 0 w 2875"/>
                <a:gd name="T13" fmla="*/ 1279 h 3001"/>
                <a:gd name="T14" fmla="*/ 1378 w 2875"/>
                <a:gd name="T15" fmla="*/ 3001 h 3001"/>
                <a:gd name="T16" fmla="*/ 2875 w 2875"/>
                <a:gd name="T17" fmla="*/ 1722 h 3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5" h="3001">
                  <a:moveTo>
                    <a:pt x="2875" y="1722"/>
                  </a:moveTo>
                  <a:cubicBezTo>
                    <a:pt x="2104" y="759"/>
                    <a:pt x="2104" y="759"/>
                    <a:pt x="2104" y="759"/>
                  </a:cubicBezTo>
                  <a:cubicBezTo>
                    <a:pt x="2069" y="791"/>
                    <a:pt x="2026" y="813"/>
                    <a:pt x="1980" y="822"/>
                  </a:cubicBezTo>
                  <a:cubicBezTo>
                    <a:pt x="1835" y="850"/>
                    <a:pt x="1693" y="751"/>
                    <a:pt x="1663" y="600"/>
                  </a:cubicBezTo>
                  <a:cubicBezTo>
                    <a:pt x="1642" y="494"/>
                    <a:pt x="1683" y="390"/>
                    <a:pt x="1760" y="328"/>
                  </a:cubicBezTo>
                  <a:cubicBezTo>
                    <a:pt x="1497" y="0"/>
                    <a:pt x="1497" y="0"/>
                    <a:pt x="1497" y="0"/>
                  </a:cubicBezTo>
                  <a:cubicBezTo>
                    <a:pt x="0" y="1279"/>
                    <a:pt x="0" y="1279"/>
                    <a:pt x="0" y="1279"/>
                  </a:cubicBezTo>
                  <a:cubicBezTo>
                    <a:pt x="1378" y="3001"/>
                    <a:pt x="1378" y="3001"/>
                    <a:pt x="1378" y="3001"/>
                  </a:cubicBezTo>
                  <a:cubicBezTo>
                    <a:pt x="2875" y="1722"/>
                    <a:pt x="2875" y="1722"/>
                    <a:pt x="2875" y="1722"/>
                  </a:cubicBezTo>
                </a:path>
              </a:pathLst>
            </a:custGeom>
            <a:solidFill>
              <a:schemeClr val="bg1">
                <a:lumMod val="85000"/>
              </a:schemeClr>
            </a:solidFill>
            <a:ln>
              <a:noFill/>
            </a:ln>
          </p:spPr>
          <p:txBody>
            <a:bodyPr anchor="ctr"/>
            <a:lstStyle/>
            <a:p>
              <a:pPr algn="ctr"/>
              <a:endParaRPr/>
            </a:p>
          </p:txBody>
        </p:sp>
        <p:sp>
          <p:nvSpPr>
            <p:cNvPr id="8" name="î$ľiḑè"/>
            <p:cNvSpPr/>
            <p:nvPr/>
          </p:nvSpPr>
          <p:spPr bwMode="auto">
            <a:xfrm>
              <a:off x="3821113" y="2517775"/>
              <a:ext cx="2840038" cy="3305175"/>
            </a:xfrm>
            <a:custGeom>
              <a:avLst/>
              <a:gdLst>
                <a:gd name="T0" fmla="*/ 752 w 1805"/>
                <a:gd name="T1" fmla="*/ 16 h 2104"/>
                <a:gd name="T2" fmla="*/ 110 w 1805"/>
                <a:gd name="T3" fmla="*/ 147 h 2104"/>
                <a:gd name="T4" fmla="*/ 13 w 1805"/>
                <a:gd name="T5" fmla="*/ 294 h 2104"/>
                <a:gd name="T6" fmla="*/ 21 w 1805"/>
                <a:gd name="T7" fmla="*/ 319 h 2104"/>
                <a:gd name="T8" fmla="*/ 753 w 1805"/>
                <a:gd name="T9" fmla="*/ 1989 h 2104"/>
                <a:gd name="T10" fmla="*/ 951 w 1805"/>
                <a:gd name="T11" fmla="*/ 2079 h 2104"/>
                <a:gd name="T12" fmla="*/ 1690 w 1805"/>
                <a:gd name="T13" fmla="*/ 1852 h 2104"/>
                <a:gd name="T14" fmla="*/ 1783 w 1805"/>
                <a:gd name="T15" fmla="*/ 1677 h 2104"/>
                <a:gd name="T16" fmla="*/ 1772 w 1805"/>
                <a:gd name="T17" fmla="*/ 1653 h 2104"/>
                <a:gd name="T18" fmla="*/ 947 w 1805"/>
                <a:gd name="T19" fmla="*/ 101 h 2104"/>
                <a:gd name="T20" fmla="*/ 752 w 1805"/>
                <a:gd name="T21" fmla="*/ 16 h 2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5" h="2104">
                  <a:moveTo>
                    <a:pt x="752" y="16"/>
                  </a:moveTo>
                  <a:cubicBezTo>
                    <a:pt x="110" y="147"/>
                    <a:pt x="110" y="147"/>
                    <a:pt x="110" y="147"/>
                  </a:cubicBezTo>
                  <a:cubicBezTo>
                    <a:pt x="43" y="161"/>
                    <a:pt x="0" y="227"/>
                    <a:pt x="13" y="294"/>
                  </a:cubicBezTo>
                  <a:cubicBezTo>
                    <a:pt x="15" y="302"/>
                    <a:pt x="18" y="311"/>
                    <a:pt x="21" y="319"/>
                  </a:cubicBezTo>
                  <a:cubicBezTo>
                    <a:pt x="753" y="1989"/>
                    <a:pt x="753" y="1989"/>
                    <a:pt x="753" y="1989"/>
                  </a:cubicBezTo>
                  <a:cubicBezTo>
                    <a:pt x="787" y="2065"/>
                    <a:pt x="871" y="2104"/>
                    <a:pt x="951" y="2079"/>
                  </a:cubicBezTo>
                  <a:cubicBezTo>
                    <a:pt x="1690" y="1852"/>
                    <a:pt x="1690" y="1852"/>
                    <a:pt x="1690" y="1852"/>
                  </a:cubicBezTo>
                  <a:cubicBezTo>
                    <a:pt x="1764" y="1829"/>
                    <a:pt x="1805" y="1751"/>
                    <a:pt x="1783" y="1677"/>
                  </a:cubicBezTo>
                  <a:cubicBezTo>
                    <a:pt x="1780" y="1669"/>
                    <a:pt x="1777" y="1661"/>
                    <a:pt x="1772" y="1653"/>
                  </a:cubicBezTo>
                  <a:cubicBezTo>
                    <a:pt x="947" y="101"/>
                    <a:pt x="947" y="101"/>
                    <a:pt x="947" y="101"/>
                  </a:cubicBezTo>
                  <a:cubicBezTo>
                    <a:pt x="907" y="34"/>
                    <a:pt x="829" y="0"/>
                    <a:pt x="752" y="16"/>
                  </a:cubicBezTo>
                </a:path>
              </a:pathLst>
            </a:custGeom>
            <a:solidFill>
              <a:srgbClr val="3F3D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ïśľîḍe"/>
            <p:cNvSpPr/>
            <p:nvPr/>
          </p:nvSpPr>
          <p:spPr bwMode="auto">
            <a:xfrm>
              <a:off x="3881438" y="2547938"/>
              <a:ext cx="2749550" cy="3181350"/>
            </a:xfrm>
            <a:custGeom>
              <a:avLst/>
              <a:gdLst>
                <a:gd name="T0" fmla="*/ 71 w 1748"/>
                <a:gd name="T1" fmla="*/ 144 h 2024"/>
                <a:gd name="T2" fmla="*/ 177 w 1748"/>
                <a:gd name="T3" fmla="*/ 123 h 2024"/>
                <a:gd name="T4" fmla="*/ 258 w 1748"/>
                <a:gd name="T5" fmla="*/ 164 h 2024"/>
                <a:gd name="T6" fmla="*/ 639 w 1748"/>
                <a:gd name="T7" fmla="*/ 95 h 2024"/>
                <a:gd name="T8" fmla="*/ 661 w 1748"/>
                <a:gd name="T9" fmla="*/ 64 h 2024"/>
                <a:gd name="T10" fmla="*/ 660 w 1748"/>
                <a:gd name="T11" fmla="*/ 61 h 2024"/>
                <a:gd name="T12" fmla="*/ 649 w 1748"/>
                <a:gd name="T13" fmla="*/ 30 h 2024"/>
                <a:gd name="T14" fmla="*/ 755 w 1748"/>
                <a:gd name="T15" fmla="*/ 9 h 2024"/>
                <a:gd name="T16" fmla="*/ 866 w 1748"/>
                <a:gd name="T17" fmla="*/ 61 h 2024"/>
                <a:gd name="T18" fmla="*/ 1721 w 1748"/>
                <a:gd name="T19" fmla="*/ 1634 h 2024"/>
                <a:gd name="T20" fmla="*/ 1679 w 1748"/>
                <a:gd name="T21" fmla="*/ 1775 h 2024"/>
                <a:gd name="T22" fmla="*/ 1660 w 1748"/>
                <a:gd name="T23" fmla="*/ 1783 h 2024"/>
                <a:gd name="T24" fmla="*/ 931 w 1748"/>
                <a:gd name="T25" fmla="*/ 2005 h 2024"/>
                <a:gd name="T26" fmla="*/ 775 w 1748"/>
                <a:gd name="T27" fmla="*/ 1933 h 2024"/>
                <a:gd name="T28" fmla="*/ 17 w 1748"/>
                <a:gd name="T29" fmla="*/ 249 h 2024"/>
                <a:gd name="T30" fmla="*/ 55 w 1748"/>
                <a:gd name="T31" fmla="*/ 149 h 2024"/>
                <a:gd name="T32" fmla="*/ 71 w 1748"/>
                <a:gd name="T33" fmla="*/ 14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48" h="2024">
                  <a:moveTo>
                    <a:pt x="71" y="144"/>
                  </a:moveTo>
                  <a:cubicBezTo>
                    <a:pt x="177" y="123"/>
                    <a:pt x="177" y="123"/>
                    <a:pt x="177" y="123"/>
                  </a:cubicBezTo>
                  <a:cubicBezTo>
                    <a:pt x="192" y="153"/>
                    <a:pt x="225" y="170"/>
                    <a:pt x="258" y="164"/>
                  </a:cubicBezTo>
                  <a:cubicBezTo>
                    <a:pt x="639" y="95"/>
                    <a:pt x="639" y="95"/>
                    <a:pt x="639" y="95"/>
                  </a:cubicBezTo>
                  <a:cubicBezTo>
                    <a:pt x="654" y="93"/>
                    <a:pt x="663" y="79"/>
                    <a:pt x="661" y="64"/>
                  </a:cubicBezTo>
                  <a:cubicBezTo>
                    <a:pt x="661" y="63"/>
                    <a:pt x="660" y="62"/>
                    <a:pt x="660" y="61"/>
                  </a:cubicBezTo>
                  <a:cubicBezTo>
                    <a:pt x="649" y="30"/>
                    <a:pt x="649" y="30"/>
                    <a:pt x="649" y="30"/>
                  </a:cubicBezTo>
                  <a:cubicBezTo>
                    <a:pt x="755" y="9"/>
                    <a:pt x="755" y="9"/>
                    <a:pt x="755" y="9"/>
                  </a:cubicBezTo>
                  <a:cubicBezTo>
                    <a:pt x="799" y="0"/>
                    <a:pt x="844" y="21"/>
                    <a:pt x="866" y="61"/>
                  </a:cubicBezTo>
                  <a:cubicBezTo>
                    <a:pt x="1721" y="1634"/>
                    <a:pt x="1721" y="1634"/>
                    <a:pt x="1721" y="1634"/>
                  </a:cubicBezTo>
                  <a:cubicBezTo>
                    <a:pt x="1748" y="1685"/>
                    <a:pt x="1730" y="1748"/>
                    <a:pt x="1679" y="1775"/>
                  </a:cubicBezTo>
                  <a:cubicBezTo>
                    <a:pt x="1673" y="1778"/>
                    <a:pt x="1667" y="1781"/>
                    <a:pt x="1660" y="1783"/>
                  </a:cubicBezTo>
                  <a:cubicBezTo>
                    <a:pt x="931" y="2005"/>
                    <a:pt x="931" y="2005"/>
                    <a:pt x="931" y="2005"/>
                  </a:cubicBezTo>
                  <a:cubicBezTo>
                    <a:pt x="869" y="2024"/>
                    <a:pt x="801" y="1993"/>
                    <a:pt x="775" y="1933"/>
                  </a:cubicBezTo>
                  <a:cubicBezTo>
                    <a:pt x="17" y="249"/>
                    <a:pt x="17" y="249"/>
                    <a:pt x="17" y="249"/>
                  </a:cubicBezTo>
                  <a:cubicBezTo>
                    <a:pt x="0" y="211"/>
                    <a:pt x="17" y="166"/>
                    <a:pt x="55" y="149"/>
                  </a:cubicBezTo>
                  <a:cubicBezTo>
                    <a:pt x="60" y="146"/>
                    <a:pt x="66" y="145"/>
                    <a:pt x="71" y="144"/>
                  </a:cubicBezTo>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ïśḻíḓê"/>
            <p:cNvSpPr/>
            <p:nvPr/>
          </p:nvSpPr>
          <p:spPr bwMode="auto">
            <a:xfrm flipH="1">
              <a:off x="4464051" y="2665413"/>
              <a:ext cx="244475" cy="49213"/>
            </a:xfrm>
            <a:prstGeom prst="line">
              <a:avLst/>
            </a:prstGeom>
            <a:noFill/>
            <a:ln w="12700" cap="flat">
              <a:solidFill>
                <a:srgbClr val="2F2E41"/>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1" name="îš1ïḋè"/>
            <p:cNvSpPr/>
            <p:nvPr/>
          </p:nvSpPr>
          <p:spPr bwMode="auto">
            <a:xfrm>
              <a:off x="4375151" y="2701925"/>
              <a:ext cx="50800" cy="44450"/>
            </a:xfrm>
            <a:prstGeom prst="ellipse">
              <a:avLst/>
            </a:pr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íṧļîḍé"/>
            <p:cNvSpPr/>
            <p:nvPr/>
          </p:nvSpPr>
          <p:spPr bwMode="auto">
            <a:xfrm>
              <a:off x="4564063" y="2640013"/>
              <a:ext cx="2586038" cy="2638425"/>
            </a:xfrm>
            <a:custGeom>
              <a:avLst/>
              <a:gdLst>
                <a:gd name="T0" fmla="*/ 0 w 1629"/>
                <a:gd name="T1" fmla="*/ 202 h 1662"/>
                <a:gd name="T2" fmla="*/ 682 w 1629"/>
                <a:gd name="T3" fmla="*/ 1662 h 1662"/>
                <a:gd name="T4" fmla="*/ 1629 w 1629"/>
                <a:gd name="T5" fmla="*/ 1405 h 1662"/>
                <a:gd name="T6" fmla="*/ 1629 w 1629"/>
                <a:gd name="T7" fmla="*/ 1373 h 1662"/>
                <a:gd name="T8" fmla="*/ 892 w 1629"/>
                <a:gd name="T9" fmla="*/ 0 h 1662"/>
                <a:gd name="T10" fmla="*/ 16 w 1629"/>
                <a:gd name="T11" fmla="*/ 190 h 1662"/>
                <a:gd name="T12" fmla="*/ 11 w 1629"/>
                <a:gd name="T13" fmla="*/ 193 h 1662"/>
                <a:gd name="T14" fmla="*/ 0 w 1629"/>
                <a:gd name="T15" fmla="*/ 202 h 1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9" h="1662">
                  <a:moveTo>
                    <a:pt x="0" y="202"/>
                  </a:moveTo>
                  <a:lnTo>
                    <a:pt x="682" y="1662"/>
                  </a:lnTo>
                  <a:lnTo>
                    <a:pt x="1629" y="1405"/>
                  </a:lnTo>
                  <a:lnTo>
                    <a:pt x="1629" y="1373"/>
                  </a:lnTo>
                  <a:lnTo>
                    <a:pt x="892" y="0"/>
                  </a:lnTo>
                  <a:lnTo>
                    <a:pt x="16" y="190"/>
                  </a:lnTo>
                  <a:lnTo>
                    <a:pt x="11" y="193"/>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iṩļîḍè"/>
            <p:cNvSpPr/>
            <p:nvPr/>
          </p:nvSpPr>
          <p:spPr bwMode="auto">
            <a:xfrm>
              <a:off x="4564063" y="2640013"/>
              <a:ext cx="2586038" cy="2638425"/>
            </a:xfrm>
            <a:custGeom>
              <a:avLst/>
              <a:gdLst>
                <a:gd name="T0" fmla="*/ 0 w 1629"/>
                <a:gd name="T1" fmla="*/ 202 h 1662"/>
                <a:gd name="T2" fmla="*/ 682 w 1629"/>
                <a:gd name="T3" fmla="*/ 1662 h 1662"/>
                <a:gd name="T4" fmla="*/ 1629 w 1629"/>
                <a:gd name="T5" fmla="*/ 1405 h 1662"/>
                <a:gd name="T6" fmla="*/ 1629 w 1629"/>
                <a:gd name="T7" fmla="*/ 1373 h 1662"/>
                <a:gd name="T8" fmla="*/ 892 w 1629"/>
                <a:gd name="T9" fmla="*/ 0 h 1662"/>
                <a:gd name="T10" fmla="*/ 16 w 1629"/>
                <a:gd name="T11" fmla="*/ 190 h 1662"/>
                <a:gd name="T12" fmla="*/ 11 w 1629"/>
                <a:gd name="T13" fmla="*/ 193 h 1662"/>
                <a:gd name="T14" fmla="*/ 0 w 1629"/>
                <a:gd name="T15" fmla="*/ 202 h 1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9" h="1662">
                  <a:moveTo>
                    <a:pt x="0" y="202"/>
                  </a:moveTo>
                  <a:lnTo>
                    <a:pt x="682" y="1662"/>
                  </a:lnTo>
                  <a:lnTo>
                    <a:pt x="1629" y="1405"/>
                  </a:lnTo>
                  <a:lnTo>
                    <a:pt x="1629" y="1373"/>
                  </a:lnTo>
                  <a:lnTo>
                    <a:pt x="892" y="0"/>
                  </a:lnTo>
                  <a:lnTo>
                    <a:pt x="16" y="190"/>
                  </a:lnTo>
                  <a:lnTo>
                    <a:pt x="11" y="193"/>
                  </a:lnTo>
                  <a:lnTo>
                    <a:pt x="0" y="2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išľíḓé"/>
            <p:cNvSpPr/>
            <p:nvPr/>
          </p:nvSpPr>
          <p:spPr bwMode="auto">
            <a:xfrm>
              <a:off x="4564063" y="2946400"/>
              <a:ext cx="2586038" cy="2332038"/>
            </a:xfrm>
            <a:custGeom>
              <a:avLst/>
              <a:gdLst>
                <a:gd name="T0" fmla="*/ 11 w 1629"/>
                <a:gd name="T1" fmla="*/ 0 h 1469"/>
                <a:gd name="T2" fmla="*/ 11 w 1629"/>
                <a:gd name="T3" fmla="*/ 0 h 1469"/>
                <a:gd name="T4" fmla="*/ 0 w 1629"/>
                <a:gd name="T5" fmla="*/ 9 h 1469"/>
                <a:gd name="T6" fmla="*/ 682 w 1629"/>
                <a:gd name="T7" fmla="*/ 1469 h 1469"/>
                <a:gd name="T8" fmla="*/ 1629 w 1629"/>
                <a:gd name="T9" fmla="*/ 1212 h 1469"/>
                <a:gd name="T10" fmla="*/ 1629 w 1629"/>
                <a:gd name="T11" fmla="*/ 1180 h 1469"/>
                <a:gd name="T12" fmla="*/ 686 w 1629"/>
                <a:gd name="T13" fmla="*/ 1446 h 1469"/>
                <a:gd name="T14" fmla="*/ 11 w 1629"/>
                <a:gd name="T15" fmla="*/ 0 h 14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9" h="1469">
                  <a:moveTo>
                    <a:pt x="11" y="0"/>
                  </a:moveTo>
                  <a:lnTo>
                    <a:pt x="11" y="0"/>
                  </a:lnTo>
                  <a:lnTo>
                    <a:pt x="0" y="9"/>
                  </a:lnTo>
                  <a:lnTo>
                    <a:pt x="682" y="1469"/>
                  </a:lnTo>
                  <a:lnTo>
                    <a:pt x="1629" y="1212"/>
                  </a:lnTo>
                  <a:lnTo>
                    <a:pt x="1629" y="1180"/>
                  </a:lnTo>
                  <a:lnTo>
                    <a:pt x="686" y="1446"/>
                  </a:lnTo>
                  <a:lnTo>
                    <a:pt x="11"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ïsḷïḍe"/>
            <p:cNvSpPr/>
            <p:nvPr/>
          </p:nvSpPr>
          <p:spPr bwMode="auto">
            <a:xfrm>
              <a:off x="4564063" y="2946400"/>
              <a:ext cx="2586038" cy="2332038"/>
            </a:xfrm>
            <a:custGeom>
              <a:avLst/>
              <a:gdLst>
                <a:gd name="T0" fmla="*/ 11 w 1629"/>
                <a:gd name="T1" fmla="*/ 0 h 1469"/>
                <a:gd name="T2" fmla="*/ 11 w 1629"/>
                <a:gd name="T3" fmla="*/ 0 h 1469"/>
                <a:gd name="T4" fmla="*/ 0 w 1629"/>
                <a:gd name="T5" fmla="*/ 9 h 1469"/>
                <a:gd name="T6" fmla="*/ 682 w 1629"/>
                <a:gd name="T7" fmla="*/ 1469 h 1469"/>
                <a:gd name="T8" fmla="*/ 1629 w 1629"/>
                <a:gd name="T9" fmla="*/ 1212 h 1469"/>
                <a:gd name="T10" fmla="*/ 1629 w 1629"/>
                <a:gd name="T11" fmla="*/ 1180 h 1469"/>
                <a:gd name="T12" fmla="*/ 686 w 1629"/>
                <a:gd name="T13" fmla="*/ 1446 h 1469"/>
                <a:gd name="T14" fmla="*/ 11 w 1629"/>
                <a:gd name="T15" fmla="*/ 0 h 14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29" h="1469">
                  <a:moveTo>
                    <a:pt x="11" y="0"/>
                  </a:moveTo>
                  <a:lnTo>
                    <a:pt x="11" y="0"/>
                  </a:lnTo>
                  <a:lnTo>
                    <a:pt x="0" y="9"/>
                  </a:lnTo>
                  <a:lnTo>
                    <a:pt x="682" y="1469"/>
                  </a:lnTo>
                  <a:lnTo>
                    <a:pt x="1629" y="1212"/>
                  </a:lnTo>
                  <a:lnTo>
                    <a:pt x="1629" y="1180"/>
                  </a:lnTo>
                  <a:lnTo>
                    <a:pt x="686" y="1446"/>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î$líḋê"/>
            <p:cNvSpPr/>
            <p:nvPr/>
          </p:nvSpPr>
          <p:spPr bwMode="auto">
            <a:xfrm flipH="1">
              <a:off x="5387976" y="3940175"/>
              <a:ext cx="1108075" cy="282575"/>
            </a:xfrm>
            <a:prstGeom prst="line">
              <a:avLst/>
            </a:prstGeom>
            <a:noFill/>
            <a:ln w="12700" cap="flat">
              <a:solidFill>
                <a:srgbClr val="3F3D56"/>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7" name="iṧḻïďê"/>
            <p:cNvSpPr/>
            <p:nvPr/>
          </p:nvSpPr>
          <p:spPr bwMode="auto">
            <a:xfrm flipH="1">
              <a:off x="5445126" y="4059238"/>
              <a:ext cx="1112838" cy="290513"/>
            </a:xfrm>
            <a:prstGeom prst="line">
              <a:avLst/>
            </a:prstGeom>
            <a:noFill/>
            <a:ln w="12700" cap="flat">
              <a:solidFill>
                <a:srgbClr val="3F3D56"/>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8" name="ïśḻîḍê"/>
            <p:cNvSpPr/>
            <p:nvPr/>
          </p:nvSpPr>
          <p:spPr bwMode="auto">
            <a:xfrm flipH="1">
              <a:off x="5715001" y="4222750"/>
              <a:ext cx="698500" cy="188913"/>
            </a:xfrm>
            <a:prstGeom prst="line">
              <a:avLst/>
            </a:prstGeom>
            <a:noFill/>
            <a:ln w="12700" cap="flat">
              <a:solidFill>
                <a:srgbClr val="3F3D56"/>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19" name="îṡḷîdê"/>
            <p:cNvSpPr/>
            <p:nvPr/>
          </p:nvSpPr>
          <p:spPr bwMode="auto">
            <a:xfrm>
              <a:off x="5778501" y="4524375"/>
              <a:ext cx="968375" cy="465138"/>
            </a:xfrm>
            <a:custGeom>
              <a:avLst/>
              <a:gdLst>
                <a:gd name="T0" fmla="*/ 0 w 610"/>
                <a:gd name="T1" fmla="*/ 147 h 293"/>
                <a:gd name="T2" fmla="*/ 63 w 610"/>
                <a:gd name="T3" fmla="*/ 286 h 293"/>
                <a:gd name="T4" fmla="*/ 67 w 610"/>
                <a:gd name="T5" fmla="*/ 293 h 293"/>
                <a:gd name="T6" fmla="*/ 78 w 610"/>
                <a:gd name="T7" fmla="*/ 290 h 293"/>
                <a:gd name="T8" fmla="*/ 610 w 610"/>
                <a:gd name="T9" fmla="*/ 155 h 293"/>
                <a:gd name="T10" fmla="*/ 610 w 610"/>
                <a:gd name="T11" fmla="*/ 135 h 293"/>
                <a:gd name="T12" fmla="*/ 539 w 610"/>
                <a:gd name="T13" fmla="*/ 0 h 293"/>
                <a:gd name="T14" fmla="*/ 12 w 610"/>
                <a:gd name="T15" fmla="*/ 143 h 293"/>
                <a:gd name="T16" fmla="*/ 7 w 610"/>
                <a:gd name="T17" fmla="*/ 145 h 293"/>
                <a:gd name="T18" fmla="*/ 0 w 610"/>
                <a:gd name="T19" fmla="*/ 1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293">
                  <a:moveTo>
                    <a:pt x="0" y="147"/>
                  </a:moveTo>
                  <a:lnTo>
                    <a:pt x="63" y="286"/>
                  </a:lnTo>
                  <a:lnTo>
                    <a:pt x="67" y="293"/>
                  </a:lnTo>
                  <a:lnTo>
                    <a:pt x="78" y="290"/>
                  </a:lnTo>
                  <a:lnTo>
                    <a:pt x="610" y="155"/>
                  </a:lnTo>
                  <a:lnTo>
                    <a:pt x="610" y="135"/>
                  </a:lnTo>
                  <a:lnTo>
                    <a:pt x="539" y="0"/>
                  </a:lnTo>
                  <a:lnTo>
                    <a:pt x="12" y="143"/>
                  </a:lnTo>
                  <a:lnTo>
                    <a:pt x="7" y="145"/>
                  </a:lnTo>
                  <a:lnTo>
                    <a:pt x="0" y="147"/>
                  </a:lnTo>
                  <a:close/>
                </a:path>
              </a:pathLst>
            </a:custGeom>
            <a:solidFill>
              <a:srgbClr val="4285F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îṡ1íďe"/>
            <p:cNvSpPr/>
            <p:nvPr/>
          </p:nvSpPr>
          <p:spPr bwMode="auto">
            <a:xfrm>
              <a:off x="5778501" y="4524375"/>
              <a:ext cx="968375" cy="465138"/>
            </a:xfrm>
            <a:custGeom>
              <a:avLst/>
              <a:gdLst>
                <a:gd name="T0" fmla="*/ 0 w 610"/>
                <a:gd name="T1" fmla="*/ 147 h 293"/>
                <a:gd name="T2" fmla="*/ 63 w 610"/>
                <a:gd name="T3" fmla="*/ 286 h 293"/>
                <a:gd name="T4" fmla="*/ 67 w 610"/>
                <a:gd name="T5" fmla="*/ 293 h 293"/>
                <a:gd name="T6" fmla="*/ 78 w 610"/>
                <a:gd name="T7" fmla="*/ 290 h 293"/>
                <a:gd name="T8" fmla="*/ 610 w 610"/>
                <a:gd name="T9" fmla="*/ 155 h 293"/>
                <a:gd name="T10" fmla="*/ 610 w 610"/>
                <a:gd name="T11" fmla="*/ 135 h 293"/>
                <a:gd name="T12" fmla="*/ 539 w 610"/>
                <a:gd name="T13" fmla="*/ 0 h 293"/>
                <a:gd name="T14" fmla="*/ 12 w 610"/>
                <a:gd name="T15" fmla="*/ 143 h 293"/>
                <a:gd name="T16" fmla="*/ 7 w 610"/>
                <a:gd name="T17" fmla="*/ 145 h 293"/>
                <a:gd name="T18" fmla="*/ 0 w 610"/>
                <a:gd name="T19" fmla="*/ 14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0" h="293">
                  <a:moveTo>
                    <a:pt x="0" y="147"/>
                  </a:moveTo>
                  <a:lnTo>
                    <a:pt x="63" y="286"/>
                  </a:lnTo>
                  <a:lnTo>
                    <a:pt x="67" y="293"/>
                  </a:lnTo>
                  <a:lnTo>
                    <a:pt x="78" y="290"/>
                  </a:lnTo>
                  <a:lnTo>
                    <a:pt x="610" y="155"/>
                  </a:lnTo>
                  <a:lnTo>
                    <a:pt x="610" y="135"/>
                  </a:lnTo>
                  <a:lnTo>
                    <a:pt x="539" y="0"/>
                  </a:lnTo>
                  <a:lnTo>
                    <a:pt x="12" y="143"/>
                  </a:lnTo>
                  <a:lnTo>
                    <a:pt x="7" y="145"/>
                  </a:lnTo>
                  <a:lnTo>
                    <a:pt x="0" y="147"/>
                  </a:lnTo>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îṩľíḋè"/>
            <p:cNvSpPr/>
            <p:nvPr/>
          </p:nvSpPr>
          <p:spPr bwMode="auto">
            <a:xfrm>
              <a:off x="5778501" y="4738688"/>
              <a:ext cx="968375" cy="250825"/>
            </a:xfrm>
            <a:custGeom>
              <a:avLst/>
              <a:gdLst>
                <a:gd name="T0" fmla="*/ 610 w 610"/>
                <a:gd name="T1" fmla="*/ 0 h 158"/>
                <a:gd name="T2" fmla="*/ 75 w 610"/>
                <a:gd name="T3" fmla="*/ 143 h 158"/>
                <a:gd name="T4" fmla="*/ 7 w 610"/>
                <a:gd name="T5" fmla="*/ 10 h 158"/>
                <a:gd name="T6" fmla="*/ 0 w 610"/>
                <a:gd name="T7" fmla="*/ 12 h 158"/>
                <a:gd name="T8" fmla="*/ 63 w 610"/>
                <a:gd name="T9" fmla="*/ 151 h 158"/>
                <a:gd name="T10" fmla="*/ 67 w 610"/>
                <a:gd name="T11" fmla="*/ 158 h 158"/>
                <a:gd name="T12" fmla="*/ 78 w 610"/>
                <a:gd name="T13" fmla="*/ 155 h 158"/>
                <a:gd name="T14" fmla="*/ 610 w 610"/>
                <a:gd name="T15" fmla="*/ 20 h 158"/>
                <a:gd name="T16" fmla="*/ 610 w 610"/>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0" h="158">
                  <a:moveTo>
                    <a:pt x="610" y="0"/>
                  </a:moveTo>
                  <a:lnTo>
                    <a:pt x="75" y="143"/>
                  </a:lnTo>
                  <a:lnTo>
                    <a:pt x="7" y="10"/>
                  </a:lnTo>
                  <a:lnTo>
                    <a:pt x="0" y="12"/>
                  </a:lnTo>
                  <a:lnTo>
                    <a:pt x="63" y="151"/>
                  </a:lnTo>
                  <a:lnTo>
                    <a:pt x="67" y="158"/>
                  </a:lnTo>
                  <a:lnTo>
                    <a:pt x="78" y="155"/>
                  </a:lnTo>
                  <a:lnTo>
                    <a:pt x="610" y="20"/>
                  </a:lnTo>
                  <a:lnTo>
                    <a:pt x="610" y="0"/>
                  </a:lnTo>
                  <a:close/>
                </a:path>
              </a:pathLst>
            </a:custGeom>
            <a:solidFill>
              <a:srgbClr val="356A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îšlîḑé"/>
            <p:cNvSpPr/>
            <p:nvPr/>
          </p:nvSpPr>
          <p:spPr bwMode="auto">
            <a:xfrm>
              <a:off x="5778501" y="4738688"/>
              <a:ext cx="968375" cy="250825"/>
            </a:xfrm>
            <a:custGeom>
              <a:avLst/>
              <a:gdLst>
                <a:gd name="T0" fmla="*/ 610 w 610"/>
                <a:gd name="T1" fmla="*/ 0 h 158"/>
                <a:gd name="T2" fmla="*/ 75 w 610"/>
                <a:gd name="T3" fmla="*/ 143 h 158"/>
                <a:gd name="T4" fmla="*/ 7 w 610"/>
                <a:gd name="T5" fmla="*/ 10 h 158"/>
                <a:gd name="T6" fmla="*/ 0 w 610"/>
                <a:gd name="T7" fmla="*/ 12 h 158"/>
                <a:gd name="T8" fmla="*/ 63 w 610"/>
                <a:gd name="T9" fmla="*/ 151 h 158"/>
                <a:gd name="T10" fmla="*/ 67 w 610"/>
                <a:gd name="T11" fmla="*/ 158 h 158"/>
                <a:gd name="T12" fmla="*/ 78 w 610"/>
                <a:gd name="T13" fmla="*/ 155 h 158"/>
                <a:gd name="T14" fmla="*/ 610 w 610"/>
                <a:gd name="T15" fmla="*/ 20 h 158"/>
                <a:gd name="T16" fmla="*/ 610 w 610"/>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0" h="158">
                  <a:moveTo>
                    <a:pt x="610" y="0"/>
                  </a:moveTo>
                  <a:lnTo>
                    <a:pt x="75" y="143"/>
                  </a:lnTo>
                  <a:lnTo>
                    <a:pt x="7" y="10"/>
                  </a:lnTo>
                  <a:lnTo>
                    <a:pt x="0" y="12"/>
                  </a:lnTo>
                  <a:lnTo>
                    <a:pt x="63" y="151"/>
                  </a:lnTo>
                  <a:lnTo>
                    <a:pt x="67" y="158"/>
                  </a:lnTo>
                  <a:lnTo>
                    <a:pt x="78" y="155"/>
                  </a:lnTo>
                  <a:lnTo>
                    <a:pt x="610" y="20"/>
                  </a:lnTo>
                  <a:lnTo>
                    <a:pt x="6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íśḻîḑè"/>
            <p:cNvSpPr/>
            <p:nvPr/>
          </p:nvSpPr>
          <p:spPr bwMode="auto">
            <a:xfrm>
              <a:off x="3560763" y="5791200"/>
              <a:ext cx="5586413" cy="0"/>
            </a:xfrm>
            <a:prstGeom prst="line">
              <a:avLst/>
            </a:prstGeom>
            <a:noFill/>
            <a:ln w="12700" cap="flat">
              <a:solidFill>
                <a:srgbClr val="3F3D56"/>
              </a:solidFill>
              <a:prstDash val="solid"/>
              <a:miter lim="800000"/>
            </a:ln>
            <a:extLst>
              <a:ext uri="{909E8E84-426E-40DD-AFC4-6F175D3DCCD1}">
                <a14:hiddenFill xmlns:a14="http://schemas.microsoft.com/office/drawing/2010/main">
                  <a:noFill/>
                </a14:hiddenFill>
              </a:ext>
            </a:extLst>
          </p:spPr>
          <p:txBody>
            <a:bodyPr anchor="ctr"/>
            <a:lstStyle/>
            <a:p>
              <a:pPr algn="ctr"/>
              <a:endParaRPr/>
            </a:p>
          </p:txBody>
        </p:sp>
        <p:sp>
          <p:nvSpPr>
            <p:cNvPr id="24" name="ïśḷïḋê"/>
            <p:cNvSpPr/>
            <p:nvPr/>
          </p:nvSpPr>
          <p:spPr bwMode="auto">
            <a:xfrm>
              <a:off x="5214938" y="3146425"/>
              <a:ext cx="709613" cy="700088"/>
            </a:xfrm>
            <a:custGeom>
              <a:avLst/>
              <a:gdLst>
                <a:gd name="T0" fmla="*/ 405 w 451"/>
                <a:gd name="T1" fmla="*/ 189 h 445"/>
                <a:gd name="T2" fmla="*/ 131 w 451"/>
                <a:gd name="T3" fmla="*/ 33 h 445"/>
                <a:gd name="T4" fmla="*/ 39 w 451"/>
                <a:gd name="T5" fmla="*/ 270 h 445"/>
                <a:gd name="T6" fmla="*/ 284 w 451"/>
                <a:gd name="T7" fmla="*/ 432 h 445"/>
                <a:gd name="T8" fmla="*/ 405 w 451"/>
                <a:gd name="T9" fmla="*/ 189 h 445"/>
              </a:gdLst>
              <a:ahLst/>
              <a:cxnLst>
                <a:cxn ang="0">
                  <a:pos x="T0" y="T1"/>
                </a:cxn>
                <a:cxn ang="0">
                  <a:pos x="T2" y="T3"/>
                </a:cxn>
                <a:cxn ang="0">
                  <a:pos x="T4" y="T5"/>
                </a:cxn>
                <a:cxn ang="0">
                  <a:pos x="T6" y="T7"/>
                </a:cxn>
                <a:cxn ang="0">
                  <a:pos x="T8" y="T9"/>
                </a:cxn>
              </a:cxnLst>
              <a:rect l="0" t="0" r="r" b="b"/>
              <a:pathLst>
                <a:path w="451" h="445">
                  <a:moveTo>
                    <a:pt x="405" y="189"/>
                  </a:moveTo>
                  <a:cubicBezTo>
                    <a:pt x="359" y="69"/>
                    <a:pt x="233" y="0"/>
                    <a:pt x="131" y="33"/>
                  </a:cubicBezTo>
                  <a:cubicBezTo>
                    <a:pt x="38" y="62"/>
                    <a:pt x="0" y="167"/>
                    <a:pt x="39" y="270"/>
                  </a:cubicBezTo>
                  <a:cubicBezTo>
                    <a:pt x="78" y="372"/>
                    <a:pt x="185" y="445"/>
                    <a:pt x="284" y="432"/>
                  </a:cubicBezTo>
                  <a:cubicBezTo>
                    <a:pt x="393" y="418"/>
                    <a:pt x="451" y="308"/>
                    <a:pt x="405" y="189"/>
                  </a:cubicBezTo>
                </a:path>
              </a:pathLst>
            </a:custGeom>
            <a:solidFill>
              <a:srgbClr val="3F3D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íṧ1íḓê"/>
            <p:cNvSpPr/>
            <p:nvPr/>
          </p:nvSpPr>
          <p:spPr bwMode="auto">
            <a:xfrm>
              <a:off x="5246688" y="3179763"/>
              <a:ext cx="636588" cy="655638"/>
            </a:xfrm>
            <a:custGeom>
              <a:avLst/>
              <a:gdLst>
                <a:gd name="T0" fmla="*/ 385 w 405"/>
                <a:gd name="T1" fmla="*/ 168 h 417"/>
                <a:gd name="T2" fmla="*/ 389 w 405"/>
                <a:gd name="T3" fmla="*/ 166 h 417"/>
                <a:gd name="T4" fmla="*/ 296 w 405"/>
                <a:gd name="T5" fmla="*/ 45 h 417"/>
                <a:gd name="T6" fmla="*/ 164 w 405"/>
                <a:gd name="T7" fmla="*/ 0 h 417"/>
                <a:gd name="T8" fmla="*/ 110 w 405"/>
                <a:gd name="T9" fmla="*/ 8 h 417"/>
                <a:gd name="T10" fmla="*/ 29 w 405"/>
                <a:gd name="T11" fmla="*/ 69 h 417"/>
                <a:gd name="T12" fmla="*/ 0 w 405"/>
                <a:gd name="T13" fmla="*/ 169 h 417"/>
                <a:gd name="T14" fmla="*/ 15 w 405"/>
                <a:gd name="T15" fmla="*/ 250 h 417"/>
                <a:gd name="T16" fmla="*/ 107 w 405"/>
                <a:gd name="T17" fmla="*/ 369 h 417"/>
                <a:gd name="T18" fmla="*/ 241 w 405"/>
                <a:gd name="T19" fmla="*/ 417 h 417"/>
                <a:gd name="T20" fmla="*/ 265 w 405"/>
                <a:gd name="T21" fmla="*/ 415 h 417"/>
                <a:gd name="T22" fmla="*/ 367 w 405"/>
                <a:gd name="T23" fmla="*/ 360 h 417"/>
                <a:gd name="T24" fmla="*/ 405 w 405"/>
                <a:gd name="T25" fmla="*/ 249 h 417"/>
                <a:gd name="T26" fmla="*/ 389 w 405"/>
                <a:gd name="T27" fmla="*/ 166 h 417"/>
                <a:gd name="T28" fmla="*/ 385 w 405"/>
                <a:gd name="T29" fmla="*/ 168 h 417"/>
                <a:gd name="T30" fmla="*/ 381 w 405"/>
                <a:gd name="T31" fmla="*/ 169 h 417"/>
                <a:gd name="T32" fmla="*/ 397 w 405"/>
                <a:gd name="T33" fmla="*/ 249 h 417"/>
                <a:gd name="T34" fmla="*/ 361 w 405"/>
                <a:gd name="T35" fmla="*/ 355 h 417"/>
                <a:gd name="T36" fmla="*/ 264 w 405"/>
                <a:gd name="T37" fmla="*/ 407 h 417"/>
                <a:gd name="T38" fmla="*/ 241 w 405"/>
                <a:gd name="T39" fmla="*/ 409 h 417"/>
                <a:gd name="T40" fmla="*/ 111 w 405"/>
                <a:gd name="T41" fmla="*/ 363 h 417"/>
                <a:gd name="T42" fmla="*/ 23 w 405"/>
                <a:gd name="T43" fmla="*/ 247 h 417"/>
                <a:gd name="T44" fmla="*/ 8 w 405"/>
                <a:gd name="T45" fmla="*/ 169 h 417"/>
                <a:gd name="T46" fmla="*/ 35 w 405"/>
                <a:gd name="T47" fmla="*/ 73 h 417"/>
                <a:gd name="T48" fmla="*/ 113 w 405"/>
                <a:gd name="T49" fmla="*/ 15 h 417"/>
                <a:gd name="T50" fmla="*/ 164 w 405"/>
                <a:gd name="T51" fmla="*/ 8 h 417"/>
                <a:gd name="T52" fmla="*/ 291 w 405"/>
                <a:gd name="T53" fmla="*/ 52 h 417"/>
                <a:gd name="T54" fmla="*/ 381 w 405"/>
                <a:gd name="T55" fmla="*/ 169 h 417"/>
                <a:gd name="T56" fmla="*/ 385 w 405"/>
                <a:gd name="T57" fmla="*/ 16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5" h="417">
                  <a:moveTo>
                    <a:pt x="385" y="168"/>
                  </a:moveTo>
                  <a:cubicBezTo>
                    <a:pt x="389" y="166"/>
                    <a:pt x="389" y="166"/>
                    <a:pt x="389" y="166"/>
                  </a:cubicBezTo>
                  <a:cubicBezTo>
                    <a:pt x="370" y="116"/>
                    <a:pt x="336" y="74"/>
                    <a:pt x="296" y="45"/>
                  </a:cubicBezTo>
                  <a:cubicBezTo>
                    <a:pt x="256" y="16"/>
                    <a:pt x="209" y="0"/>
                    <a:pt x="164" y="0"/>
                  </a:cubicBezTo>
                  <a:cubicBezTo>
                    <a:pt x="146" y="0"/>
                    <a:pt x="128" y="2"/>
                    <a:pt x="110" y="8"/>
                  </a:cubicBezTo>
                  <a:cubicBezTo>
                    <a:pt x="75" y="19"/>
                    <a:pt x="47" y="41"/>
                    <a:pt x="29" y="69"/>
                  </a:cubicBezTo>
                  <a:cubicBezTo>
                    <a:pt x="10" y="97"/>
                    <a:pt x="0" y="132"/>
                    <a:pt x="0" y="169"/>
                  </a:cubicBezTo>
                  <a:cubicBezTo>
                    <a:pt x="0" y="195"/>
                    <a:pt x="5" y="223"/>
                    <a:pt x="15" y="250"/>
                  </a:cubicBezTo>
                  <a:cubicBezTo>
                    <a:pt x="34" y="298"/>
                    <a:pt x="67" y="340"/>
                    <a:pt x="107" y="369"/>
                  </a:cubicBezTo>
                  <a:cubicBezTo>
                    <a:pt x="147" y="399"/>
                    <a:pt x="194" y="417"/>
                    <a:pt x="241" y="417"/>
                  </a:cubicBezTo>
                  <a:cubicBezTo>
                    <a:pt x="249" y="417"/>
                    <a:pt x="257" y="416"/>
                    <a:pt x="265" y="415"/>
                  </a:cubicBezTo>
                  <a:cubicBezTo>
                    <a:pt x="307" y="409"/>
                    <a:pt x="342" y="390"/>
                    <a:pt x="367" y="360"/>
                  </a:cubicBezTo>
                  <a:cubicBezTo>
                    <a:pt x="391" y="331"/>
                    <a:pt x="405" y="292"/>
                    <a:pt x="405" y="249"/>
                  </a:cubicBezTo>
                  <a:cubicBezTo>
                    <a:pt x="405" y="223"/>
                    <a:pt x="400" y="195"/>
                    <a:pt x="389" y="166"/>
                  </a:cubicBezTo>
                  <a:cubicBezTo>
                    <a:pt x="385" y="168"/>
                    <a:pt x="385" y="168"/>
                    <a:pt x="385" y="168"/>
                  </a:cubicBezTo>
                  <a:cubicBezTo>
                    <a:pt x="381" y="169"/>
                    <a:pt x="381" y="169"/>
                    <a:pt x="381" y="169"/>
                  </a:cubicBezTo>
                  <a:cubicBezTo>
                    <a:pt x="392" y="197"/>
                    <a:pt x="397" y="224"/>
                    <a:pt x="397" y="249"/>
                  </a:cubicBezTo>
                  <a:cubicBezTo>
                    <a:pt x="397" y="290"/>
                    <a:pt x="384" y="327"/>
                    <a:pt x="361" y="355"/>
                  </a:cubicBezTo>
                  <a:cubicBezTo>
                    <a:pt x="337" y="383"/>
                    <a:pt x="304" y="402"/>
                    <a:pt x="264" y="407"/>
                  </a:cubicBezTo>
                  <a:cubicBezTo>
                    <a:pt x="256" y="408"/>
                    <a:pt x="249" y="409"/>
                    <a:pt x="241" y="409"/>
                  </a:cubicBezTo>
                  <a:cubicBezTo>
                    <a:pt x="196" y="409"/>
                    <a:pt x="150" y="392"/>
                    <a:pt x="111" y="363"/>
                  </a:cubicBezTo>
                  <a:cubicBezTo>
                    <a:pt x="73" y="334"/>
                    <a:pt x="41" y="294"/>
                    <a:pt x="23" y="247"/>
                  </a:cubicBezTo>
                  <a:cubicBezTo>
                    <a:pt x="13" y="221"/>
                    <a:pt x="8" y="194"/>
                    <a:pt x="8" y="169"/>
                  </a:cubicBezTo>
                  <a:cubicBezTo>
                    <a:pt x="8" y="133"/>
                    <a:pt x="17" y="100"/>
                    <a:pt x="35" y="73"/>
                  </a:cubicBezTo>
                  <a:cubicBezTo>
                    <a:pt x="53" y="47"/>
                    <a:pt x="79" y="26"/>
                    <a:pt x="113" y="15"/>
                  </a:cubicBezTo>
                  <a:cubicBezTo>
                    <a:pt x="129" y="10"/>
                    <a:pt x="146" y="8"/>
                    <a:pt x="164" y="8"/>
                  </a:cubicBezTo>
                  <a:cubicBezTo>
                    <a:pt x="207" y="8"/>
                    <a:pt x="252" y="23"/>
                    <a:pt x="291" y="52"/>
                  </a:cubicBezTo>
                  <a:cubicBezTo>
                    <a:pt x="330" y="80"/>
                    <a:pt x="363" y="120"/>
                    <a:pt x="381" y="169"/>
                  </a:cubicBezTo>
                  <a:cubicBezTo>
                    <a:pt x="385" y="168"/>
                    <a:pt x="385" y="168"/>
                    <a:pt x="385" y="168"/>
                  </a:cubicBezTo>
                </a:path>
              </a:pathLst>
            </a:custGeom>
            <a:solidFill>
              <a:srgbClr val="3F3D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îṣḷïḋé"/>
            <p:cNvSpPr/>
            <p:nvPr/>
          </p:nvSpPr>
          <p:spPr bwMode="auto">
            <a:xfrm>
              <a:off x="5259388" y="3192463"/>
              <a:ext cx="611188" cy="630238"/>
            </a:xfrm>
            <a:custGeom>
              <a:avLst/>
              <a:gdLst>
                <a:gd name="T0" fmla="*/ 156 w 389"/>
                <a:gd name="T1" fmla="*/ 0 h 401"/>
                <a:gd name="T2" fmla="*/ 156 w 389"/>
                <a:gd name="T3" fmla="*/ 0 h 401"/>
                <a:gd name="T4" fmla="*/ 105 w 389"/>
                <a:gd name="T5" fmla="*/ 7 h 401"/>
                <a:gd name="T6" fmla="*/ 27 w 389"/>
                <a:gd name="T7" fmla="*/ 65 h 401"/>
                <a:gd name="T8" fmla="*/ 0 w 389"/>
                <a:gd name="T9" fmla="*/ 161 h 401"/>
                <a:gd name="T10" fmla="*/ 15 w 389"/>
                <a:gd name="T11" fmla="*/ 239 h 401"/>
                <a:gd name="T12" fmla="*/ 103 w 389"/>
                <a:gd name="T13" fmla="*/ 355 h 401"/>
                <a:gd name="T14" fmla="*/ 233 w 389"/>
                <a:gd name="T15" fmla="*/ 401 h 401"/>
                <a:gd name="T16" fmla="*/ 233 w 389"/>
                <a:gd name="T17" fmla="*/ 401 h 401"/>
                <a:gd name="T18" fmla="*/ 256 w 389"/>
                <a:gd name="T19" fmla="*/ 399 h 401"/>
                <a:gd name="T20" fmla="*/ 353 w 389"/>
                <a:gd name="T21" fmla="*/ 347 h 401"/>
                <a:gd name="T22" fmla="*/ 389 w 389"/>
                <a:gd name="T23" fmla="*/ 241 h 401"/>
                <a:gd name="T24" fmla="*/ 373 w 389"/>
                <a:gd name="T25" fmla="*/ 161 h 401"/>
                <a:gd name="T26" fmla="*/ 377 w 389"/>
                <a:gd name="T27" fmla="*/ 160 h 401"/>
                <a:gd name="T28" fmla="*/ 377 w 389"/>
                <a:gd name="T29" fmla="*/ 160 h 401"/>
                <a:gd name="T30" fmla="*/ 373 w 389"/>
                <a:gd name="T31" fmla="*/ 161 h 401"/>
                <a:gd name="T32" fmla="*/ 283 w 389"/>
                <a:gd name="T33" fmla="*/ 44 h 401"/>
                <a:gd name="T34" fmla="*/ 156 w 389"/>
                <a:gd name="T35"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9" h="401">
                  <a:moveTo>
                    <a:pt x="156" y="0"/>
                  </a:moveTo>
                  <a:cubicBezTo>
                    <a:pt x="156" y="0"/>
                    <a:pt x="156" y="0"/>
                    <a:pt x="156" y="0"/>
                  </a:cubicBezTo>
                  <a:cubicBezTo>
                    <a:pt x="138" y="0"/>
                    <a:pt x="121" y="2"/>
                    <a:pt x="105" y="7"/>
                  </a:cubicBezTo>
                  <a:cubicBezTo>
                    <a:pt x="71" y="18"/>
                    <a:pt x="45" y="39"/>
                    <a:pt x="27" y="65"/>
                  </a:cubicBezTo>
                  <a:cubicBezTo>
                    <a:pt x="9" y="92"/>
                    <a:pt x="0" y="125"/>
                    <a:pt x="0" y="161"/>
                  </a:cubicBezTo>
                  <a:cubicBezTo>
                    <a:pt x="0" y="186"/>
                    <a:pt x="5" y="213"/>
                    <a:pt x="15" y="239"/>
                  </a:cubicBezTo>
                  <a:cubicBezTo>
                    <a:pt x="33" y="286"/>
                    <a:pt x="65" y="326"/>
                    <a:pt x="103" y="355"/>
                  </a:cubicBezTo>
                  <a:cubicBezTo>
                    <a:pt x="142" y="383"/>
                    <a:pt x="188" y="401"/>
                    <a:pt x="233" y="401"/>
                  </a:cubicBezTo>
                  <a:cubicBezTo>
                    <a:pt x="233" y="401"/>
                    <a:pt x="233" y="401"/>
                    <a:pt x="233" y="401"/>
                  </a:cubicBezTo>
                  <a:cubicBezTo>
                    <a:pt x="241" y="401"/>
                    <a:pt x="248" y="400"/>
                    <a:pt x="256" y="399"/>
                  </a:cubicBezTo>
                  <a:cubicBezTo>
                    <a:pt x="296" y="394"/>
                    <a:pt x="329" y="375"/>
                    <a:pt x="353" y="347"/>
                  </a:cubicBezTo>
                  <a:cubicBezTo>
                    <a:pt x="376" y="319"/>
                    <a:pt x="389" y="282"/>
                    <a:pt x="389" y="241"/>
                  </a:cubicBezTo>
                  <a:cubicBezTo>
                    <a:pt x="389" y="216"/>
                    <a:pt x="384" y="189"/>
                    <a:pt x="373" y="161"/>
                  </a:cubicBezTo>
                  <a:cubicBezTo>
                    <a:pt x="377" y="160"/>
                    <a:pt x="377" y="160"/>
                    <a:pt x="377" y="160"/>
                  </a:cubicBezTo>
                  <a:cubicBezTo>
                    <a:pt x="377" y="160"/>
                    <a:pt x="377" y="160"/>
                    <a:pt x="377" y="160"/>
                  </a:cubicBezTo>
                  <a:cubicBezTo>
                    <a:pt x="373" y="161"/>
                    <a:pt x="373" y="161"/>
                    <a:pt x="373" y="161"/>
                  </a:cubicBezTo>
                  <a:cubicBezTo>
                    <a:pt x="355" y="112"/>
                    <a:pt x="322" y="72"/>
                    <a:pt x="283" y="44"/>
                  </a:cubicBezTo>
                  <a:cubicBezTo>
                    <a:pt x="244" y="15"/>
                    <a:pt x="199" y="0"/>
                    <a:pt x="156" y="0"/>
                  </a:cubicBezTo>
                </a:path>
              </a:pathLst>
            </a:custGeom>
            <a:solidFill>
              <a:srgbClr val="3231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íṡ1îḋè"/>
            <p:cNvSpPr/>
            <p:nvPr/>
          </p:nvSpPr>
          <p:spPr bwMode="auto">
            <a:xfrm>
              <a:off x="5214938" y="3186113"/>
              <a:ext cx="709613" cy="642938"/>
            </a:xfrm>
            <a:custGeom>
              <a:avLst/>
              <a:gdLst>
                <a:gd name="T0" fmla="*/ 184 w 451"/>
                <a:gd name="T1" fmla="*/ 0 h 409"/>
                <a:gd name="T2" fmla="*/ 131 w 451"/>
                <a:gd name="T3" fmla="*/ 8 h 409"/>
                <a:gd name="T4" fmla="*/ 39 w 451"/>
                <a:gd name="T5" fmla="*/ 245 h 409"/>
                <a:gd name="T6" fmla="*/ 261 w 451"/>
                <a:gd name="T7" fmla="*/ 409 h 409"/>
                <a:gd name="T8" fmla="*/ 284 w 451"/>
                <a:gd name="T9" fmla="*/ 407 h 409"/>
                <a:gd name="T10" fmla="*/ 405 w 451"/>
                <a:gd name="T11" fmla="*/ 164 h 409"/>
                <a:gd name="T12" fmla="*/ 405 w 451"/>
                <a:gd name="T13" fmla="*/ 164 h 409"/>
                <a:gd name="T14" fmla="*/ 401 w 451"/>
                <a:gd name="T15" fmla="*/ 165 h 409"/>
                <a:gd name="T16" fmla="*/ 417 w 451"/>
                <a:gd name="T17" fmla="*/ 245 h 409"/>
                <a:gd name="T18" fmla="*/ 381 w 451"/>
                <a:gd name="T19" fmla="*/ 351 h 409"/>
                <a:gd name="T20" fmla="*/ 284 w 451"/>
                <a:gd name="T21" fmla="*/ 403 h 409"/>
                <a:gd name="T22" fmla="*/ 261 w 451"/>
                <a:gd name="T23" fmla="*/ 405 h 409"/>
                <a:gd name="T24" fmla="*/ 261 w 451"/>
                <a:gd name="T25" fmla="*/ 405 h 409"/>
                <a:gd name="T26" fmla="*/ 131 w 451"/>
                <a:gd name="T27" fmla="*/ 359 h 409"/>
                <a:gd name="T28" fmla="*/ 43 w 451"/>
                <a:gd name="T29" fmla="*/ 243 h 409"/>
                <a:gd name="T30" fmla="*/ 28 w 451"/>
                <a:gd name="T31" fmla="*/ 165 h 409"/>
                <a:gd name="T32" fmla="*/ 55 w 451"/>
                <a:gd name="T33" fmla="*/ 69 h 409"/>
                <a:gd name="T34" fmla="*/ 133 w 451"/>
                <a:gd name="T35" fmla="*/ 11 h 409"/>
                <a:gd name="T36" fmla="*/ 184 w 451"/>
                <a:gd name="T37" fmla="*/ 4 h 409"/>
                <a:gd name="T38" fmla="*/ 184 w 451"/>
                <a:gd name="T39" fmla="*/ 4 h 409"/>
                <a:gd name="T40" fmla="*/ 311 w 451"/>
                <a:gd name="T41" fmla="*/ 48 h 409"/>
                <a:gd name="T42" fmla="*/ 401 w 451"/>
                <a:gd name="T43" fmla="*/ 165 h 409"/>
                <a:gd name="T44" fmla="*/ 405 w 451"/>
                <a:gd name="T45" fmla="*/ 164 h 409"/>
                <a:gd name="T46" fmla="*/ 405 w 451"/>
                <a:gd name="T47" fmla="*/ 164 h 409"/>
                <a:gd name="T48" fmla="*/ 184 w 451"/>
                <a:gd name="T49" fmla="*/ 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1" h="409">
                  <a:moveTo>
                    <a:pt x="184" y="0"/>
                  </a:moveTo>
                  <a:cubicBezTo>
                    <a:pt x="166" y="0"/>
                    <a:pt x="148" y="2"/>
                    <a:pt x="131" y="8"/>
                  </a:cubicBezTo>
                  <a:cubicBezTo>
                    <a:pt x="38" y="37"/>
                    <a:pt x="0" y="142"/>
                    <a:pt x="39" y="245"/>
                  </a:cubicBezTo>
                  <a:cubicBezTo>
                    <a:pt x="75" y="339"/>
                    <a:pt x="169" y="409"/>
                    <a:pt x="261" y="409"/>
                  </a:cubicBezTo>
                  <a:cubicBezTo>
                    <a:pt x="269" y="409"/>
                    <a:pt x="277" y="408"/>
                    <a:pt x="284" y="407"/>
                  </a:cubicBezTo>
                  <a:cubicBezTo>
                    <a:pt x="393" y="393"/>
                    <a:pt x="451" y="283"/>
                    <a:pt x="405" y="164"/>
                  </a:cubicBezTo>
                  <a:cubicBezTo>
                    <a:pt x="405" y="164"/>
                    <a:pt x="405" y="164"/>
                    <a:pt x="405" y="164"/>
                  </a:cubicBezTo>
                  <a:cubicBezTo>
                    <a:pt x="401" y="165"/>
                    <a:pt x="401" y="165"/>
                    <a:pt x="401" y="165"/>
                  </a:cubicBezTo>
                  <a:cubicBezTo>
                    <a:pt x="412" y="193"/>
                    <a:pt x="417" y="220"/>
                    <a:pt x="417" y="245"/>
                  </a:cubicBezTo>
                  <a:cubicBezTo>
                    <a:pt x="417" y="286"/>
                    <a:pt x="404" y="323"/>
                    <a:pt x="381" y="351"/>
                  </a:cubicBezTo>
                  <a:cubicBezTo>
                    <a:pt x="357" y="379"/>
                    <a:pt x="324" y="398"/>
                    <a:pt x="284" y="403"/>
                  </a:cubicBezTo>
                  <a:cubicBezTo>
                    <a:pt x="276" y="404"/>
                    <a:pt x="269" y="405"/>
                    <a:pt x="261" y="405"/>
                  </a:cubicBezTo>
                  <a:cubicBezTo>
                    <a:pt x="261" y="405"/>
                    <a:pt x="261" y="405"/>
                    <a:pt x="261" y="405"/>
                  </a:cubicBezTo>
                  <a:cubicBezTo>
                    <a:pt x="216" y="405"/>
                    <a:pt x="170" y="387"/>
                    <a:pt x="131" y="359"/>
                  </a:cubicBezTo>
                  <a:cubicBezTo>
                    <a:pt x="93" y="330"/>
                    <a:pt x="61" y="290"/>
                    <a:pt x="43" y="243"/>
                  </a:cubicBezTo>
                  <a:cubicBezTo>
                    <a:pt x="33" y="217"/>
                    <a:pt x="28" y="190"/>
                    <a:pt x="28" y="165"/>
                  </a:cubicBezTo>
                  <a:cubicBezTo>
                    <a:pt x="28" y="129"/>
                    <a:pt x="37" y="96"/>
                    <a:pt x="55" y="69"/>
                  </a:cubicBezTo>
                  <a:cubicBezTo>
                    <a:pt x="73" y="43"/>
                    <a:pt x="99" y="22"/>
                    <a:pt x="133" y="11"/>
                  </a:cubicBezTo>
                  <a:cubicBezTo>
                    <a:pt x="149" y="6"/>
                    <a:pt x="166" y="4"/>
                    <a:pt x="184" y="4"/>
                  </a:cubicBezTo>
                  <a:cubicBezTo>
                    <a:pt x="184" y="4"/>
                    <a:pt x="184" y="4"/>
                    <a:pt x="184" y="4"/>
                  </a:cubicBezTo>
                  <a:cubicBezTo>
                    <a:pt x="227" y="4"/>
                    <a:pt x="272" y="19"/>
                    <a:pt x="311" y="48"/>
                  </a:cubicBezTo>
                  <a:cubicBezTo>
                    <a:pt x="350" y="76"/>
                    <a:pt x="383" y="116"/>
                    <a:pt x="401" y="165"/>
                  </a:cubicBezTo>
                  <a:cubicBezTo>
                    <a:pt x="405" y="164"/>
                    <a:pt x="405" y="164"/>
                    <a:pt x="405" y="164"/>
                  </a:cubicBezTo>
                  <a:cubicBezTo>
                    <a:pt x="405" y="164"/>
                    <a:pt x="405" y="164"/>
                    <a:pt x="405" y="164"/>
                  </a:cubicBezTo>
                  <a:cubicBezTo>
                    <a:pt x="367" y="64"/>
                    <a:pt x="273" y="0"/>
                    <a:pt x="184" y="0"/>
                  </a:cubicBezTo>
                </a:path>
              </a:pathLst>
            </a:custGeom>
            <a:solidFill>
              <a:srgbClr val="3231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ïşḻiḍê"/>
            <p:cNvSpPr/>
            <p:nvPr/>
          </p:nvSpPr>
          <p:spPr bwMode="auto">
            <a:xfrm>
              <a:off x="5246688" y="3116263"/>
              <a:ext cx="709613" cy="698500"/>
            </a:xfrm>
            <a:custGeom>
              <a:avLst/>
              <a:gdLst>
                <a:gd name="T0" fmla="*/ 405 w 451"/>
                <a:gd name="T1" fmla="*/ 189 h 445"/>
                <a:gd name="T2" fmla="*/ 131 w 451"/>
                <a:gd name="T3" fmla="*/ 33 h 445"/>
                <a:gd name="T4" fmla="*/ 39 w 451"/>
                <a:gd name="T5" fmla="*/ 270 h 445"/>
                <a:gd name="T6" fmla="*/ 284 w 451"/>
                <a:gd name="T7" fmla="*/ 432 h 445"/>
                <a:gd name="T8" fmla="*/ 405 w 451"/>
                <a:gd name="T9" fmla="*/ 189 h 445"/>
              </a:gdLst>
              <a:ahLst/>
              <a:cxnLst>
                <a:cxn ang="0">
                  <a:pos x="T0" y="T1"/>
                </a:cxn>
                <a:cxn ang="0">
                  <a:pos x="T2" y="T3"/>
                </a:cxn>
                <a:cxn ang="0">
                  <a:pos x="T4" y="T5"/>
                </a:cxn>
                <a:cxn ang="0">
                  <a:pos x="T6" y="T7"/>
                </a:cxn>
                <a:cxn ang="0">
                  <a:pos x="T8" y="T9"/>
                </a:cxn>
              </a:cxnLst>
              <a:rect l="0" t="0" r="r" b="b"/>
              <a:pathLst>
                <a:path w="451" h="445">
                  <a:moveTo>
                    <a:pt x="405" y="189"/>
                  </a:moveTo>
                  <a:cubicBezTo>
                    <a:pt x="359" y="69"/>
                    <a:pt x="233" y="0"/>
                    <a:pt x="131" y="33"/>
                  </a:cubicBezTo>
                  <a:cubicBezTo>
                    <a:pt x="38" y="62"/>
                    <a:pt x="0" y="167"/>
                    <a:pt x="39" y="270"/>
                  </a:cubicBezTo>
                  <a:cubicBezTo>
                    <a:pt x="78" y="372"/>
                    <a:pt x="185" y="445"/>
                    <a:pt x="284" y="432"/>
                  </a:cubicBezTo>
                  <a:cubicBezTo>
                    <a:pt x="393" y="418"/>
                    <a:pt x="451" y="308"/>
                    <a:pt x="405" y="189"/>
                  </a:cubicBezTo>
                  <a:close/>
                </a:path>
              </a:pathLst>
            </a:custGeom>
            <a:solidFill>
              <a:srgbClr val="3F3D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ïSḻîḓé"/>
            <p:cNvSpPr/>
            <p:nvPr/>
          </p:nvSpPr>
          <p:spPr bwMode="auto">
            <a:xfrm>
              <a:off x="5246688" y="3116263"/>
              <a:ext cx="709613" cy="698500"/>
            </a:xfrm>
            <a:custGeom>
              <a:avLst/>
              <a:gdLst>
                <a:gd name="T0" fmla="*/ 405 w 451"/>
                <a:gd name="T1" fmla="*/ 189 h 445"/>
                <a:gd name="T2" fmla="*/ 131 w 451"/>
                <a:gd name="T3" fmla="*/ 33 h 445"/>
                <a:gd name="T4" fmla="*/ 39 w 451"/>
                <a:gd name="T5" fmla="*/ 270 h 445"/>
                <a:gd name="T6" fmla="*/ 284 w 451"/>
                <a:gd name="T7" fmla="*/ 432 h 445"/>
                <a:gd name="T8" fmla="*/ 405 w 451"/>
                <a:gd name="T9" fmla="*/ 189 h 445"/>
              </a:gdLst>
              <a:ahLst/>
              <a:cxnLst>
                <a:cxn ang="0">
                  <a:pos x="T0" y="T1"/>
                </a:cxn>
                <a:cxn ang="0">
                  <a:pos x="T2" y="T3"/>
                </a:cxn>
                <a:cxn ang="0">
                  <a:pos x="T4" y="T5"/>
                </a:cxn>
                <a:cxn ang="0">
                  <a:pos x="T6" y="T7"/>
                </a:cxn>
                <a:cxn ang="0">
                  <a:pos x="T8" y="T9"/>
                </a:cxn>
              </a:cxnLst>
              <a:rect l="0" t="0" r="r" b="b"/>
              <a:pathLst>
                <a:path w="451" h="445">
                  <a:moveTo>
                    <a:pt x="405" y="189"/>
                  </a:moveTo>
                  <a:cubicBezTo>
                    <a:pt x="359" y="69"/>
                    <a:pt x="233" y="0"/>
                    <a:pt x="131" y="33"/>
                  </a:cubicBezTo>
                  <a:cubicBezTo>
                    <a:pt x="38" y="62"/>
                    <a:pt x="0" y="167"/>
                    <a:pt x="39" y="270"/>
                  </a:cubicBezTo>
                  <a:cubicBezTo>
                    <a:pt x="78" y="372"/>
                    <a:pt x="185" y="445"/>
                    <a:pt x="284" y="432"/>
                  </a:cubicBezTo>
                  <a:cubicBezTo>
                    <a:pt x="393" y="418"/>
                    <a:pt x="451" y="308"/>
                    <a:pt x="405" y="189"/>
                  </a:cubicBezTo>
                  <a:close/>
                </a:path>
              </a:pathLst>
            </a:custGeom>
            <a:noFill/>
            <a:ln w="12700" cap="flat">
              <a:solidFill>
                <a:srgbClr val="3F3D56"/>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0" name="íṧlídè"/>
            <p:cNvSpPr/>
            <p:nvPr/>
          </p:nvSpPr>
          <p:spPr bwMode="auto">
            <a:xfrm>
              <a:off x="6848476" y="1325563"/>
              <a:ext cx="184150" cy="185738"/>
            </a:xfrm>
            <a:prstGeom prst="ellipse">
              <a:avLst/>
            </a:prstGeom>
            <a:noFill/>
            <a:ln w="12700" cap="flat">
              <a:solidFill>
                <a:srgbClr val="3F3D56"/>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1" name="is1íďê"/>
            <p:cNvSpPr/>
            <p:nvPr/>
          </p:nvSpPr>
          <p:spPr bwMode="auto">
            <a:xfrm>
              <a:off x="8074026" y="4022725"/>
              <a:ext cx="185738" cy="184150"/>
            </a:xfrm>
            <a:prstGeom prst="ellipse">
              <a:avLst/>
            </a:prstGeom>
            <a:noFill/>
            <a:ln w="12700" cap="flat">
              <a:solidFill>
                <a:srgbClr val="3F3D56"/>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2" name="ïṩḻíde"/>
            <p:cNvSpPr/>
            <p:nvPr/>
          </p:nvSpPr>
          <p:spPr bwMode="auto">
            <a:xfrm>
              <a:off x="4024313" y="1558925"/>
              <a:ext cx="185738" cy="185738"/>
            </a:xfrm>
            <a:prstGeom prst="ellipse">
              <a:avLst/>
            </a:prstGeom>
            <a:noFill/>
            <a:ln w="12700" cap="flat">
              <a:solidFill>
                <a:srgbClr val="3F3D56"/>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33" name="í$1íde"/>
            <p:cNvSpPr/>
            <p:nvPr/>
          </p:nvSpPr>
          <p:spPr bwMode="auto">
            <a:xfrm>
              <a:off x="5716588" y="1598613"/>
              <a:ext cx="684213" cy="682625"/>
            </a:xfrm>
            <a:prstGeom prst="ellipse">
              <a:avLst/>
            </a:pr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iṡľiḑé"/>
            <p:cNvSpPr/>
            <p:nvPr/>
          </p:nvSpPr>
          <p:spPr bwMode="auto">
            <a:xfrm>
              <a:off x="7172326" y="2306638"/>
              <a:ext cx="461963" cy="463550"/>
            </a:xfrm>
            <a:prstGeom prst="ellipse">
              <a:avLst/>
            </a:pr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işḻiḑé"/>
            <p:cNvSpPr/>
            <p:nvPr/>
          </p:nvSpPr>
          <p:spPr bwMode="auto">
            <a:xfrm>
              <a:off x="7545388" y="5411788"/>
              <a:ext cx="152400" cy="212725"/>
            </a:xfrm>
            <a:custGeom>
              <a:avLst/>
              <a:gdLst>
                <a:gd name="T0" fmla="*/ 68 w 96"/>
                <a:gd name="T1" fmla="*/ 15 h 134"/>
                <a:gd name="T2" fmla="*/ 96 w 96"/>
                <a:gd name="T3" fmla="*/ 134 h 134"/>
                <a:gd name="T4" fmla="*/ 28 w 96"/>
                <a:gd name="T5" fmla="*/ 134 h 134"/>
                <a:gd name="T6" fmla="*/ 0 w 96"/>
                <a:gd name="T7" fmla="*/ 0 h 134"/>
                <a:gd name="T8" fmla="*/ 68 w 96"/>
                <a:gd name="T9" fmla="*/ 15 h 134"/>
              </a:gdLst>
              <a:ahLst/>
              <a:cxnLst>
                <a:cxn ang="0">
                  <a:pos x="T0" y="T1"/>
                </a:cxn>
                <a:cxn ang="0">
                  <a:pos x="T2" y="T3"/>
                </a:cxn>
                <a:cxn ang="0">
                  <a:pos x="T4" y="T5"/>
                </a:cxn>
                <a:cxn ang="0">
                  <a:pos x="T6" y="T7"/>
                </a:cxn>
                <a:cxn ang="0">
                  <a:pos x="T8" y="T9"/>
                </a:cxn>
              </a:cxnLst>
              <a:rect l="0" t="0" r="r" b="b"/>
              <a:pathLst>
                <a:path w="96" h="134">
                  <a:moveTo>
                    <a:pt x="68" y="15"/>
                  </a:moveTo>
                  <a:lnTo>
                    <a:pt x="96" y="134"/>
                  </a:lnTo>
                  <a:lnTo>
                    <a:pt x="28" y="134"/>
                  </a:lnTo>
                  <a:lnTo>
                    <a:pt x="0" y="0"/>
                  </a:lnTo>
                  <a:lnTo>
                    <a:pt x="68" y="15"/>
                  </a:lnTo>
                  <a:close/>
                </a:path>
              </a:pathLst>
            </a:cu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íSľïḋe"/>
            <p:cNvSpPr/>
            <p:nvPr/>
          </p:nvSpPr>
          <p:spPr bwMode="auto">
            <a:xfrm>
              <a:off x="7029451" y="5435600"/>
              <a:ext cx="107950" cy="188913"/>
            </a:xfrm>
            <a:custGeom>
              <a:avLst/>
              <a:gdLst>
                <a:gd name="T0" fmla="*/ 68 w 68"/>
                <a:gd name="T1" fmla="*/ 0 h 119"/>
                <a:gd name="T2" fmla="*/ 68 w 68"/>
                <a:gd name="T3" fmla="*/ 111 h 119"/>
                <a:gd name="T4" fmla="*/ 0 w 68"/>
                <a:gd name="T5" fmla="*/ 119 h 119"/>
                <a:gd name="T6" fmla="*/ 0 w 68"/>
                <a:gd name="T7" fmla="*/ 0 h 119"/>
                <a:gd name="T8" fmla="*/ 68 w 68"/>
                <a:gd name="T9" fmla="*/ 0 h 119"/>
              </a:gdLst>
              <a:ahLst/>
              <a:cxnLst>
                <a:cxn ang="0">
                  <a:pos x="T0" y="T1"/>
                </a:cxn>
                <a:cxn ang="0">
                  <a:pos x="T2" y="T3"/>
                </a:cxn>
                <a:cxn ang="0">
                  <a:pos x="T4" y="T5"/>
                </a:cxn>
                <a:cxn ang="0">
                  <a:pos x="T6" y="T7"/>
                </a:cxn>
                <a:cxn ang="0">
                  <a:pos x="T8" y="T9"/>
                </a:cxn>
              </a:cxnLst>
              <a:rect l="0" t="0" r="r" b="b"/>
              <a:pathLst>
                <a:path w="68" h="119">
                  <a:moveTo>
                    <a:pt x="68" y="0"/>
                  </a:moveTo>
                  <a:lnTo>
                    <a:pt x="68" y="111"/>
                  </a:lnTo>
                  <a:lnTo>
                    <a:pt x="0" y="119"/>
                  </a:lnTo>
                  <a:lnTo>
                    <a:pt x="0" y="0"/>
                  </a:lnTo>
                  <a:lnTo>
                    <a:pt x="68" y="0"/>
                  </a:lnTo>
                  <a:close/>
                </a:path>
              </a:pathLst>
            </a:cu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íṩ1ïdê"/>
            <p:cNvSpPr/>
            <p:nvPr/>
          </p:nvSpPr>
          <p:spPr bwMode="auto">
            <a:xfrm>
              <a:off x="7477126" y="3432175"/>
              <a:ext cx="207963" cy="584200"/>
            </a:xfrm>
            <a:custGeom>
              <a:avLst/>
              <a:gdLst>
                <a:gd name="T0" fmla="*/ 132 w 132"/>
                <a:gd name="T1" fmla="*/ 4 h 372"/>
                <a:gd name="T2" fmla="*/ 116 w 132"/>
                <a:gd name="T3" fmla="*/ 188 h 372"/>
                <a:gd name="T4" fmla="*/ 36 w 132"/>
                <a:gd name="T5" fmla="*/ 372 h 372"/>
                <a:gd name="T6" fmla="*/ 0 w 132"/>
                <a:gd name="T7" fmla="*/ 260 h 372"/>
                <a:gd name="T8" fmla="*/ 48 w 132"/>
                <a:gd name="T9" fmla="*/ 116 h 372"/>
                <a:gd name="T10" fmla="*/ 45 w 132"/>
                <a:gd name="T11" fmla="*/ 0 h 372"/>
                <a:gd name="T12" fmla="*/ 132 w 132"/>
                <a:gd name="T13" fmla="*/ 4 h 372"/>
              </a:gdLst>
              <a:ahLst/>
              <a:cxnLst>
                <a:cxn ang="0">
                  <a:pos x="T0" y="T1"/>
                </a:cxn>
                <a:cxn ang="0">
                  <a:pos x="T2" y="T3"/>
                </a:cxn>
                <a:cxn ang="0">
                  <a:pos x="T4" y="T5"/>
                </a:cxn>
                <a:cxn ang="0">
                  <a:pos x="T6" y="T7"/>
                </a:cxn>
                <a:cxn ang="0">
                  <a:pos x="T8" y="T9"/>
                </a:cxn>
                <a:cxn ang="0">
                  <a:pos x="T10" y="T11"/>
                </a:cxn>
                <a:cxn ang="0">
                  <a:pos x="T12" y="T13"/>
                </a:cxn>
              </a:cxnLst>
              <a:rect l="0" t="0" r="r" b="b"/>
              <a:pathLst>
                <a:path w="132" h="372">
                  <a:moveTo>
                    <a:pt x="132" y="4"/>
                  </a:moveTo>
                  <a:cubicBezTo>
                    <a:pt x="132" y="4"/>
                    <a:pt x="124" y="176"/>
                    <a:pt x="116" y="188"/>
                  </a:cubicBezTo>
                  <a:cubicBezTo>
                    <a:pt x="108" y="200"/>
                    <a:pt x="36" y="372"/>
                    <a:pt x="36" y="372"/>
                  </a:cubicBezTo>
                  <a:cubicBezTo>
                    <a:pt x="0" y="260"/>
                    <a:pt x="0" y="260"/>
                    <a:pt x="0" y="260"/>
                  </a:cubicBezTo>
                  <a:cubicBezTo>
                    <a:pt x="0" y="260"/>
                    <a:pt x="56" y="168"/>
                    <a:pt x="48" y="116"/>
                  </a:cubicBezTo>
                  <a:cubicBezTo>
                    <a:pt x="40" y="64"/>
                    <a:pt x="45" y="0"/>
                    <a:pt x="45" y="0"/>
                  </a:cubicBezTo>
                  <a:lnTo>
                    <a:pt x="132" y="4"/>
                  </a:lnTo>
                  <a:close/>
                </a:path>
              </a:pathLst>
            </a:cu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ïṥ1îḍè"/>
            <p:cNvSpPr/>
            <p:nvPr/>
          </p:nvSpPr>
          <p:spPr bwMode="auto">
            <a:xfrm>
              <a:off x="7150101" y="2432050"/>
              <a:ext cx="352425" cy="352425"/>
            </a:xfrm>
            <a:prstGeom prst="ellipse">
              <a:avLst/>
            </a:pr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îSḷiḋé"/>
            <p:cNvSpPr/>
            <p:nvPr/>
          </p:nvSpPr>
          <p:spPr bwMode="auto">
            <a:xfrm>
              <a:off x="7218363" y="2627313"/>
              <a:ext cx="333375" cy="327025"/>
            </a:xfrm>
            <a:custGeom>
              <a:avLst/>
              <a:gdLst>
                <a:gd name="T0" fmla="*/ 160 w 212"/>
                <a:gd name="T1" fmla="*/ 0 h 208"/>
                <a:gd name="T2" fmla="*/ 184 w 212"/>
                <a:gd name="T3" fmla="*/ 184 h 208"/>
                <a:gd name="T4" fmla="*/ 24 w 212"/>
                <a:gd name="T5" fmla="*/ 188 h 208"/>
                <a:gd name="T6" fmla="*/ 32 w 212"/>
                <a:gd name="T7" fmla="*/ 52 h 208"/>
                <a:gd name="T8" fmla="*/ 160 w 212"/>
                <a:gd name="T9" fmla="*/ 0 h 208"/>
              </a:gdLst>
              <a:ahLst/>
              <a:cxnLst>
                <a:cxn ang="0">
                  <a:pos x="T0" y="T1"/>
                </a:cxn>
                <a:cxn ang="0">
                  <a:pos x="T2" y="T3"/>
                </a:cxn>
                <a:cxn ang="0">
                  <a:pos x="T4" y="T5"/>
                </a:cxn>
                <a:cxn ang="0">
                  <a:pos x="T6" y="T7"/>
                </a:cxn>
                <a:cxn ang="0">
                  <a:pos x="T8" y="T9"/>
                </a:cxn>
              </a:cxnLst>
              <a:rect l="0" t="0" r="r" b="b"/>
              <a:pathLst>
                <a:path w="212" h="208">
                  <a:moveTo>
                    <a:pt x="160" y="0"/>
                  </a:moveTo>
                  <a:cubicBezTo>
                    <a:pt x="160" y="0"/>
                    <a:pt x="156" y="160"/>
                    <a:pt x="184" y="184"/>
                  </a:cubicBezTo>
                  <a:cubicBezTo>
                    <a:pt x="212" y="208"/>
                    <a:pt x="24" y="188"/>
                    <a:pt x="24" y="188"/>
                  </a:cubicBezTo>
                  <a:cubicBezTo>
                    <a:pt x="24" y="188"/>
                    <a:pt x="64" y="76"/>
                    <a:pt x="32" y="52"/>
                  </a:cubicBezTo>
                  <a:cubicBezTo>
                    <a:pt x="0" y="28"/>
                    <a:pt x="160" y="0"/>
                    <a:pt x="160" y="0"/>
                  </a:cubicBezTo>
                  <a:close/>
                </a:path>
              </a:pathLst>
            </a:cu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ïSļíḋê"/>
            <p:cNvSpPr/>
            <p:nvPr/>
          </p:nvSpPr>
          <p:spPr bwMode="auto">
            <a:xfrm>
              <a:off x="6854826" y="2840038"/>
              <a:ext cx="879475" cy="2659063"/>
            </a:xfrm>
            <a:custGeom>
              <a:avLst/>
              <a:gdLst>
                <a:gd name="T0" fmla="*/ 243 w 559"/>
                <a:gd name="T1" fmla="*/ 44 h 1692"/>
                <a:gd name="T2" fmla="*/ 299 w 559"/>
                <a:gd name="T3" fmla="*/ 4 h 1692"/>
                <a:gd name="T4" fmla="*/ 439 w 559"/>
                <a:gd name="T5" fmla="*/ 24 h 1692"/>
                <a:gd name="T6" fmla="*/ 463 w 559"/>
                <a:gd name="T7" fmla="*/ 68 h 1692"/>
                <a:gd name="T8" fmla="*/ 535 w 559"/>
                <a:gd name="T9" fmla="*/ 136 h 1692"/>
                <a:gd name="T10" fmla="*/ 391 w 559"/>
                <a:gd name="T11" fmla="*/ 476 h 1692"/>
                <a:gd name="T12" fmla="*/ 407 w 559"/>
                <a:gd name="T13" fmla="*/ 560 h 1692"/>
                <a:gd name="T14" fmla="*/ 423 w 559"/>
                <a:gd name="T15" fmla="*/ 644 h 1692"/>
                <a:gd name="T16" fmla="*/ 451 w 559"/>
                <a:gd name="T17" fmla="*/ 940 h 1692"/>
                <a:gd name="T18" fmla="*/ 451 w 559"/>
                <a:gd name="T19" fmla="*/ 1192 h 1692"/>
                <a:gd name="T20" fmla="*/ 527 w 559"/>
                <a:gd name="T21" fmla="*/ 1660 h 1692"/>
                <a:gd name="T22" fmla="*/ 367 w 559"/>
                <a:gd name="T23" fmla="*/ 1660 h 1692"/>
                <a:gd name="T24" fmla="*/ 263 w 559"/>
                <a:gd name="T25" fmla="*/ 1044 h 1692"/>
                <a:gd name="T26" fmla="*/ 223 w 559"/>
                <a:gd name="T27" fmla="*/ 840 h 1692"/>
                <a:gd name="T28" fmla="*/ 219 w 559"/>
                <a:gd name="T29" fmla="*/ 1288 h 1692"/>
                <a:gd name="T30" fmla="*/ 199 w 559"/>
                <a:gd name="T31" fmla="*/ 1676 h 1692"/>
                <a:gd name="T32" fmla="*/ 55 w 559"/>
                <a:gd name="T33" fmla="*/ 1668 h 1692"/>
                <a:gd name="T34" fmla="*/ 5 w 559"/>
                <a:gd name="T35" fmla="*/ 933 h 1692"/>
                <a:gd name="T36" fmla="*/ 22 w 559"/>
                <a:gd name="T37" fmla="*/ 708 h 1692"/>
                <a:gd name="T38" fmla="*/ 91 w 559"/>
                <a:gd name="T39" fmla="*/ 508 h 1692"/>
                <a:gd name="T40" fmla="*/ 175 w 559"/>
                <a:gd name="T41" fmla="*/ 224 h 1692"/>
                <a:gd name="T42" fmla="*/ 107 w 559"/>
                <a:gd name="T43" fmla="*/ 100 h 1692"/>
                <a:gd name="T44" fmla="*/ 171 w 559"/>
                <a:gd name="T45" fmla="*/ 60 h 1692"/>
                <a:gd name="T46" fmla="*/ 243 w 559"/>
                <a:gd name="T47" fmla="*/ 44 h 1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9" h="1692">
                  <a:moveTo>
                    <a:pt x="243" y="44"/>
                  </a:moveTo>
                  <a:cubicBezTo>
                    <a:pt x="243" y="44"/>
                    <a:pt x="267" y="0"/>
                    <a:pt x="299" y="4"/>
                  </a:cubicBezTo>
                  <a:cubicBezTo>
                    <a:pt x="331" y="8"/>
                    <a:pt x="435" y="16"/>
                    <a:pt x="439" y="24"/>
                  </a:cubicBezTo>
                  <a:cubicBezTo>
                    <a:pt x="443" y="32"/>
                    <a:pt x="455" y="60"/>
                    <a:pt x="463" y="68"/>
                  </a:cubicBezTo>
                  <a:cubicBezTo>
                    <a:pt x="471" y="76"/>
                    <a:pt x="531" y="88"/>
                    <a:pt x="535" y="136"/>
                  </a:cubicBezTo>
                  <a:cubicBezTo>
                    <a:pt x="539" y="184"/>
                    <a:pt x="391" y="476"/>
                    <a:pt x="391" y="476"/>
                  </a:cubicBezTo>
                  <a:cubicBezTo>
                    <a:pt x="391" y="476"/>
                    <a:pt x="411" y="544"/>
                    <a:pt x="407" y="560"/>
                  </a:cubicBezTo>
                  <a:cubicBezTo>
                    <a:pt x="403" y="576"/>
                    <a:pt x="427" y="624"/>
                    <a:pt x="423" y="644"/>
                  </a:cubicBezTo>
                  <a:cubicBezTo>
                    <a:pt x="419" y="664"/>
                    <a:pt x="483" y="784"/>
                    <a:pt x="451" y="940"/>
                  </a:cubicBezTo>
                  <a:cubicBezTo>
                    <a:pt x="451" y="1192"/>
                    <a:pt x="451" y="1192"/>
                    <a:pt x="451" y="1192"/>
                  </a:cubicBezTo>
                  <a:cubicBezTo>
                    <a:pt x="451" y="1192"/>
                    <a:pt x="559" y="1628"/>
                    <a:pt x="527" y="1660"/>
                  </a:cubicBezTo>
                  <a:cubicBezTo>
                    <a:pt x="495" y="1692"/>
                    <a:pt x="387" y="1672"/>
                    <a:pt x="367" y="1660"/>
                  </a:cubicBezTo>
                  <a:cubicBezTo>
                    <a:pt x="347" y="1648"/>
                    <a:pt x="263" y="1044"/>
                    <a:pt x="263" y="1044"/>
                  </a:cubicBezTo>
                  <a:cubicBezTo>
                    <a:pt x="223" y="840"/>
                    <a:pt x="223" y="840"/>
                    <a:pt x="223" y="840"/>
                  </a:cubicBezTo>
                  <a:cubicBezTo>
                    <a:pt x="219" y="1288"/>
                    <a:pt x="219" y="1288"/>
                    <a:pt x="219" y="1288"/>
                  </a:cubicBezTo>
                  <a:cubicBezTo>
                    <a:pt x="219" y="1288"/>
                    <a:pt x="227" y="1664"/>
                    <a:pt x="199" y="1676"/>
                  </a:cubicBezTo>
                  <a:cubicBezTo>
                    <a:pt x="171" y="1688"/>
                    <a:pt x="63" y="1692"/>
                    <a:pt x="55" y="1668"/>
                  </a:cubicBezTo>
                  <a:cubicBezTo>
                    <a:pt x="48" y="1649"/>
                    <a:pt x="18" y="1151"/>
                    <a:pt x="5" y="933"/>
                  </a:cubicBezTo>
                  <a:cubicBezTo>
                    <a:pt x="0" y="858"/>
                    <a:pt x="6" y="782"/>
                    <a:pt x="22" y="708"/>
                  </a:cubicBezTo>
                  <a:cubicBezTo>
                    <a:pt x="39" y="633"/>
                    <a:pt x="63" y="544"/>
                    <a:pt x="91" y="508"/>
                  </a:cubicBezTo>
                  <a:cubicBezTo>
                    <a:pt x="143" y="440"/>
                    <a:pt x="175" y="224"/>
                    <a:pt x="175" y="224"/>
                  </a:cubicBezTo>
                  <a:cubicBezTo>
                    <a:pt x="107" y="100"/>
                    <a:pt x="107" y="100"/>
                    <a:pt x="107" y="100"/>
                  </a:cubicBezTo>
                  <a:cubicBezTo>
                    <a:pt x="107" y="100"/>
                    <a:pt x="147" y="60"/>
                    <a:pt x="171" y="60"/>
                  </a:cubicBezTo>
                  <a:cubicBezTo>
                    <a:pt x="195" y="60"/>
                    <a:pt x="243" y="44"/>
                    <a:pt x="243" y="44"/>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iṧḻídê"/>
            <p:cNvSpPr/>
            <p:nvPr/>
          </p:nvSpPr>
          <p:spPr bwMode="auto">
            <a:xfrm>
              <a:off x="7527926" y="3009900"/>
              <a:ext cx="187325" cy="477838"/>
            </a:xfrm>
            <a:custGeom>
              <a:avLst/>
              <a:gdLst>
                <a:gd name="T0" fmla="*/ 84 w 120"/>
                <a:gd name="T1" fmla="*/ 0 h 304"/>
                <a:gd name="T2" fmla="*/ 105 w 120"/>
                <a:gd name="T3" fmla="*/ 14 h 304"/>
                <a:gd name="T4" fmla="*/ 108 w 120"/>
                <a:gd name="T5" fmla="*/ 288 h 304"/>
                <a:gd name="T6" fmla="*/ 6 w 120"/>
                <a:gd name="T7" fmla="*/ 282 h 304"/>
                <a:gd name="T8" fmla="*/ 84 w 120"/>
                <a:gd name="T9" fmla="*/ 0 h 304"/>
              </a:gdLst>
              <a:ahLst/>
              <a:cxnLst>
                <a:cxn ang="0">
                  <a:pos x="T0" y="T1"/>
                </a:cxn>
                <a:cxn ang="0">
                  <a:pos x="T2" y="T3"/>
                </a:cxn>
                <a:cxn ang="0">
                  <a:pos x="T4" y="T5"/>
                </a:cxn>
                <a:cxn ang="0">
                  <a:pos x="T6" y="T7"/>
                </a:cxn>
                <a:cxn ang="0">
                  <a:pos x="T8" y="T9"/>
                </a:cxn>
              </a:cxnLst>
              <a:rect l="0" t="0" r="r" b="b"/>
              <a:pathLst>
                <a:path w="120" h="304">
                  <a:moveTo>
                    <a:pt x="84" y="0"/>
                  </a:moveTo>
                  <a:cubicBezTo>
                    <a:pt x="105" y="14"/>
                    <a:pt x="105" y="14"/>
                    <a:pt x="105" y="14"/>
                  </a:cubicBezTo>
                  <a:cubicBezTo>
                    <a:pt x="105" y="14"/>
                    <a:pt x="120" y="272"/>
                    <a:pt x="108" y="288"/>
                  </a:cubicBezTo>
                  <a:cubicBezTo>
                    <a:pt x="96" y="304"/>
                    <a:pt x="12" y="296"/>
                    <a:pt x="6" y="282"/>
                  </a:cubicBezTo>
                  <a:cubicBezTo>
                    <a:pt x="0" y="268"/>
                    <a:pt x="84" y="0"/>
                    <a:pt x="84" y="0"/>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ïṥḻïďé"/>
            <p:cNvSpPr/>
            <p:nvPr/>
          </p:nvSpPr>
          <p:spPr bwMode="auto">
            <a:xfrm>
              <a:off x="6521451" y="3300413"/>
              <a:ext cx="611188" cy="952500"/>
            </a:xfrm>
            <a:custGeom>
              <a:avLst/>
              <a:gdLst>
                <a:gd name="T0" fmla="*/ 366 w 388"/>
                <a:gd name="T1" fmla="*/ 49 h 606"/>
                <a:gd name="T2" fmla="*/ 328 w 388"/>
                <a:gd name="T3" fmla="*/ 268 h 606"/>
                <a:gd name="T4" fmla="*/ 126 w 388"/>
                <a:gd name="T5" fmla="*/ 443 h 606"/>
                <a:gd name="T6" fmla="*/ 5 w 388"/>
                <a:gd name="T7" fmla="*/ 549 h 606"/>
                <a:gd name="T8" fmla="*/ 90 w 388"/>
                <a:gd name="T9" fmla="*/ 399 h 606"/>
                <a:gd name="T10" fmla="*/ 259 w 388"/>
                <a:gd name="T11" fmla="*/ 189 h 606"/>
                <a:gd name="T12" fmla="*/ 282 w 388"/>
                <a:gd name="T13" fmla="*/ 48 h 606"/>
                <a:gd name="T14" fmla="*/ 366 w 388"/>
                <a:gd name="T15" fmla="*/ 49 h 6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606">
                  <a:moveTo>
                    <a:pt x="366" y="49"/>
                  </a:moveTo>
                  <a:cubicBezTo>
                    <a:pt x="378" y="130"/>
                    <a:pt x="388" y="203"/>
                    <a:pt x="328" y="268"/>
                  </a:cubicBezTo>
                  <a:cubicBezTo>
                    <a:pt x="268" y="334"/>
                    <a:pt x="200" y="393"/>
                    <a:pt x="126" y="443"/>
                  </a:cubicBezTo>
                  <a:cubicBezTo>
                    <a:pt x="119" y="463"/>
                    <a:pt x="11" y="606"/>
                    <a:pt x="5" y="549"/>
                  </a:cubicBezTo>
                  <a:cubicBezTo>
                    <a:pt x="0" y="492"/>
                    <a:pt x="37" y="447"/>
                    <a:pt x="90" y="399"/>
                  </a:cubicBezTo>
                  <a:cubicBezTo>
                    <a:pt x="143" y="351"/>
                    <a:pt x="217" y="246"/>
                    <a:pt x="259" y="189"/>
                  </a:cubicBezTo>
                  <a:cubicBezTo>
                    <a:pt x="300" y="131"/>
                    <a:pt x="283" y="96"/>
                    <a:pt x="282" y="48"/>
                  </a:cubicBezTo>
                  <a:cubicBezTo>
                    <a:pt x="280" y="0"/>
                    <a:pt x="349" y="50"/>
                    <a:pt x="366" y="49"/>
                  </a:cubicBezTo>
                  <a:close/>
                </a:path>
              </a:pathLst>
            </a:custGeom>
            <a:solidFill>
              <a:srgbClr val="9F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i$lîḋê"/>
            <p:cNvSpPr/>
            <p:nvPr/>
          </p:nvSpPr>
          <p:spPr bwMode="auto">
            <a:xfrm>
              <a:off x="6935788" y="5505450"/>
              <a:ext cx="252413" cy="279400"/>
            </a:xfrm>
            <a:custGeom>
              <a:avLst/>
              <a:gdLst>
                <a:gd name="T0" fmla="*/ 60 w 160"/>
                <a:gd name="T1" fmla="*/ 3 h 178"/>
                <a:gd name="T2" fmla="*/ 44 w 160"/>
                <a:gd name="T3" fmla="*/ 60 h 178"/>
                <a:gd name="T4" fmla="*/ 4 w 160"/>
                <a:gd name="T5" fmla="*/ 132 h 178"/>
                <a:gd name="T6" fmla="*/ 34 w 160"/>
                <a:gd name="T7" fmla="*/ 178 h 178"/>
                <a:gd name="T8" fmla="*/ 32 w 160"/>
                <a:gd name="T9" fmla="*/ 168 h 178"/>
                <a:gd name="T10" fmla="*/ 44 w 160"/>
                <a:gd name="T11" fmla="*/ 172 h 178"/>
                <a:gd name="T12" fmla="*/ 46 w 160"/>
                <a:gd name="T13" fmla="*/ 178 h 178"/>
                <a:gd name="T14" fmla="*/ 158 w 160"/>
                <a:gd name="T15" fmla="*/ 178 h 178"/>
                <a:gd name="T16" fmla="*/ 156 w 160"/>
                <a:gd name="T17" fmla="*/ 116 h 178"/>
                <a:gd name="T18" fmla="*/ 140 w 160"/>
                <a:gd name="T19" fmla="*/ 4 h 178"/>
                <a:gd name="T20" fmla="*/ 88 w 160"/>
                <a:gd name="T21" fmla="*/ 28 h 178"/>
                <a:gd name="T22" fmla="*/ 60 w 160"/>
                <a:gd name="T23"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78">
                  <a:moveTo>
                    <a:pt x="60" y="3"/>
                  </a:moveTo>
                  <a:cubicBezTo>
                    <a:pt x="60" y="3"/>
                    <a:pt x="56" y="48"/>
                    <a:pt x="44" y="60"/>
                  </a:cubicBezTo>
                  <a:cubicBezTo>
                    <a:pt x="32" y="72"/>
                    <a:pt x="0" y="88"/>
                    <a:pt x="4" y="132"/>
                  </a:cubicBezTo>
                  <a:cubicBezTo>
                    <a:pt x="8" y="176"/>
                    <a:pt x="34" y="178"/>
                    <a:pt x="34" y="178"/>
                  </a:cubicBezTo>
                  <a:cubicBezTo>
                    <a:pt x="32" y="168"/>
                    <a:pt x="32" y="168"/>
                    <a:pt x="32" y="168"/>
                  </a:cubicBezTo>
                  <a:cubicBezTo>
                    <a:pt x="44" y="172"/>
                    <a:pt x="44" y="172"/>
                    <a:pt x="44" y="172"/>
                  </a:cubicBezTo>
                  <a:cubicBezTo>
                    <a:pt x="46" y="178"/>
                    <a:pt x="46" y="178"/>
                    <a:pt x="46" y="178"/>
                  </a:cubicBezTo>
                  <a:cubicBezTo>
                    <a:pt x="158" y="178"/>
                    <a:pt x="158" y="178"/>
                    <a:pt x="158" y="178"/>
                  </a:cubicBezTo>
                  <a:cubicBezTo>
                    <a:pt x="158" y="178"/>
                    <a:pt x="160" y="136"/>
                    <a:pt x="156" y="116"/>
                  </a:cubicBezTo>
                  <a:cubicBezTo>
                    <a:pt x="152" y="96"/>
                    <a:pt x="152" y="0"/>
                    <a:pt x="140" y="4"/>
                  </a:cubicBezTo>
                  <a:cubicBezTo>
                    <a:pt x="128" y="8"/>
                    <a:pt x="96" y="12"/>
                    <a:pt x="88" y="28"/>
                  </a:cubicBezTo>
                  <a:cubicBezTo>
                    <a:pt x="80" y="44"/>
                    <a:pt x="56" y="38"/>
                    <a:pt x="60" y="3"/>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îṡľíḑé"/>
            <p:cNvSpPr/>
            <p:nvPr/>
          </p:nvSpPr>
          <p:spPr bwMode="auto">
            <a:xfrm>
              <a:off x="7515226" y="5505450"/>
              <a:ext cx="250825" cy="279400"/>
            </a:xfrm>
            <a:custGeom>
              <a:avLst/>
              <a:gdLst>
                <a:gd name="T0" fmla="*/ 100 w 160"/>
                <a:gd name="T1" fmla="*/ 3 h 178"/>
                <a:gd name="T2" fmla="*/ 116 w 160"/>
                <a:gd name="T3" fmla="*/ 60 h 178"/>
                <a:gd name="T4" fmla="*/ 156 w 160"/>
                <a:gd name="T5" fmla="*/ 132 h 178"/>
                <a:gd name="T6" fmla="*/ 126 w 160"/>
                <a:gd name="T7" fmla="*/ 178 h 178"/>
                <a:gd name="T8" fmla="*/ 128 w 160"/>
                <a:gd name="T9" fmla="*/ 168 h 178"/>
                <a:gd name="T10" fmla="*/ 116 w 160"/>
                <a:gd name="T11" fmla="*/ 172 h 178"/>
                <a:gd name="T12" fmla="*/ 114 w 160"/>
                <a:gd name="T13" fmla="*/ 178 h 178"/>
                <a:gd name="T14" fmla="*/ 2 w 160"/>
                <a:gd name="T15" fmla="*/ 178 h 178"/>
                <a:gd name="T16" fmla="*/ 4 w 160"/>
                <a:gd name="T17" fmla="*/ 116 h 178"/>
                <a:gd name="T18" fmla="*/ 20 w 160"/>
                <a:gd name="T19" fmla="*/ 4 h 178"/>
                <a:gd name="T20" fmla="*/ 72 w 160"/>
                <a:gd name="T21" fmla="*/ 28 h 178"/>
                <a:gd name="T22" fmla="*/ 100 w 160"/>
                <a:gd name="T23"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78">
                  <a:moveTo>
                    <a:pt x="100" y="3"/>
                  </a:moveTo>
                  <a:cubicBezTo>
                    <a:pt x="100" y="3"/>
                    <a:pt x="104" y="48"/>
                    <a:pt x="116" y="60"/>
                  </a:cubicBezTo>
                  <a:cubicBezTo>
                    <a:pt x="128" y="72"/>
                    <a:pt x="160" y="88"/>
                    <a:pt x="156" y="132"/>
                  </a:cubicBezTo>
                  <a:cubicBezTo>
                    <a:pt x="152" y="176"/>
                    <a:pt x="126" y="178"/>
                    <a:pt x="126" y="178"/>
                  </a:cubicBezTo>
                  <a:cubicBezTo>
                    <a:pt x="128" y="168"/>
                    <a:pt x="128" y="168"/>
                    <a:pt x="128" y="168"/>
                  </a:cubicBezTo>
                  <a:cubicBezTo>
                    <a:pt x="116" y="172"/>
                    <a:pt x="116" y="172"/>
                    <a:pt x="116" y="172"/>
                  </a:cubicBezTo>
                  <a:cubicBezTo>
                    <a:pt x="114" y="178"/>
                    <a:pt x="114" y="178"/>
                    <a:pt x="114" y="178"/>
                  </a:cubicBezTo>
                  <a:cubicBezTo>
                    <a:pt x="2" y="178"/>
                    <a:pt x="2" y="178"/>
                    <a:pt x="2" y="178"/>
                  </a:cubicBezTo>
                  <a:cubicBezTo>
                    <a:pt x="2" y="178"/>
                    <a:pt x="0" y="136"/>
                    <a:pt x="4" y="116"/>
                  </a:cubicBezTo>
                  <a:cubicBezTo>
                    <a:pt x="8" y="96"/>
                    <a:pt x="8" y="0"/>
                    <a:pt x="20" y="4"/>
                  </a:cubicBezTo>
                  <a:cubicBezTo>
                    <a:pt x="32" y="8"/>
                    <a:pt x="64" y="12"/>
                    <a:pt x="72" y="28"/>
                  </a:cubicBezTo>
                  <a:cubicBezTo>
                    <a:pt x="80" y="44"/>
                    <a:pt x="104" y="38"/>
                    <a:pt x="100" y="3"/>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ïśḷîďè"/>
            <p:cNvSpPr/>
            <p:nvPr/>
          </p:nvSpPr>
          <p:spPr bwMode="auto">
            <a:xfrm>
              <a:off x="6929438" y="2978150"/>
              <a:ext cx="269875" cy="503238"/>
            </a:xfrm>
            <a:custGeom>
              <a:avLst/>
              <a:gdLst>
                <a:gd name="T0" fmla="*/ 116 w 172"/>
                <a:gd name="T1" fmla="*/ 0 h 320"/>
                <a:gd name="T2" fmla="*/ 60 w 172"/>
                <a:gd name="T3" fmla="*/ 12 h 320"/>
                <a:gd name="T4" fmla="*/ 44 w 172"/>
                <a:gd name="T5" fmla="*/ 136 h 320"/>
                <a:gd name="T6" fmla="*/ 12 w 172"/>
                <a:gd name="T7" fmla="*/ 260 h 320"/>
                <a:gd name="T8" fmla="*/ 144 w 172"/>
                <a:gd name="T9" fmla="*/ 288 h 320"/>
                <a:gd name="T10" fmla="*/ 116 w 172"/>
                <a:gd name="T11" fmla="*/ 0 h 320"/>
              </a:gdLst>
              <a:ahLst/>
              <a:cxnLst>
                <a:cxn ang="0">
                  <a:pos x="T0" y="T1"/>
                </a:cxn>
                <a:cxn ang="0">
                  <a:pos x="T2" y="T3"/>
                </a:cxn>
                <a:cxn ang="0">
                  <a:pos x="T4" y="T5"/>
                </a:cxn>
                <a:cxn ang="0">
                  <a:pos x="T6" y="T7"/>
                </a:cxn>
                <a:cxn ang="0">
                  <a:pos x="T8" y="T9"/>
                </a:cxn>
                <a:cxn ang="0">
                  <a:pos x="T10" y="T11"/>
                </a:cxn>
              </a:cxnLst>
              <a:rect l="0" t="0" r="r" b="b"/>
              <a:pathLst>
                <a:path w="172" h="320">
                  <a:moveTo>
                    <a:pt x="116" y="0"/>
                  </a:moveTo>
                  <a:cubicBezTo>
                    <a:pt x="60" y="12"/>
                    <a:pt x="60" y="12"/>
                    <a:pt x="60" y="12"/>
                  </a:cubicBezTo>
                  <a:cubicBezTo>
                    <a:pt x="60" y="12"/>
                    <a:pt x="60" y="100"/>
                    <a:pt x="44" y="136"/>
                  </a:cubicBezTo>
                  <a:cubicBezTo>
                    <a:pt x="28" y="172"/>
                    <a:pt x="0" y="256"/>
                    <a:pt x="12" y="260"/>
                  </a:cubicBezTo>
                  <a:cubicBezTo>
                    <a:pt x="24" y="264"/>
                    <a:pt x="136" y="320"/>
                    <a:pt x="144" y="288"/>
                  </a:cubicBezTo>
                  <a:cubicBezTo>
                    <a:pt x="152" y="256"/>
                    <a:pt x="172" y="0"/>
                    <a:pt x="116" y="0"/>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îşliďè"/>
            <p:cNvSpPr/>
            <p:nvPr/>
          </p:nvSpPr>
          <p:spPr bwMode="auto">
            <a:xfrm>
              <a:off x="7421563" y="2001838"/>
              <a:ext cx="461963" cy="463550"/>
            </a:xfrm>
            <a:prstGeom prst="ellipse">
              <a:avLst/>
            </a:pr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iṩļiďê"/>
            <p:cNvSpPr/>
            <p:nvPr/>
          </p:nvSpPr>
          <p:spPr bwMode="auto">
            <a:xfrm>
              <a:off x="7496176" y="2209800"/>
              <a:ext cx="474663" cy="309563"/>
            </a:xfrm>
            <a:custGeom>
              <a:avLst/>
              <a:gdLst>
                <a:gd name="T0" fmla="*/ 227 w 302"/>
                <a:gd name="T1" fmla="*/ 137 h 198"/>
                <a:gd name="T2" fmla="*/ 22 w 302"/>
                <a:gd name="T3" fmla="*/ 104 h 198"/>
                <a:gd name="T4" fmla="*/ 0 w 302"/>
                <a:gd name="T5" fmla="*/ 60 h 198"/>
                <a:gd name="T6" fmla="*/ 164 w 302"/>
                <a:gd name="T7" fmla="*/ 188 h 198"/>
                <a:gd name="T8" fmla="*/ 292 w 302"/>
                <a:gd name="T9" fmla="*/ 23 h 198"/>
                <a:gd name="T10" fmla="*/ 287 w 302"/>
                <a:gd name="T11" fmla="*/ 0 h 198"/>
                <a:gd name="T12" fmla="*/ 227 w 302"/>
                <a:gd name="T13" fmla="*/ 137 h 198"/>
              </a:gdLst>
              <a:ahLst/>
              <a:cxnLst>
                <a:cxn ang="0">
                  <a:pos x="T0" y="T1"/>
                </a:cxn>
                <a:cxn ang="0">
                  <a:pos x="T2" y="T3"/>
                </a:cxn>
                <a:cxn ang="0">
                  <a:pos x="T4" y="T5"/>
                </a:cxn>
                <a:cxn ang="0">
                  <a:pos x="T6" y="T7"/>
                </a:cxn>
                <a:cxn ang="0">
                  <a:pos x="T8" y="T9"/>
                </a:cxn>
                <a:cxn ang="0">
                  <a:pos x="T10" y="T11"/>
                </a:cxn>
                <a:cxn ang="0">
                  <a:pos x="T12" y="T13"/>
                </a:cxn>
              </a:cxnLst>
              <a:rect l="0" t="0" r="r" b="b"/>
              <a:pathLst>
                <a:path w="302" h="198">
                  <a:moveTo>
                    <a:pt x="227" y="137"/>
                  </a:moveTo>
                  <a:cubicBezTo>
                    <a:pt x="161" y="185"/>
                    <a:pt x="69" y="170"/>
                    <a:pt x="22" y="104"/>
                  </a:cubicBezTo>
                  <a:cubicBezTo>
                    <a:pt x="12" y="91"/>
                    <a:pt x="5" y="76"/>
                    <a:pt x="0" y="60"/>
                  </a:cubicBezTo>
                  <a:cubicBezTo>
                    <a:pt x="10" y="141"/>
                    <a:pt x="84" y="198"/>
                    <a:pt x="164" y="188"/>
                  </a:cubicBezTo>
                  <a:cubicBezTo>
                    <a:pt x="245" y="178"/>
                    <a:pt x="302" y="104"/>
                    <a:pt x="292" y="23"/>
                  </a:cubicBezTo>
                  <a:cubicBezTo>
                    <a:pt x="291" y="15"/>
                    <a:pt x="289" y="8"/>
                    <a:pt x="287" y="0"/>
                  </a:cubicBezTo>
                  <a:cubicBezTo>
                    <a:pt x="294" y="53"/>
                    <a:pt x="271" y="106"/>
                    <a:pt x="227" y="137"/>
                  </a:cubicBezTo>
                  <a:close/>
                </a:path>
              </a:pathLst>
            </a:cu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îṣ1iďe"/>
            <p:cNvSpPr/>
            <p:nvPr/>
          </p:nvSpPr>
          <p:spPr bwMode="auto">
            <a:xfrm>
              <a:off x="7294563" y="2406650"/>
              <a:ext cx="339725" cy="339725"/>
            </a:xfrm>
            <a:prstGeom prst="ellipse">
              <a:avLst/>
            </a:pr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íśḷîḓê"/>
            <p:cNvSpPr/>
            <p:nvPr/>
          </p:nvSpPr>
          <p:spPr bwMode="auto">
            <a:xfrm>
              <a:off x="7172326" y="2395538"/>
              <a:ext cx="300038" cy="234950"/>
            </a:xfrm>
            <a:prstGeom prst="ellipse">
              <a:avLst/>
            </a:prstGeom>
            <a:solidFill>
              <a:srgbClr val="2F2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ŝlíḑé"/>
            <p:cNvSpPr/>
            <p:nvPr/>
          </p:nvSpPr>
          <p:spPr bwMode="auto">
            <a:xfrm>
              <a:off x="7253288" y="2582863"/>
              <a:ext cx="57150" cy="100013"/>
            </a:xfrm>
            <a:prstGeom prst="ellipse">
              <a:avLst/>
            </a:prstGeom>
            <a:solidFill>
              <a:srgbClr val="A061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Tree>
    <p:custDataLst>
      <p:tags r:id="rId1"/>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25400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四不伤害</a:t>
            </a:r>
          </a:p>
        </p:txBody>
      </p:sp>
      <p:sp>
        <p:nvSpPr>
          <p:cNvPr id="3" name="文本框 2"/>
          <p:cNvSpPr txBox="1"/>
          <p:nvPr/>
        </p:nvSpPr>
        <p:spPr>
          <a:xfrm>
            <a:off x="901700" y="1244600"/>
            <a:ext cx="1920875" cy="337185"/>
          </a:xfrm>
          <a:prstGeom prst="rect">
            <a:avLst/>
          </a:prstGeom>
          <a:noFill/>
        </p:spPr>
        <p:txBody>
          <a:bodyPr wrap="square" rtlCol="0" anchor="t">
            <a:spAutoFit/>
          </a:bodyPr>
          <a:lstStyle/>
          <a:p>
            <a:r>
              <a:rPr lang="zh-CN" altLang="en-US" sz="1600" b="1" dirty="0">
                <a:solidFill>
                  <a:srgbClr val="FFAE00"/>
                </a:solidFill>
                <a:latin typeface="思源宋体 CN" panose="02020400000000000000" pitchFamily="18" charset="-122"/>
                <a:ea typeface="思源宋体 CN" panose="02020400000000000000" pitchFamily="18" charset="-122"/>
              </a:rPr>
              <a:t>保护他人不受伤害</a:t>
            </a:r>
          </a:p>
        </p:txBody>
      </p:sp>
      <p:sp>
        <p:nvSpPr>
          <p:cNvPr id="4" name="文本框 3"/>
          <p:cNvSpPr txBox="1"/>
          <p:nvPr/>
        </p:nvSpPr>
        <p:spPr>
          <a:xfrm>
            <a:off x="1219200" y="1743075"/>
            <a:ext cx="3508375" cy="1706880"/>
          </a:xfrm>
          <a:prstGeom prst="rect">
            <a:avLst/>
          </a:prstGeom>
          <a:noFill/>
        </p:spPr>
        <p:txBody>
          <a:bodyPr wrap="square" rtlCol="0" anchor="t">
            <a:spAutoFit/>
          </a:bodyPr>
          <a:lstStyle/>
          <a:p>
            <a:pPr>
              <a:lnSpc>
                <a:spcPct val="150000"/>
              </a:lnSpc>
            </a:pPr>
            <a:r>
              <a:rPr lang="zh-CN" altLang="en-US" sz="1400" dirty="0">
                <a:solidFill>
                  <a:schemeClr val="tx1">
                    <a:lumMod val="75000"/>
                    <a:lumOff val="25000"/>
                  </a:schemeClr>
                </a:solidFill>
                <a:latin typeface="思源宋体 CN" panose="02020400000000000000" pitchFamily="18" charset="-122"/>
                <a:ea typeface="思源宋体 CN" panose="02020400000000000000" pitchFamily="18" charset="-122"/>
              </a:rPr>
              <a:t>任何组织中的每个成员都是团队中的一分子，要担负起关心爱护他人的责任和义务，不仅自己要注意安全，还要保护团队的其他人员不受伤害，这是每个成员对集体中其他成员的承诺。</a:t>
            </a:r>
          </a:p>
        </p:txBody>
      </p:sp>
      <p:grpSp>
        <p:nvGrpSpPr>
          <p:cNvPr id="5" name="组合 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p:nvPr/>
        </p:nvGrpSpPr>
        <p:grpSpPr>
          <a:xfrm>
            <a:off x="4631031" y="206374"/>
            <a:ext cx="3996738" cy="4772026"/>
            <a:chOff x="4097631" y="1042987"/>
            <a:chExt cx="3996738" cy="4772026"/>
          </a:xfrm>
        </p:grpSpPr>
        <p:sp>
          <p:nvSpPr>
            <p:cNvPr id="13" name="iṡļiḍè"/>
            <p:cNvSpPr/>
            <p:nvPr/>
          </p:nvSpPr>
          <p:spPr bwMode="auto">
            <a:xfrm>
              <a:off x="5864751" y="3834020"/>
              <a:ext cx="525324" cy="1915494"/>
            </a:xfrm>
            <a:prstGeom prst="rect">
              <a:avLst/>
            </a:prstGeom>
            <a:solidFill>
              <a:schemeClr val="bg1">
                <a:lumMod val="85000"/>
              </a:schemeClr>
            </a:solidFill>
            <a:ln>
              <a:noFill/>
            </a:ln>
          </p:spPr>
          <p:txBody>
            <a:bodyPr anchor="ctr"/>
            <a:lstStyle/>
            <a:p>
              <a:pPr algn="ctr"/>
              <a:endParaRPr/>
            </a:p>
          </p:txBody>
        </p:sp>
        <p:sp>
          <p:nvSpPr>
            <p:cNvPr id="14" name="îşļíḋé"/>
            <p:cNvSpPr/>
            <p:nvPr/>
          </p:nvSpPr>
          <p:spPr bwMode="auto">
            <a:xfrm>
              <a:off x="4700484" y="3529252"/>
              <a:ext cx="711125" cy="2225609"/>
            </a:xfrm>
            <a:custGeom>
              <a:avLst/>
              <a:gdLst>
                <a:gd name="T0" fmla="*/ 249 w 256"/>
                <a:gd name="T1" fmla="*/ 1 h 802"/>
                <a:gd name="T2" fmla="*/ 239 w 256"/>
                <a:gd name="T3" fmla="*/ 7 h 802"/>
                <a:gd name="T4" fmla="*/ 44 w 256"/>
                <a:gd name="T5" fmla="*/ 786 h 802"/>
                <a:gd name="T6" fmla="*/ 8 w 256"/>
                <a:gd name="T7" fmla="*/ 786 h 802"/>
                <a:gd name="T8" fmla="*/ 0 w 256"/>
                <a:gd name="T9" fmla="*/ 794 h 802"/>
                <a:gd name="T10" fmla="*/ 8 w 256"/>
                <a:gd name="T11" fmla="*/ 802 h 802"/>
                <a:gd name="T12" fmla="*/ 99 w 256"/>
                <a:gd name="T13" fmla="*/ 802 h 802"/>
                <a:gd name="T14" fmla="*/ 107 w 256"/>
                <a:gd name="T15" fmla="*/ 794 h 802"/>
                <a:gd name="T16" fmla="*/ 99 w 256"/>
                <a:gd name="T17" fmla="*/ 786 h 802"/>
                <a:gd name="T18" fmla="*/ 61 w 256"/>
                <a:gd name="T19" fmla="*/ 786 h 802"/>
                <a:gd name="T20" fmla="*/ 255 w 256"/>
                <a:gd name="T21" fmla="*/ 10 h 802"/>
                <a:gd name="T22" fmla="*/ 249 w 256"/>
                <a:gd name="T23" fmla="*/ 1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802">
                  <a:moveTo>
                    <a:pt x="249" y="1"/>
                  </a:moveTo>
                  <a:cubicBezTo>
                    <a:pt x="245" y="0"/>
                    <a:pt x="240" y="2"/>
                    <a:pt x="239" y="7"/>
                  </a:cubicBezTo>
                  <a:cubicBezTo>
                    <a:pt x="44" y="786"/>
                    <a:pt x="44" y="786"/>
                    <a:pt x="44" y="786"/>
                  </a:cubicBezTo>
                  <a:cubicBezTo>
                    <a:pt x="8" y="786"/>
                    <a:pt x="8" y="786"/>
                    <a:pt x="8" y="786"/>
                  </a:cubicBezTo>
                  <a:cubicBezTo>
                    <a:pt x="4" y="786"/>
                    <a:pt x="0" y="790"/>
                    <a:pt x="0" y="794"/>
                  </a:cubicBezTo>
                  <a:cubicBezTo>
                    <a:pt x="0" y="798"/>
                    <a:pt x="4" y="802"/>
                    <a:pt x="8" y="802"/>
                  </a:cubicBezTo>
                  <a:cubicBezTo>
                    <a:pt x="99" y="802"/>
                    <a:pt x="99" y="802"/>
                    <a:pt x="99" y="802"/>
                  </a:cubicBezTo>
                  <a:cubicBezTo>
                    <a:pt x="103" y="802"/>
                    <a:pt x="107" y="798"/>
                    <a:pt x="107" y="794"/>
                  </a:cubicBezTo>
                  <a:cubicBezTo>
                    <a:pt x="107" y="790"/>
                    <a:pt x="103" y="786"/>
                    <a:pt x="99" y="786"/>
                  </a:cubicBezTo>
                  <a:cubicBezTo>
                    <a:pt x="61" y="786"/>
                    <a:pt x="61" y="786"/>
                    <a:pt x="61" y="786"/>
                  </a:cubicBezTo>
                  <a:cubicBezTo>
                    <a:pt x="255" y="10"/>
                    <a:pt x="255" y="10"/>
                    <a:pt x="255" y="10"/>
                  </a:cubicBezTo>
                  <a:cubicBezTo>
                    <a:pt x="256" y="6"/>
                    <a:pt x="253" y="2"/>
                    <a:pt x="249" y="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îṧľíḑè"/>
            <p:cNvSpPr/>
            <p:nvPr/>
          </p:nvSpPr>
          <p:spPr bwMode="auto">
            <a:xfrm>
              <a:off x="6876634" y="3529252"/>
              <a:ext cx="715136" cy="2225609"/>
            </a:xfrm>
            <a:custGeom>
              <a:avLst/>
              <a:gdLst>
                <a:gd name="T0" fmla="*/ 249 w 257"/>
                <a:gd name="T1" fmla="*/ 786 h 802"/>
                <a:gd name="T2" fmla="*/ 211 w 257"/>
                <a:gd name="T3" fmla="*/ 786 h 802"/>
                <a:gd name="T4" fmla="*/ 16 w 257"/>
                <a:gd name="T5" fmla="*/ 7 h 802"/>
                <a:gd name="T6" fmla="*/ 7 w 257"/>
                <a:gd name="T7" fmla="*/ 1 h 802"/>
                <a:gd name="T8" fmla="*/ 1 w 257"/>
                <a:gd name="T9" fmla="*/ 10 h 802"/>
                <a:gd name="T10" fmla="*/ 195 w 257"/>
                <a:gd name="T11" fmla="*/ 786 h 802"/>
                <a:gd name="T12" fmla="*/ 159 w 257"/>
                <a:gd name="T13" fmla="*/ 786 h 802"/>
                <a:gd name="T14" fmla="*/ 151 w 257"/>
                <a:gd name="T15" fmla="*/ 794 h 802"/>
                <a:gd name="T16" fmla="*/ 159 w 257"/>
                <a:gd name="T17" fmla="*/ 802 h 802"/>
                <a:gd name="T18" fmla="*/ 249 w 257"/>
                <a:gd name="T19" fmla="*/ 802 h 802"/>
                <a:gd name="T20" fmla="*/ 257 w 257"/>
                <a:gd name="T21" fmla="*/ 794 h 802"/>
                <a:gd name="T22" fmla="*/ 249 w 257"/>
                <a:gd name="T23" fmla="*/ 786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7" h="802">
                  <a:moveTo>
                    <a:pt x="249" y="786"/>
                  </a:moveTo>
                  <a:cubicBezTo>
                    <a:pt x="211" y="786"/>
                    <a:pt x="211" y="786"/>
                    <a:pt x="211" y="786"/>
                  </a:cubicBezTo>
                  <a:cubicBezTo>
                    <a:pt x="16" y="7"/>
                    <a:pt x="16" y="7"/>
                    <a:pt x="16" y="7"/>
                  </a:cubicBezTo>
                  <a:cubicBezTo>
                    <a:pt x="15" y="2"/>
                    <a:pt x="11" y="0"/>
                    <a:pt x="7" y="1"/>
                  </a:cubicBezTo>
                  <a:cubicBezTo>
                    <a:pt x="2" y="2"/>
                    <a:pt x="0" y="6"/>
                    <a:pt x="1" y="10"/>
                  </a:cubicBezTo>
                  <a:cubicBezTo>
                    <a:pt x="195" y="786"/>
                    <a:pt x="195" y="786"/>
                    <a:pt x="195" y="786"/>
                  </a:cubicBezTo>
                  <a:cubicBezTo>
                    <a:pt x="159" y="786"/>
                    <a:pt x="159" y="786"/>
                    <a:pt x="159" y="786"/>
                  </a:cubicBezTo>
                  <a:cubicBezTo>
                    <a:pt x="155" y="786"/>
                    <a:pt x="151" y="790"/>
                    <a:pt x="151" y="794"/>
                  </a:cubicBezTo>
                  <a:cubicBezTo>
                    <a:pt x="151" y="798"/>
                    <a:pt x="155" y="802"/>
                    <a:pt x="159" y="802"/>
                  </a:cubicBezTo>
                  <a:cubicBezTo>
                    <a:pt x="249" y="802"/>
                    <a:pt x="249" y="802"/>
                    <a:pt x="249" y="802"/>
                  </a:cubicBezTo>
                  <a:cubicBezTo>
                    <a:pt x="254" y="802"/>
                    <a:pt x="257" y="798"/>
                    <a:pt x="257" y="794"/>
                  </a:cubicBezTo>
                  <a:cubicBezTo>
                    <a:pt x="257" y="790"/>
                    <a:pt x="254" y="786"/>
                    <a:pt x="249" y="786"/>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ï$ḻíďê"/>
            <p:cNvSpPr/>
            <p:nvPr/>
          </p:nvSpPr>
          <p:spPr bwMode="auto">
            <a:xfrm>
              <a:off x="6693506" y="3168343"/>
              <a:ext cx="850142" cy="707116"/>
            </a:xfrm>
            <a:custGeom>
              <a:avLst/>
              <a:gdLst>
                <a:gd name="T0" fmla="*/ 0 w 306"/>
                <a:gd name="T1" fmla="*/ 23 h 255"/>
                <a:gd name="T2" fmla="*/ 0 w 306"/>
                <a:gd name="T3" fmla="*/ 116 h 255"/>
                <a:gd name="T4" fmla="*/ 24 w 306"/>
                <a:gd name="T5" fmla="*/ 140 h 255"/>
                <a:gd name="T6" fmla="*/ 168 w 306"/>
                <a:gd name="T7" fmla="*/ 140 h 255"/>
                <a:gd name="T8" fmla="*/ 186 w 306"/>
                <a:gd name="T9" fmla="*/ 148 h 255"/>
                <a:gd name="T10" fmla="*/ 264 w 306"/>
                <a:gd name="T11" fmla="*/ 238 h 255"/>
                <a:gd name="T12" fmla="*/ 306 w 306"/>
                <a:gd name="T13" fmla="*/ 223 h 255"/>
                <a:gd name="T14" fmla="*/ 306 w 306"/>
                <a:gd name="T15" fmla="*/ 23 h 255"/>
                <a:gd name="T16" fmla="*/ 282 w 306"/>
                <a:gd name="T17" fmla="*/ 0 h 255"/>
                <a:gd name="T18" fmla="*/ 24 w 306"/>
                <a:gd name="T19" fmla="*/ 0 h 255"/>
                <a:gd name="T20" fmla="*/ 0 w 306"/>
                <a:gd name="T21" fmla="*/ 2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6" h="255">
                  <a:moveTo>
                    <a:pt x="0" y="23"/>
                  </a:moveTo>
                  <a:cubicBezTo>
                    <a:pt x="0" y="116"/>
                    <a:pt x="0" y="116"/>
                    <a:pt x="0" y="116"/>
                  </a:cubicBezTo>
                  <a:cubicBezTo>
                    <a:pt x="0" y="129"/>
                    <a:pt x="11" y="140"/>
                    <a:pt x="24" y="140"/>
                  </a:cubicBezTo>
                  <a:cubicBezTo>
                    <a:pt x="168" y="140"/>
                    <a:pt x="168" y="140"/>
                    <a:pt x="168" y="140"/>
                  </a:cubicBezTo>
                  <a:cubicBezTo>
                    <a:pt x="175" y="140"/>
                    <a:pt x="182" y="143"/>
                    <a:pt x="186" y="148"/>
                  </a:cubicBezTo>
                  <a:cubicBezTo>
                    <a:pt x="264" y="238"/>
                    <a:pt x="264" y="238"/>
                    <a:pt x="264" y="238"/>
                  </a:cubicBezTo>
                  <a:cubicBezTo>
                    <a:pt x="278" y="255"/>
                    <a:pt x="306" y="245"/>
                    <a:pt x="306" y="223"/>
                  </a:cubicBezTo>
                  <a:cubicBezTo>
                    <a:pt x="306" y="23"/>
                    <a:pt x="306" y="23"/>
                    <a:pt x="306" y="23"/>
                  </a:cubicBezTo>
                  <a:cubicBezTo>
                    <a:pt x="306" y="10"/>
                    <a:pt x="295" y="0"/>
                    <a:pt x="282" y="0"/>
                  </a:cubicBezTo>
                  <a:cubicBezTo>
                    <a:pt x="24" y="0"/>
                    <a:pt x="24" y="0"/>
                    <a:pt x="24" y="0"/>
                  </a:cubicBezTo>
                  <a:cubicBezTo>
                    <a:pt x="11" y="0"/>
                    <a:pt x="0" y="10"/>
                    <a:pt x="0" y="23"/>
                  </a:cubicBezTo>
                  <a:close/>
                </a:path>
              </a:pathLst>
            </a:custGeom>
            <a:solidFill>
              <a:srgbClr val="BF83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í$1íḑé"/>
            <p:cNvSpPr/>
            <p:nvPr/>
          </p:nvSpPr>
          <p:spPr bwMode="auto">
            <a:xfrm>
              <a:off x="6938122" y="3168343"/>
              <a:ext cx="372940" cy="80202"/>
            </a:xfrm>
            <a:custGeom>
              <a:avLst/>
              <a:gdLst>
                <a:gd name="T0" fmla="*/ 134 w 134"/>
                <a:gd name="T1" fmla="*/ 0 h 29"/>
                <a:gd name="T2" fmla="*/ 0 w 134"/>
                <a:gd name="T3" fmla="*/ 21 h 29"/>
                <a:gd name="T4" fmla="*/ 2 w 134"/>
                <a:gd name="T5" fmla="*/ 0 h 29"/>
                <a:gd name="T6" fmla="*/ 134 w 134"/>
                <a:gd name="T7" fmla="*/ 0 h 29"/>
              </a:gdLst>
              <a:ahLst/>
              <a:cxnLst>
                <a:cxn ang="0">
                  <a:pos x="T0" y="T1"/>
                </a:cxn>
                <a:cxn ang="0">
                  <a:pos x="T2" y="T3"/>
                </a:cxn>
                <a:cxn ang="0">
                  <a:pos x="T4" y="T5"/>
                </a:cxn>
                <a:cxn ang="0">
                  <a:pos x="T6" y="T7"/>
                </a:cxn>
              </a:cxnLst>
              <a:rect l="0" t="0" r="r" b="b"/>
              <a:pathLst>
                <a:path w="134" h="29">
                  <a:moveTo>
                    <a:pt x="134" y="0"/>
                  </a:moveTo>
                  <a:cubicBezTo>
                    <a:pt x="134" y="0"/>
                    <a:pt x="48" y="29"/>
                    <a:pt x="0" y="21"/>
                  </a:cubicBezTo>
                  <a:cubicBezTo>
                    <a:pt x="2" y="0"/>
                    <a:pt x="2" y="0"/>
                    <a:pt x="2" y="0"/>
                  </a:cubicBezTo>
                  <a:lnTo>
                    <a:pt x="134" y="0"/>
                  </a:lnTo>
                  <a:close/>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iṣḻîdé"/>
            <p:cNvSpPr/>
            <p:nvPr/>
          </p:nvSpPr>
          <p:spPr bwMode="auto">
            <a:xfrm>
              <a:off x="4808756" y="3168343"/>
              <a:ext cx="847469" cy="707116"/>
            </a:xfrm>
            <a:custGeom>
              <a:avLst/>
              <a:gdLst>
                <a:gd name="T0" fmla="*/ 305 w 305"/>
                <a:gd name="T1" fmla="*/ 23 h 255"/>
                <a:gd name="T2" fmla="*/ 305 w 305"/>
                <a:gd name="T3" fmla="*/ 116 h 255"/>
                <a:gd name="T4" fmla="*/ 281 w 305"/>
                <a:gd name="T5" fmla="*/ 140 h 255"/>
                <a:gd name="T6" fmla="*/ 137 w 305"/>
                <a:gd name="T7" fmla="*/ 140 h 255"/>
                <a:gd name="T8" fmla="*/ 119 w 305"/>
                <a:gd name="T9" fmla="*/ 148 h 255"/>
                <a:gd name="T10" fmla="*/ 42 w 305"/>
                <a:gd name="T11" fmla="*/ 238 h 255"/>
                <a:gd name="T12" fmla="*/ 0 w 305"/>
                <a:gd name="T13" fmla="*/ 223 h 255"/>
                <a:gd name="T14" fmla="*/ 0 w 305"/>
                <a:gd name="T15" fmla="*/ 23 h 255"/>
                <a:gd name="T16" fmla="*/ 23 w 305"/>
                <a:gd name="T17" fmla="*/ 0 h 255"/>
                <a:gd name="T18" fmla="*/ 281 w 305"/>
                <a:gd name="T19" fmla="*/ 0 h 255"/>
                <a:gd name="T20" fmla="*/ 305 w 305"/>
                <a:gd name="T21" fmla="*/ 2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255">
                  <a:moveTo>
                    <a:pt x="305" y="23"/>
                  </a:moveTo>
                  <a:cubicBezTo>
                    <a:pt x="305" y="116"/>
                    <a:pt x="305" y="116"/>
                    <a:pt x="305" y="116"/>
                  </a:cubicBezTo>
                  <a:cubicBezTo>
                    <a:pt x="305" y="129"/>
                    <a:pt x="295" y="140"/>
                    <a:pt x="281" y="140"/>
                  </a:cubicBezTo>
                  <a:cubicBezTo>
                    <a:pt x="137" y="140"/>
                    <a:pt x="137" y="140"/>
                    <a:pt x="137" y="140"/>
                  </a:cubicBezTo>
                  <a:cubicBezTo>
                    <a:pt x="130" y="140"/>
                    <a:pt x="123" y="143"/>
                    <a:pt x="119" y="148"/>
                  </a:cubicBezTo>
                  <a:cubicBezTo>
                    <a:pt x="42" y="238"/>
                    <a:pt x="42" y="238"/>
                    <a:pt x="42" y="238"/>
                  </a:cubicBezTo>
                  <a:cubicBezTo>
                    <a:pt x="27" y="255"/>
                    <a:pt x="0" y="245"/>
                    <a:pt x="0" y="223"/>
                  </a:cubicBezTo>
                  <a:cubicBezTo>
                    <a:pt x="0" y="23"/>
                    <a:pt x="0" y="23"/>
                    <a:pt x="0" y="23"/>
                  </a:cubicBezTo>
                  <a:cubicBezTo>
                    <a:pt x="0" y="10"/>
                    <a:pt x="10" y="0"/>
                    <a:pt x="23" y="0"/>
                  </a:cubicBezTo>
                  <a:cubicBezTo>
                    <a:pt x="281" y="0"/>
                    <a:pt x="281" y="0"/>
                    <a:pt x="281" y="0"/>
                  </a:cubicBezTo>
                  <a:cubicBezTo>
                    <a:pt x="295" y="0"/>
                    <a:pt x="305" y="10"/>
                    <a:pt x="305" y="23"/>
                  </a:cubicBezTo>
                  <a:close/>
                </a:path>
              </a:pathLst>
            </a:custGeom>
            <a:solidFill>
              <a:srgbClr val="BF83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ïṧļiḓe"/>
            <p:cNvSpPr/>
            <p:nvPr/>
          </p:nvSpPr>
          <p:spPr bwMode="auto">
            <a:xfrm>
              <a:off x="5241848" y="3168343"/>
              <a:ext cx="426408" cy="388981"/>
            </a:xfrm>
            <a:custGeom>
              <a:avLst/>
              <a:gdLst>
                <a:gd name="T0" fmla="*/ 129 w 153"/>
                <a:gd name="T1" fmla="*/ 140 h 140"/>
                <a:gd name="T2" fmla="*/ 153 w 153"/>
                <a:gd name="T3" fmla="*/ 116 h 140"/>
                <a:gd name="T4" fmla="*/ 153 w 153"/>
                <a:gd name="T5" fmla="*/ 23 h 140"/>
                <a:gd name="T6" fmla="*/ 129 w 153"/>
                <a:gd name="T7" fmla="*/ 0 h 140"/>
                <a:gd name="T8" fmla="*/ 0 w 153"/>
                <a:gd name="T9" fmla="*/ 0 h 140"/>
                <a:gd name="T10" fmla="*/ 0 w 153"/>
                <a:gd name="T11" fmla="*/ 25 h 140"/>
                <a:gd name="T12" fmla="*/ 0 w 153"/>
                <a:gd name="T13" fmla="*/ 140 h 140"/>
                <a:gd name="T14" fmla="*/ 129 w 153"/>
                <a:gd name="T15" fmla="*/ 14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140">
                  <a:moveTo>
                    <a:pt x="129" y="140"/>
                  </a:moveTo>
                  <a:cubicBezTo>
                    <a:pt x="143" y="140"/>
                    <a:pt x="153" y="129"/>
                    <a:pt x="153" y="116"/>
                  </a:cubicBezTo>
                  <a:cubicBezTo>
                    <a:pt x="153" y="23"/>
                    <a:pt x="153" y="23"/>
                    <a:pt x="153" y="23"/>
                  </a:cubicBezTo>
                  <a:cubicBezTo>
                    <a:pt x="153" y="10"/>
                    <a:pt x="143" y="0"/>
                    <a:pt x="129" y="0"/>
                  </a:cubicBezTo>
                  <a:cubicBezTo>
                    <a:pt x="0" y="0"/>
                    <a:pt x="0" y="0"/>
                    <a:pt x="0" y="0"/>
                  </a:cubicBezTo>
                  <a:cubicBezTo>
                    <a:pt x="0" y="8"/>
                    <a:pt x="0" y="17"/>
                    <a:pt x="0" y="25"/>
                  </a:cubicBezTo>
                  <a:cubicBezTo>
                    <a:pt x="0" y="140"/>
                    <a:pt x="0" y="140"/>
                    <a:pt x="0" y="140"/>
                  </a:cubicBezTo>
                  <a:lnTo>
                    <a:pt x="129" y="140"/>
                  </a:lnTo>
                  <a:close/>
                </a:path>
              </a:pathLst>
            </a:custGeom>
            <a:solidFill>
              <a:srgbClr val="A82B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ïṩḷíďe"/>
            <p:cNvSpPr/>
            <p:nvPr/>
          </p:nvSpPr>
          <p:spPr bwMode="auto">
            <a:xfrm>
              <a:off x="5292642" y="1042987"/>
              <a:ext cx="1692264" cy="2754943"/>
            </a:xfrm>
            <a:custGeom>
              <a:avLst/>
              <a:gdLst>
                <a:gd name="T0" fmla="*/ 609 w 609"/>
                <a:gd name="T1" fmla="*/ 993 h 993"/>
                <a:gd name="T2" fmla="*/ 0 w 609"/>
                <a:gd name="T3" fmla="*/ 993 h 993"/>
                <a:gd name="T4" fmla="*/ 0 w 609"/>
                <a:gd name="T5" fmla="*/ 791 h 993"/>
                <a:gd name="T6" fmla="*/ 305 w 609"/>
                <a:gd name="T7" fmla="*/ 0 h 993"/>
                <a:gd name="T8" fmla="*/ 305 w 609"/>
                <a:gd name="T9" fmla="*/ 0 h 993"/>
                <a:gd name="T10" fmla="*/ 305 w 609"/>
                <a:gd name="T11" fmla="*/ 0 h 993"/>
                <a:gd name="T12" fmla="*/ 609 w 609"/>
                <a:gd name="T13" fmla="*/ 791 h 993"/>
                <a:gd name="T14" fmla="*/ 609 w 609"/>
                <a:gd name="T15" fmla="*/ 993 h 9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9" h="993">
                  <a:moveTo>
                    <a:pt x="609" y="993"/>
                  </a:moveTo>
                  <a:cubicBezTo>
                    <a:pt x="0" y="993"/>
                    <a:pt x="0" y="993"/>
                    <a:pt x="0" y="993"/>
                  </a:cubicBezTo>
                  <a:cubicBezTo>
                    <a:pt x="0" y="791"/>
                    <a:pt x="0" y="791"/>
                    <a:pt x="0" y="791"/>
                  </a:cubicBezTo>
                  <a:cubicBezTo>
                    <a:pt x="0" y="499"/>
                    <a:pt x="108" y="217"/>
                    <a:pt x="305" y="0"/>
                  </a:cubicBezTo>
                  <a:cubicBezTo>
                    <a:pt x="305" y="0"/>
                    <a:pt x="305" y="0"/>
                    <a:pt x="305" y="0"/>
                  </a:cubicBezTo>
                  <a:cubicBezTo>
                    <a:pt x="305" y="0"/>
                    <a:pt x="305" y="0"/>
                    <a:pt x="305" y="0"/>
                  </a:cubicBezTo>
                  <a:cubicBezTo>
                    <a:pt x="501" y="217"/>
                    <a:pt x="609" y="499"/>
                    <a:pt x="609" y="791"/>
                  </a:cubicBezTo>
                  <a:cubicBezTo>
                    <a:pt x="609" y="993"/>
                    <a:pt x="609" y="993"/>
                    <a:pt x="609" y="99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ïšľîḑè"/>
            <p:cNvSpPr/>
            <p:nvPr/>
          </p:nvSpPr>
          <p:spPr bwMode="auto">
            <a:xfrm>
              <a:off x="5625481" y="1042987"/>
              <a:ext cx="1029260" cy="874203"/>
            </a:xfrm>
            <a:custGeom>
              <a:avLst/>
              <a:gdLst>
                <a:gd name="T0" fmla="*/ 185 w 370"/>
                <a:gd name="T1" fmla="*/ 0 h 315"/>
                <a:gd name="T2" fmla="*/ 185 w 370"/>
                <a:gd name="T3" fmla="*/ 0 h 315"/>
                <a:gd name="T4" fmla="*/ 0 w 370"/>
                <a:gd name="T5" fmla="*/ 273 h 315"/>
                <a:gd name="T6" fmla="*/ 185 w 370"/>
                <a:gd name="T7" fmla="*/ 315 h 315"/>
                <a:gd name="T8" fmla="*/ 370 w 370"/>
                <a:gd name="T9" fmla="*/ 273 h 315"/>
                <a:gd name="T10" fmla="*/ 185 w 370"/>
                <a:gd name="T11" fmla="*/ 0 h 315"/>
              </a:gdLst>
              <a:ahLst/>
              <a:cxnLst>
                <a:cxn ang="0">
                  <a:pos x="T0" y="T1"/>
                </a:cxn>
                <a:cxn ang="0">
                  <a:pos x="T2" y="T3"/>
                </a:cxn>
                <a:cxn ang="0">
                  <a:pos x="T4" y="T5"/>
                </a:cxn>
                <a:cxn ang="0">
                  <a:pos x="T6" y="T7"/>
                </a:cxn>
                <a:cxn ang="0">
                  <a:pos x="T8" y="T9"/>
                </a:cxn>
                <a:cxn ang="0">
                  <a:pos x="T10" y="T11"/>
                </a:cxn>
              </a:cxnLst>
              <a:rect l="0" t="0" r="r" b="b"/>
              <a:pathLst>
                <a:path w="370" h="315">
                  <a:moveTo>
                    <a:pt x="185" y="0"/>
                  </a:moveTo>
                  <a:cubicBezTo>
                    <a:pt x="185" y="0"/>
                    <a:pt x="185" y="0"/>
                    <a:pt x="185" y="0"/>
                  </a:cubicBezTo>
                  <a:cubicBezTo>
                    <a:pt x="110" y="82"/>
                    <a:pt x="48" y="174"/>
                    <a:pt x="0" y="273"/>
                  </a:cubicBezTo>
                  <a:cubicBezTo>
                    <a:pt x="53" y="300"/>
                    <a:pt x="116" y="315"/>
                    <a:pt x="185" y="315"/>
                  </a:cubicBezTo>
                  <a:cubicBezTo>
                    <a:pt x="253" y="315"/>
                    <a:pt x="316" y="300"/>
                    <a:pt x="370" y="273"/>
                  </a:cubicBezTo>
                  <a:cubicBezTo>
                    <a:pt x="321" y="174"/>
                    <a:pt x="259" y="82"/>
                    <a:pt x="185" y="0"/>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íṧľïḓè"/>
            <p:cNvSpPr/>
            <p:nvPr/>
          </p:nvSpPr>
          <p:spPr bwMode="auto">
            <a:xfrm>
              <a:off x="5990401" y="1206065"/>
              <a:ext cx="8020" cy="12031"/>
            </a:xfrm>
            <a:custGeom>
              <a:avLst/>
              <a:gdLst>
                <a:gd name="T0" fmla="*/ 0 w 3"/>
                <a:gd name="T1" fmla="*/ 4 h 4"/>
                <a:gd name="T2" fmla="*/ 3 w 3"/>
                <a:gd name="T3" fmla="*/ 0 h 4"/>
                <a:gd name="T4" fmla="*/ 0 w 3"/>
                <a:gd name="T5" fmla="*/ 4 h 4"/>
              </a:gdLst>
              <a:ahLst/>
              <a:cxnLst>
                <a:cxn ang="0">
                  <a:pos x="T0" y="T1"/>
                </a:cxn>
                <a:cxn ang="0">
                  <a:pos x="T2" y="T3"/>
                </a:cxn>
                <a:cxn ang="0">
                  <a:pos x="T4" y="T5"/>
                </a:cxn>
              </a:cxnLst>
              <a:rect l="0" t="0" r="r" b="b"/>
              <a:pathLst>
                <a:path w="3" h="4">
                  <a:moveTo>
                    <a:pt x="0" y="4"/>
                  </a:moveTo>
                  <a:cubicBezTo>
                    <a:pt x="1" y="3"/>
                    <a:pt x="2" y="1"/>
                    <a:pt x="3" y="0"/>
                  </a:cubicBezTo>
                  <a:cubicBezTo>
                    <a:pt x="2" y="1"/>
                    <a:pt x="1"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íṩľiḋé"/>
            <p:cNvSpPr/>
            <p:nvPr/>
          </p:nvSpPr>
          <p:spPr bwMode="auto">
            <a:xfrm>
              <a:off x="5934259" y="1270226"/>
              <a:ext cx="17378" cy="20051"/>
            </a:xfrm>
            <a:custGeom>
              <a:avLst/>
              <a:gdLst>
                <a:gd name="T0" fmla="*/ 0 w 6"/>
                <a:gd name="T1" fmla="*/ 7 h 7"/>
                <a:gd name="T2" fmla="*/ 6 w 6"/>
                <a:gd name="T3" fmla="*/ 0 h 7"/>
                <a:gd name="T4" fmla="*/ 0 w 6"/>
                <a:gd name="T5" fmla="*/ 7 h 7"/>
              </a:gdLst>
              <a:ahLst/>
              <a:cxnLst>
                <a:cxn ang="0">
                  <a:pos x="T0" y="T1"/>
                </a:cxn>
                <a:cxn ang="0">
                  <a:pos x="T2" y="T3"/>
                </a:cxn>
                <a:cxn ang="0">
                  <a:pos x="T4" y="T5"/>
                </a:cxn>
              </a:cxnLst>
              <a:rect l="0" t="0" r="r" b="b"/>
              <a:pathLst>
                <a:path w="6" h="7">
                  <a:moveTo>
                    <a:pt x="0" y="7"/>
                  </a:moveTo>
                  <a:cubicBezTo>
                    <a:pt x="2" y="5"/>
                    <a:pt x="4" y="2"/>
                    <a:pt x="6" y="0"/>
                  </a:cubicBezTo>
                  <a:cubicBezTo>
                    <a:pt x="4" y="2"/>
                    <a:pt x="2" y="5"/>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ïšļïḑê"/>
            <p:cNvSpPr/>
            <p:nvPr/>
          </p:nvSpPr>
          <p:spPr bwMode="auto">
            <a:xfrm>
              <a:off x="5684296" y="1564301"/>
              <a:ext cx="69508" cy="122977"/>
            </a:xfrm>
            <a:custGeom>
              <a:avLst/>
              <a:gdLst>
                <a:gd name="T0" fmla="*/ 0 w 25"/>
                <a:gd name="T1" fmla="*/ 44 h 44"/>
                <a:gd name="T2" fmla="*/ 25 w 25"/>
                <a:gd name="T3" fmla="*/ 0 h 44"/>
                <a:gd name="T4" fmla="*/ 0 w 25"/>
                <a:gd name="T5" fmla="*/ 44 h 44"/>
              </a:gdLst>
              <a:ahLst/>
              <a:cxnLst>
                <a:cxn ang="0">
                  <a:pos x="T0" y="T1"/>
                </a:cxn>
                <a:cxn ang="0">
                  <a:pos x="T2" y="T3"/>
                </a:cxn>
                <a:cxn ang="0">
                  <a:pos x="T4" y="T5"/>
                </a:cxn>
              </a:cxnLst>
              <a:rect l="0" t="0" r="r" b="b"/>
              <a:pathLst>
                <a:path w="25" h="44">
                  <a:moveTo>
                    <a:pt x="0" y="44"/>
                  </a:moveTo>
                  <a:cubicBezTo>
                    <a:pt x="8" y="29"/>
                    <a:pt x="16" y="14"/>
                    <a:pt x="25" y="0"/>
                  </a:cubicBezTo>
                  <a:cubicBezTo>
                    <a:pt x="16" y="14"/>
                    <a:pt x="8" y="29"/>
                    <a:pt x="0"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îṧľïḑè"/>
            <p:cNvSpPr/>
            <p:nvPr/>
          </p:nvSpPr>
          <p:spPr bwMode="auto">
            <a:xfrm>
              <a:off x="5767172" y="1509496"/>
              <a:ext cx="20051" cy="33418"/>
            </a:xfrm>
            <a:custGeom>
              <a:avLst/>
              <a:gdLst>
                <a:gd name="T0" fmla="*/ 0 w 7"/>
                <a:gd name="T1" fmla="*/ 12 h 12"/>
                <a:gd name="T2" fmla="*/ 7 w 7"/>
                <a:gd name="T3" fmla="*/ 0 h 12"/>
                <a:gd name="T4" fmla="*/ 0 w 7"/>
                <a:gd name="T5" fmla="*/ 12 h 12"/>
              </a:gdLst>
              <a:ahLst/>
              <a:cxnLst>
                <a:cxn ang="0">
                  <a:pos x="T0" y="T1"/>
                </a:cxn>
                <a:cxn ang="0">
                  <a:pos x="T2" y="T3"/>
                </a:cxn>
                <a:cxn ang="0">
                  <a:pos x="T4" y="T5"/>
                </a:cxn>
              </a:cxnLst>
              <a:rect l="0" t="0" r="r" b="b"/>
              <a:pathLst>
                <a:path w="7" h="12">
                  <a:moveTo>
                    <a:pt x="0" y="12"/>
                  </a:moveTo>
                  <a:cubicBezTo>
                    <a:pt x="2" y="8"/>
                    <a:pt x="4" y="4"/>
                    <a:pt x="7" y="0"/>
                  </a:cubicBezTo>
                  <a:cubicBezTo>
                    <a:pt x="4" y="4"/>
                    <a:pt x="2" y="8"/>
                    <a:pt x="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işlïḍê"/>
            <p:cNvSpPr/>
            <p:nvPr/>
          </p:nvSpPr>
          <p:spPr bwMode="auto">
            <a:xfrm>
              <a:off x="6034512" y="1145913"/>
              <a:ext cx="13367" cy="18714"/>
            </a:xfrm>
            <a:custGeom>
              <a:avLst/>
              <a:gdLst>
                <a:gd name="T0" fmla="*/ 0 w 5"/>
                <a:gd name="T1" fmla="*/ 7 h 7"/>
                <a:gd name="T2" fmla="*/ 5 w 5"/>
                <a:gd name="T3" fmla="*/ 0 h 7"/>
                <a:gd name="T4" fmla="*/ 0 w 5"/>
                <a:gd name="T5" fmla="*/ 7 h 7"/>
              </a:gdLst>
              <a:ahLst/>
              <a:cxnLst>
                <a:cxn ang="0">
                  <a:pos x="T0" y="T1"/>
                </a:cxn>
                <a:cxn ang="0">
                  <a:pos x="T2" y="T3"/>
                </a:cxn>
                <a:cxn ang="0">
                  <a:pos x="T4" y="T5"/>
                </a:cxn>
              </a:cxnLst>
              <a:rect l="0" t="0" r="r" b="b"/>
              <a:pathLst>
                <a:path w="5" h="7">
                  <a:moveTo>
                    <a:pt x="0" y="7"/>
                  </a:moveTo>
                  <a:cubicBezTo>
                    <a:pt x="1" y="5"/>
                    <a:pt x="3" y="2"/>
                    <a:pt x="5" y="0"/>
                  </a:cubicBezTo>
                  <a:cubicBezTo>
                    <a:pt x="3" y="2"/>
                    <a:pt x="1" y="5"/>
                    <a:pt x="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iṥ1îḋè"/>
            <p:cNvSpPr/>
            <p:nvPr/>
          </p:nvSpPr>
          <p:spPr bwMode="auto">
            <a:xfrm>
              <a:off x="5854057" y="1378500"/>
              <a:ext cx="16040" cy="25398"/>
            </a:xfrm>
            <a:custGeom>
              <a:avLst/>
              <a:gdLst>
                <a:gd name="T0" fmla="*/ 0 w 6"/>
                <a:gd name="T1" fmla="*/ 9 h 9"/>
                <a:gd name="T2" fmla="*/ 6 w 6"/>
                <a:gd name="T3" fmla="*/ 0 h 9"/>
                <a:gd name="T4" fmla="*/ 0 w 6"/>
                <a:gd name="T5" fmla="*/ 9 h 9"/>
              </a:gdLst>
              <a:ahLst/>
              <a:cxnLst>
                <a:cxn ang="0">
                  <a:pos x="T0" y="T1"/>
                </a:cxn>
                <a:cxn ang="0">
                  <a:pos x="T2" y="T3"/>
                </a:cxn>
                <a:cxn ang="0">
                  <a:pos x="T4" y="T5"/>
                </a:cxn>
              </a:cxnLst>
              <a:rect l="0" t="0" r="r" b="b"/>
              <a:pathLst>
                <a:path w="6" h="9">
                  <a:moveTo>
                    <a:pt x="0" y="9"/>
                  </a:moveTo>
                  <a:cubicBezTo>
                    <a:pt x="2" y="6"/>
                    <a:pt x="4" y="3"/>
                    <a:pt x="6" y="0"/>
                  </a:cubicBezTo>
                  <a:cubicBezTo>
                    <a:pt x="4" y="3"/>
                    <a:pt x="2" y="6"/>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işḻíḓè"/>
            <p:cNvSpPr/>
            <p:nvPr/>
          </p:nvSpPr>
          <p:spPr bwMode="auto">
            <a:xfrm>
              <a:off x="5892822" y="1323694"/>
              <a:ext cx="20051" cy="24061"/>
            </a:xfrm>
            <a:custGeom>
              <a:avLst/>
              <a:gdLst>
                <a:gd name="T0" fmla="*/ 0 w 7"/>
                <a:gd name="T1" fmla="*/ 9 h 9"/>
                <a:gd name="T2" fmla="*/ 7 w 7"/>
                <a:gd name="T3" fmla="*/ 0 h 9"/>
                <a:gd name="T4" fmla="*/ 0 w 7"/>
                <a:gd name="T5" fmla="*/ 9 h 9"/>
              </a:gdLst>
              <a:ahLst/>
              <a:cxnLst>
                <a:cxn ang="0">
                  <a:pos x="T0" y="T1"/>
                </a:cxn>
                <a:cxn ang="0">
                  <a:pos x="T2" y="T3"/>
                </a:cxn>
                <a:cxn ang="0">
                  <a:pos x="T4" y="T5"/>
                </a:cxn>
              </a:cxnLst>
              <a:rect l="0" t="0" r="r" b="b"/>
              <a:pathLst>
                <a:path w="7" h="9">
                  <a:moveTo>
                    <a:pt x="0" y="9"/>
                  </a:moveTo>
                  <a:cubicBezTo>
                    <a:pt x="2" y="6"/>
                    <a:pt x="4" y="3"/>
                    <a:pt x="7" y="0"/>
                  </a:cubicBezTo>
                  <a:cubicBezTo>
                    <a:pt x="4" y="3"/>
                    <a:pt x="2" y="6"/>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îšliḑê"/>
            <p:cNvSpPr/>
            <p:nvPr/>
          </p:nvSpPr>
          <p:spPr bwMode="auto">
            <a:xfrm>
              <a:off x="5653552" y="1703318"/>
              <a:ext cx="22724" cy="38765"/>
            </a:xfrm>
            <a:custGeom>
              <a:avLst/>
              <a:gdLst>
                <a:gd name="T0" fmla="*/ 0 w 8"/>
                <a:gd name="T1" fmla="*/ 14 h 14"/>
                <a:gd name="T2" fmla="*/ 8 w 8"/>
                <a:gd name="T3" fmla="*/ 0 h 14"/>
                <a:gd name="T4" fmla="*/ 0 w 8"/>
                <a:gd name="T5" fmla="*/ 14 h 14"/>
              </a:gdLst>
              <a:ahLst/>
              <a:cxnLst>
                <a:cxn ang="0">
                  <a:pos x="T0" y="T1"/>
                </a:cxn>
                <a:cxn ang="0">
                  <a:pos x="T2" y="T3"/>
                </a:cxn>
                <a:cxn ang="0">
                  <a:pos x="T4" y="T5"/>
                </a:cxn>
              </a:cxnLst>
              <a:rect l="0" t="0" r="r" b="b"/>
              <a:pathLst>
                <a:path w="8" h="14">
                  <a:moveTo>
                    <a:pt x="0" y="14"/>
                  </a:moveTo>
                  <a:cubicBezTo>
                    <a:pt x="3" y="9"/>
                    <a:pt x="5" y="5"/>
                    <a:pt x="8" y="0"/>
                  </a:cubicBezTo>
                  <a:cubicBezTo>
                    <a:pt x="5" y="5"/>
                    <a:pt x="3" y="9"/>
                    <a:pt x="0"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îslîďé"/>
            <p:cNvSpPr/>
            <p:nvPr/>
          </p:nvSpPr>
          <p:spPr bwMode="auto">
            <a:xfrm>
              <a:off x="6140111" y="1042987"/>
              <a:ext cx="1337" cy="13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1" name="ïṥliḓê"/>
            <p:cNvSpPr/>
            <p:nvPr/>
          </p:nvSpPr>
          <p:spPr bwMode="auto">
            <a:xfrm>
              <a:off x="5292642" y="1800897"/>
              <a:ext cx="741870" cy="1997032"/>
            </a:xfrm>
            <a:custGeom>
              <a:avLst/>
              <a:gdLst>
                <a:gd name="T0" fmla="*/ 191 w 267"/>
                <a:gd name="T1" fmla="*/ 27 h 720"/>
                <a:gd name="T2" fmla="*/ 120 w 267"/>
                <a:gd name="T3" fmla="*/ 0 h 720"/>
                <a:gd name="T4" fmla="*/ 0 w 267"/>
                <a:gd name="T5" fmla="*/ 518 h 720"/>
                <a:gd name="T6" fmla="*/ 0 w 267"/>
                <a:gd name="T7" fmla="*/ 720 h 720"/>
                <a:gd name="T8" fmla="*/ 267 w 267"/>
                <a:gd name="T9" fmla="*/ 720 h 720"/>
                <a:gd name="T10" fmla="*/ 177 w 267"/>
                <a:gd name="T11" fmla="*/ 92 h 720"/>
                <a:gd name="T12" fmla="*/ 191 w 267"/>
                <a:gd name="T13" fmla="*/ 27 h 720"/>
              </a:gdLst>
              <a:ahLst/>
              <a:cxnLst>
                <a:cxn ang="0">
                  <a:pos x="T0" y="T1"/>
                </a:cxn>
                <a:cxn ang="0">
                  <a:pos x="T2" y="T3"/>
                </a:cxn>
                <a:cxn ang="0">
                  <a:pos x="T4" y="T5"/>
                </a:cxn>
                <a:cxn ang="0">
                  <a:pos x="T6" y="T7"/>
                </a:cxn>
                <a:cxn ang="0">
                  <a:pos x="T8" y="T9"/>
                </a:cxn>
                <a:cxn ang="0">
                  <a:pos x="T10" y="T11"/>
                </a:cxn>
                <a:cxn ang="0">
                  <a:pos x="T12" y="T13"/>
                </a:cxn>
              </a:cxnLst>
              <a:rect l="0" t="0" r="r" b="b"/>
              <a:pathLst>
                <a:path w="267" h="720">
                  <a:moveTo>
                    <a:pt x="191" y="27"/>
                  </a:moveTo>
                  <a:cubicBezTo>
                    <a:pt x="166" y="20"/>
                    <a:pt x="142" y="11"/>
                    <a:pt x="120" y="0"/>
                  </a:cubicBezTo>
                  <a:cubicBezTo>
                    <a:pt x="41" y="160"/>
                    <a:pt x="0" y="337"/>
                    <a:pt x="0" y="518"/>
                  </a:cubicBezTo>
                  <a:cubicBezTo>
                    <a:pt x="0" y="720"/>
                    <a:pt x="0" y="720"/>
                    <a:pt x="0" y="720"/>
                  </a:cubicBezTo>
                  <a:cubicBezTo>
                    <a:pt x="267" y="720"/>
                    <a:pt x="267" y="720"/>
                    <a:pt x="267" y="720"/>
                  </a:cubicBezTo>
                  <a:cubicBezTo>
                    <a:pt x="203" y="553"/>
                    <a:pt x="136" y="336"/>
                    <a:pt x="177" y="92"/>
                  </a:cubicBezTo>
                  <a:cubicBezTo>
                    <a:pt x="181" y="70"/>
                    <a:pt x="186" y="48"/>
                    <a:pt x="191" y="27"/>
                  </a:cubicBezTo>
                </a:path>
              </a:pathLst>
            </a:cu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ïṡ1îďé"/>
            <p:cNvSpPr/>
            <p:nvPr/>
          </p:nvSpPr>
          <p:spPr bwMode="auto">
            <a:xfrm>
              <a:off x="5625481" y="1759459"/>
              <a:ext cx="20051" cy="41438"/>
            </a:xfrm>
            <a:custGeom>
              <a:avLst/>
              <a:gdLst>
                <a:gd name="T0" fmla="*/ 0 w 7"/>
                <a:gd name="T1" fmla="*/ 15 h 15"/>
                <a:gd name="T2" fmla="*/ 7 w 7"/>
                <a:gd name="T3" fmla="*/ 0 h 15"/>
                <a:gd name="T4" fmla="*/ 0 w 7"/>
                <a:gd name="T5" fmla="*/ 15 h 15"/>
              </a:gdLst>
              <a:ahLst/>
              <a:cxnLst>
                <a:cxn ang="0">
                  <a:pos x="T0" y="T1"/>
                </a:cxn>
                <a:cxn ang="0">
                  <a:pos x="T2" y="T3"/>
                </a:cxn>
                <a:cxn ang="0">
                  <a:pos x="T4" y="T5"/>
                </a:cxn>
              </a:cxnLst>
              <a:rect l="0" t="0" r="r" b="b"/>
              <a:pathLst>
                <a:path w="7" h="15">
                  <a:moveTo>
                    <a:pt x="0" y="15"/>
                  </a:moveTo>
                  <a:cubicBezTo>
                    <a:pt x="2" y="10"/>
                    <a:pt x="5" y="5"/>
                    <a:pt x="7" y="0"/>
                  </a:cubicBezTo>
                  <a:cubicBezTo>
                    <a:pt x="5" y="5"/>
                    <a:pt x="2" y="10"/>
                    <a:pt x="0"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îsļíḓé"/>
            <p:cNvSpPr/>
            <p:nvPr/>
          </p:nvSpPr>
          <p:spPr bwMode="auto">
            <a:xfrm>
              <a:off x="5800589" y="1453355"/>
              <a:ext cx="20051" cy="30745"/>
            </a:xfrm>
            <a:custGeom>
              <a:avLst/>
              <a:gdLst>
                <a:gd name="T0" fmla="*/ 0 w 7"/>
                <a:gd name="T1" fmla="*/ 11 h 11"/>
                <a:gd name="T2" fmla="*/ 7 w 7"/>
                <a:gd name="T3" fmla="*/ 0 h 11"/>
                <a:gd name="T4" fmla="*/ 0 w 7"/>
                <a:gd name="T5" fmla="*/ 11 h 11"/>
              </a:gdLst>
              <a:ahLst/>
              <a:cxnLst>
                <a:cxn ang="0">
                  <a:pos x="T0" y="T1"/>
                </a:cxn>
                <a:cxn ang="0">
                  <a:pos x="T2" y="T3"/>
                </a:cxn>
                <a:cxn ang="0">
                  <a:pos x="T4" y="T5"/>
                </a:cxn>
              </a:cxnLst>
              <a:rect l="0" t="0" r="r" b="b"/>
              <a:pathLst>
                <a:path w="7" h="11">
                  <a:moveTo>
                    <a:pt x="0" y="11"/>
                  </a:moveTo>
                  <a:cubicBezTo>
                    <a:pt x="3" y="7"/>
                    <a:pt x="5" y="4"/>
                    <a:pt x="7" y="0"/>
                  </a:cubicBezTo>
                  <a:cubicBezTo>
                    <a:pt x="5" y="4"/>
                    <a:pt x="3" y="7"/>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ïṩ1iḋé"/>
            <p:cNvSpPr/>
            <p:nvPr/>
          </p:nvSpPr>
          <p:spPr bwMode="auto">
            <a:xfrm>
              <a:off x="6078623" y="1092445"/>
              <a:ext cx="14704" cy="17378"/>
            </a:xfrm>
            <a:custGeom>
              <a:avLst/>
              <a:gdLst>
                <a:gd name="T0" fmla="*/ 0 w 5"/>
                <a:gd name="T1" fmla="*/ 6 h 6"/>
                <a:gd name="T2" fmla="*/ 5 w 5"/>
                <a:gd name="T3" fmla="*/ 0 h 6"/>
                <a:gd name="T4" fmla="*/ 0 w 5"/>
                <a:gd name="T5" fmla="*/ 6 h 6"/>
              </a:gdLst>
              <a:ahLst/>
              <a:cxnLst>
                <a:cxn ang="0">
                  <a:pos x="T0" y="T1"/>
                </a:cxn>
                <a:cxn ang="0">
                  <a:pos x="T2" y="T3"/>
                </a:cxn>
                <a:cxn ang="0">
                  <a:pos x="T4" y="T5"/>
                </a:cxn>
              </a:cxnLst>
              <a:rect l="0" t="0" r="r" b="b"/>
              <a:pathLst>
                <a:path w="5" h="6">
                  <a:moveTo>
                    <a:pt x="0" y="6"/>
                  </a:moveTo>
                  <a:cubicBezTo>
                    <a:pt x="2" y="4"/>
                    <a:pt x="4" y="2"/>
                    <a:pt x="5" y="0"/>
                  </a:cubicBezTo>
                  <a:cubicBezTo>
                    <a:pt x="4" y="2"/>
                    <a:pt x="2" y="4"/>
                    <a:pt x="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íšľíḋe"/>
            <p:cNvSpPr/>
            <p:nvPr/>
          </p:nvSpPr>
          <p:spPr bwMode="auto">
            <a:xfrm>
              <a:off x="5787222" y="1484099"/>
              <a:ext cx="13367" cy="25398"/>
            </a:xfrm>
            <a:custGeom>
              <a:avLst/>
              <a:gdLst>
                <a:gd name="T0" fmla="*/ 0 w 5"/>
                <a:gd name="T1" fmla="*/ 9 h 9"/>
                <a:gd name="T2" fmla="*/ 5 w 5"/>
                <a:gd name="T3" fmla="*/ 0 h 9"/>
                <a:gd name="T4" fmla="*/ 0 w 5"/>
                <a:gd name="T5" fmla="*/ 9 h 9"/>
              </a:gdLst>
              <a:ahLst/>
              <a:cxnLst>
                <a:cxn ang="0">
                  <a:pos x="T0" y="T1"/>
                </a:cxn>
                <a:cxn ang="0">
                  <a:pos x="T2" y="T3"/>
                </a:cxn>
                <a:cxn ang="0">
                  <a:pos x="T4" y="T5"/>
                </a:cxn>
              </a:cxnLst>
              <a:rect l="0" t="0" r="r" b="b"/>
              <a:pathLst>
                <a:path w="5" h="9">
                  <a:moveTo>
                    <a:pt x="0" y="9"/>
                  </a:moveTo>
                  <a:cubicBezTo>
                    <a:pt x="2" y="6"/>
                    <a:pt x="4" y="3"/>
                    <a:pt x="5" y="0"/>
                  </a:cubicBezTo>
                  <a:cubicBezTo>
                    <a:pt x="4" y="3"/>
                    <a:pt x="2" y="6"/>
                    <a:pt x="0" y="9"/>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îṥļíḓé"/>
            <p:cNvSpPr/>
            <p:nvPr/>
          </p:nvSpPr>
          <p:spPr bwMode="auto">
            <a:xfrm>
              <a:off x="5753805" y="1542913"/>
              <a:ext cx="13367" cy="21387"/>
            </a:xfrm>
            <a:custGeom>
              <a:avLst/>
              <a:gdLst>
                <a:gd name="T0" fmla="*/ 0 w 5"/>
                <a:gd name="T1" fmla="*/ 8 h 8"/>
                <a:gd name="T2" fmla="*/ 5 w 5"/>
                <a:gd name="T3" fmla="*/ 0 h 8"/>
                <a:gd name="T4" fmla="*/ 0 w 5"/>
                <a:gd name="T5" fmla="*/ 8 h 8"/>
              </a:gdLst>
              <a:ahLst/>
              <a:cxnLst>
                <a:cxn ang="0">
                  <a:pos x="T0" y="T1"/>
                </a:cxn>
                <a:cxn ang="0">
                  <a:pos x="T2" y="T3"/>
                </a:cxn>
                <a:cxn ang="0">
                  <a:pos x="T4" y="T5"/>
                </a:cxn>
              </a:cxnLst>
              <a:rect l="0" t="0" r="r" b="b"/>
              <a:pathLst>
                <a:path w="5" h="8">
                  <a:moveTo>
                    <a:pt x="0" y="8"/>
                  </a:moveTo>
                  <a:cubicBezTo>
                    <a:pt x="1" y="5"/>
                    <a:pt x="3" y="2"/>
                    <a:pt x="5" y="0"/>
                  </a:cubicBezTo>
                  <a:cubicBezTo>
                    <a:pt x="3" y="2"/>
                    <a:pt x="1" y="5"/>
                    <a:pt x="0" y="8"/>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iS1iḋè"/>
            <p:cNvSpPr/>
            <p:nvPr/>
          </p:nvSpPr>
          <p:spPr bwMode="auto">
            <a:xfrm>
              <a:off x="5676276" y="1687277"/>
              <a:ext cx="8020" cy="16040"/>
            </a:xfrm>
            <a:custGeom>
              <a:avLst/>
              <a:gdLst>
                <a:gd name="T0" fmla="*/ 0 w 3"/>
                <a:gd name="T1" fmla="*/ 6 h 6"/>
                <a:gd name="T2" fmla="*/ 3 w 3"/>
                <a:gd name="T3" fmla="*/ 0 h 6"/>
                <a:gd name="T4" fmla="*/ 0 w 3"/>
                <a:gd name="T5" fmla="*/ 6 h 6"/>
              </a:gdLst>
              <a:ahLst/>
              <a:cxnLst>
                <a:cxn ang="0">
                  <a:pos x="T0" y="T1"/>
                </a:cxn>
                <a:cxn ang="0">
                  <a:pos x="T2" y="T3"/>
                </a:cxn>
                <a:cxn ang="0">
                  <a:pos x="T4" y="T5"/>
                </a:cxn>
              </a:cxnLst>
              <a:rect l="0" t="0" r="r" b="b"/>
              <a:pathLst>
                <a:path w="3" h="6">
                  <a:moveTo>
                    <a:pt x="0" y="6"/>
                  </a:moveTo>
                  <a:cubicBezTo>
                    <a:pt x="1" y="4"/>
                    <a:pt x="2" y="2"/>
                    <a:pt x="3" y="0"/>
                  </a:cubicBezTo>
                  <a:cubicBezTo>
                    <a:pt x="2" y="2"/>
                    <a:pt x="1" y="4"/>
                    <a:pt x="0" y="6"/>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ísḻíḍè"/>
            <p:cNvSpPr/>
            <p:nvPr/>
          </p:nvSpPr>
          <p:spPr bwMode="auto">
            <a:xfrm>
              <a:off x="5625481" y="1800897"/>
              <a:ext cx="1337" cy="1337"/>
            </a:xfrm>
            <a:prstGeom prst="rect">
              <a:avLst/>
            </a:prstGeom>
            <a:solidFill>
              <a:srgbClr val="FF40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9" name="íśľîḓè"/>
            <p:cNvSpPr/>
            <p:nvPr/>
          </p:nvSpPr>
          <p:spPr bwMode="auto">
            <a:xfrm>
              <a:off x="5645532" y="1742082"/>
              <a:ext cx="8020" cy="17378"/>
            </a:xfrm>
            <a:custGeom>
              <a:avLst/>
              <a:gdLst>
                <a:gd name="T0" fmla="*/ 0 w 3"/>
                <a:gd name="T1" fmla="*/ 6 h 6"/>
                <a:gd name="T2" fmla="*/ 3 w 3"/>
                <a:gd name="T3" fmla="*/ 0 h 6"/>
                <a:gd name="T4" fmla="*/ 0 w 3"/>
                <a:gd name="T5" fmla="*/ 6 h 6"/>
              </a:gdLst>
              <a:ahLst/>
              <a:cxnLst>
                <a:cxn ang="0">
                  <a:pos x="T0" y="T1"/>
                </a:cxn>
                <a:cxn ang="0">
                  <a:pos x="T2" y="T3"/>
                </a:cxn>
                <a:cxn ang="0">
                  <a:pos x="T4" y="T5"/>
                </a:cxn>
              </a:cxnLst>
              <a:rect l="0" t="0" r="r" b="b"/>
              <a:pathLst>
                <a:path w="3" h="6">
                  <a:moveTo>
                    <a:pt x="0" y="6"/>
                  </a:moveTo>
                  <a:cubicBezTo>
                    <a:pt x="1" y="4"/>
                    <a:pt x="2" y="2"/>
                    <a:pt x="3" y="0"/>
                  </a:cubicBezTo>
                  <a:cubicBezTo>
                    <a:pt x="2" y="2"/>
                    <a:pt x="1" y="4"/>
                    <a:pt x="0" y="6"/>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îšlîḓê"/>
            <p:cNvSpPr/>
            <p:nvPr/>
          </p:nvSpPr>
          <p:spPr bwMode="auto">
            <a:xfrm>
              <a:off x="6047879" y="1109822"/>
              <a:ext cx="30745" cy="36091"/>
            </a:xfrm>
            <a:custGeom>
              <a:avLst/>
              <a:gdLst>
                <a:gd name="T0" fmla="*/ 0 w 11"/>
                <a:gd name="T1" fmla="*/ 13 h 13"/>
                <a:gd name="T2" fmla="*/ 11 w 11"/>
                <a:gd name="T3" fmla="*/ 0 h 13"/>
                <a:gd name="T4" fmla="*/ 0 w 11"/>
                <a:gd name="T5" fmla="*/ 13 h 13"/>
              </a:gdLst>
              <a:ahLst/>
              <a:cxnLst>
                <a:cxn ang="0">
                  <a:pos x="T0" y="T1"/>
                </a:cxn>
                <a:cxn ang="0">
                  <a:pos x="T2" y="T3"/>
                </a:cxn>
                <a:cxn ang="0">
                  <a:pos x="T4" y="T5"/>
                </a:cxn>
              </a:cxnLst>
              <a:rect l="0" t="0" r="r" b="b"/>
              <a:pathLst>
                <a:path w="11" h="13">
                  <a:moveTo>
                    <a:pt x="0" y="13"/>
                  </a:moveTo>
                  <a:cubicBezTo>
                    <a:pt x="4" y="9"/>
                    <a:pt x="7" y="4"/>
                    <a:pt x="11" y="0"/>
                  </a:cubicBezTo>
                  <a:cubicBezTo>
                    <a:pt x="7" y="4"/>
                    <a:pt x="4" y="9"/>
                    <a:pt x="0" y="13"/>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íṣ1ïďè"/>
            <p:cNvSpPr/>
            <p:nvPr/>
          </p:nvSpPr>
          <p:spPr bwMode="auto">
            <a:xfrm>
              <a:off x="6140111" y="1042987"/>
              <a:ext cx="1337" cy="1337"/>
            </a:xfrm>
            <a:prstGeom prst="rect">
              <a:avLst/>
            </a:prstGeom>
            <a:solidFill>
              <a:srgbClr val="FF402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2" name="iṡľïḋé"/>
            <p:cNvSpPr/>
            <p:nvPr/>
          </p:nvSpPr>
          <p:spPr bwMode="auto">
            <a:xfrm>
              <a:off x="5823313" y="1042987"/>
              <a:ext cx="831428" cy="874203"/>
            </a:xfrm>
            <a:custGeom>
              <a:avLst/>
              <a:gdLst>
                <a:gd name="T0" fmla="*/ 0 w 299"/>
                <a:gd name="T1" fmla="*/ 300 h 315"/>
                <a:gd name="T2" fmla="*/ 114 w 299"/>
                <a:gd name="T3" fmla="*/ 315 h 315"/>
                <a:gd name="T4" fmla="*/ 299 w 299"/>
                <a:gd name="T5" fmla="*/ 273 h 315"/>
                <a:gd name="T6" fmla="*/ 114 w 299"/>
                <a:gd name="T7" fmla="*/ 0 h 315"/>
                <a:gd name="T8" fmla="*/ 124 w 299"/>
                <a:gd name="T9" fmla="*/ 11 h 315"/>
                <a:gd name="T10" fmla="*/ 0 w 299"/>
                <a:gd name="T11" fmla="*/ 300 h 315"/>
              </a:gdLst>
              <a:ahLst/>
              <a:cxnLst>
                <a:cxn ang="0">
                  <a:pos x="T0" y="T1"/>
                </a:cxn>
                <a:cxn ang="0">
                  <a:pos x="T2" y="T3"/>
                </a:cxn>
                <a:cxn ang="0">
                  <a:pos x="T4" y="T5"/>
                </a:cxn>
                <a:cxn ang="0">
                  <a:pos x="T6" y="T7"/>
                </a:cxn>
                <a:cxn ang="0">
                  <a:pos x="T8" y="T9"/>
                </a:cxn>
                <a:cxn ang="0">
                  <a:pos x="T10" y="T11"/>
                </a:cxn>
              </a:cxnLst>
              <a:rect l="0" t="0" r="r" b="b"/>
              <a:pathLst>
                <a:path w="299" h="315">
                  <a:moveTo>
                    <a:pt x="0" y="300"/>
                  </a:moveTo>
                  <a:cubicBezTo>
                    <a:pt x="36" y="310"/>
                    <a:pt x="74" y="315"/>
                    <a:pt x="114" y="315"/>
                  </a:cubicBezTo>
                  <a:cubicBezTo>
                    <a:pt x="182" y="315"/>
                    <a:pt x="245" y="300"/>
                    <a:pt x="299" y="273"/>
                  </a:cubicBezTo>
                  <a:cubicBezTo>
                    <a:pt x="250" y="174"/>
                    <a:pt x="188" y="82"/>
                    <a:pt x="114" y="0"/>
                  </a:cubicBezTo>
                  <a:cubicBezTo>
                    <a:pt x="117" y="3"/>
                    <a:pt x="120" y="7"/>
                    <a:pt x="124" y="11"/>
                  </a:cubicBezTo>
                  <a:cubicBezTo>
                    <a:pt x="85" y="80"/>
                    <a:pt x="32" y="174"/>
                    <a:pt x="0" y="300"/>
                  </a:cubicBezTo>
                  <a:close/>
                </a:path>
              </a:pathLst>
            </a:custGeom>
            <a:solidFill>
              <a:srgbClr val="FFAE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îṣlïḓe"/>
            <p:cNvSpPr/>
            <p:nvPr/>
          </p:nvSpPr>
          <p:spPr bwMode="auto">
            <a:xfrm>
              <a:off x="6093327" y="1042987"/>
              <a:ext cx="46785" cy="49458"/>
            </a:xfrm>
            <a:custGeom>
              <a:avLst/>
              <a:gdLst>
                <a:gd name="T0" fmla="*/ 17 w 17"/>
                <a:gd name="T1" fmla="*/ 0 h 18"/>
                <a:gd name="T2" fmla="*/ 17 w 17"/>
                <a:gd name="T3" fmla="*/ 0 h 18"/>
                <a:gd name="T4" fmla="*/ 0 w 17"/>
                <a:gd name="T5" fmla="*/ 18 h 18"/>
                <a:gd name="T6" fmla="*/ 17 w 17"/>
                <a:gd name="T7" fmla="*/ 0 h 18"/>
              </a:gdLst>
              <a:ahLst/>
              <a:cxnLst>
                <a:cxn ang="0">
                  <a:pos x="T0" y="T1"/>
                </a:cxn>
                <a:cxn ang="0">
                  <a:pos x="T2" y="T3"/>
                </a:cxn>
                <a:cxn ang="0">
                  <a:pos x="T4" y="T5"/>
                </a:cxn>
                <a:cxn ang="0">
                  <a:pos x="T6" y="T7"/>
                </a:cxn>
              </a:cxnLst>
              <a:rect l="0" t="0" r="r" b="b"/>
              <a:pathLst>
                <a:path w="17" h="18">
                  <a:moveTo>
                    <a:pt x="17" y="0"/>
                  </a:moveTo>
                  <a:cubicBezTo>
                    <a:pt x="17" y="0"/>
                    <a:pt x="17" y="0"/>
                    <a:pt x="17" y="0"/>
                  </a:cubicBezTo>
                  <a:cubicBezTo>
                    <a:pt x="11" y="6"/>
                    <a:pt x="6" y="12"/>
                    <a:pt x="0" y="18"/>
                  </a:cubicBezTo>
                  <a:cubicBezTo>
                    <a:pt x="6" y="12"/>
                    <a:pt x="11" y="6"/>
                    <a:pt x="17" y="0"/>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îṧľïde"/>
            <p:cNvSpPr/>
            <p:nvPr/>
          </p:nvSpPr>
          <p:spPr bwMode="auto">
            <a:xfrm>
              <a:off x="5820640" y="1403896"/>
              <a:ext cx="33418" cy="49458"/>
            </a:xfrm>
            <a:custGeom>
              <a:avLst/>
              <a:gdLst>
                <a:gd name="T0" fmla="*/ 0 w 12"/>
                <a:gd name="T1" fmla="*/ 18 h 18"/>
                <a:gd name="T2" fmla="*/ 12 w 12"/>
                <a:gd name="T3" fmla="*/ 0 h 18"/>
                <a:gd name="T4" fmla="*/ 0 w 12"/>
                <a:gd name="T5" fmla="*/ 18 h 18"/>
              </a:gdLst>
              <a:ahLst/>
              <a:cxnLst>
                <a:cxn ang="0">
                  <a:pos x="T0" y="T1"/>
                </a:cxn>
                <a:cxn ang="0">
                  <a:pos x="T2" y="T3"/>
                </a:cxn>
                <a:cxn ang="0">
                  <a:pos x="T4" y="T5"/>
                </a:cxn>
              </a:cxnLst>
              <a:rect l="0" t="0" r="r" b="b"/>
              <a:pathLst>
                <a:path w="12" h="18">
                  <a:moveTo>
                    <a:pt x="0" y="18"/>
                  </a:moveTo>
                  <a:cubicBezTo>
                    <a:pt x="4" y="12"/>
                    <a:pt x="8" y="6"/>
                    <a:pt x="12" y="0"/>
                  </a:cubicBezTo>
                  <a:cubicBezTo>
                    <a:pt x="8" y="6"/>
                    <a:pt x="4" y="12"/>
                    <a:pt x="0" y="18"/>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ïSḷíḓê"/>
            <p:cNvSpPr/>
            <p:nvPr/>
          </p:nvSpPr>
          <p:spPr bwMode="auto">
            <a:xfrm>
              <a:off x="5870097" y="1347755"/>
              <a:ext cx="22724" cy="30745"/>
            </a:xfrm>
            <a:custGeom>
              <a:avLst/>
              <a:gdLst>
                <a:gd name="T0" fmla="*/ 0 w 8"/>
                <a:gd name="T1" fmla="*/ 11 h 11"/>
                <a:gd name="T2" fmla="*/ 8 w 8"/>
                <a:gd name="T3" fmla="*/ 0 h 11"/>
                <a:gd name="T4" fmla="*/ 0 w 8"/>
                <a:gd name="T5" fmla="*/ 11 h 11"/>
              </a:gdLst>
              <a:ahLst/>
              <a:cxnLst>
                <a:cxn ang="0">
                  <a:pos x="T0" y="T1"/>
                </a:cxn>
                <a:cxn ang="0">
                  <a:pos x="T2" y="T3"/>
                </a:cxn>
                <a:cxn ang="0">
                  <a:pos x="T4" y="T5"/>
                </a:cxn>
              </a:cxnLst>
              <a:rect l="0" t="0" r="r" b="b"/>
              <a:pathLst>
                <a:path w="8" h="11">
                  <a:moveTo>
                    <a:pt x="0" y="11"/>
                  </a:moveTo>
                  <a:cubicBezTo>
                    <a:pt x="3" y="8"/>
                    <a:pt x="6" y="4"/>
                    <a:pt x="8" y="0"/>
                  </a:cubicBezTo>
                  <a:cubicBezTo>
                    <a:pt x="6" y="4"/>
                    <a:pt x="3" y="8"/>
                    <a:pt x="0" y="11"/>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íṩliḓé"/>
            <p:cNvSpPr/>
            <p:nvPr/>
          </p:nvSpPr>
          <p:spPr bwMode="auto">
            <a:xfrm>
              <a:off x="5912872" y="1290277"/>
              <a:ext cx="21387" cy="33418"/>
            </a:xfrm>
            <a:custGeom>
              <a:avLst/>
              <a:gdLst>
                <a:gd name="T0" fmla="*/ 0 w 8"/>
                <a:gd name="T1" fmla="*/ 12 h 12"/>
                <a:gd name="T2" fmla="*/ 8 w 8"/>
                <a:gd name="T3" fmla="*/ 0 h 12"/>
                <a:gd name="T4" fmla="*/ 0 w 8"/>
                <a:gd name="T5" fmla="*/ 12 h 12"/>
              </a:gdLst>
              <a:ahLst/>
              <a:cxnLst>
                <a:cxn ang="0">
                  <a:pos x="T0" y="T1"/>
                </a:cxn>
                <a:cxn ang="0">
                  <a:pos x="T2" y="T3"/>
                </a:cxn>
                <a:cxn ang="0">
                  <a:pos x="T4" y="T5"/>
                </a:cxn>
              </a:cxnLst>
              <a:rect l="0" t="0" r="r" b="b"/>
              <a:pathLst>
                <a:path w="8" h="12">
                  <a:moveTo>
                    <a:pt x="0" y="12"/>
                  </a:moveTo>
                  <a:cubicBezTo>
                    <a:pt x="2" y="8"/>
                    <a:pt x="5" y="4"/>
                    <a:pt x="8" y="0"/>
                  </a:cubicBezTo>
                  <a:cubicBezTo>
                    <a:pt x="5" y="4"/>
                    <a:pt x="2" y="8"/>
                    <a:pt x="0" y="12"/>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iṡ1îḍe"/>
            <p:cNvSpPr/>
            <p:nvPr/>
          </p:nvSpPr>
          <p:spPr bwMode="auto">
            <a:xfrm>
              <a:off x="5998421" y="1164627"/>
              <a:ext cx="36091" cy="41438"/>
            </a:xfrm>
            <a:custGeom>
              <a:avLst/>
              <a:gdLst>
                <a:gd name="T0" fmla="*/ 0 w 13"/>
                <a:gd name="T1" fmla="*/ 15 h 15"/>
                <a:gd name="T2" fmla="*/ 13 w 13"/>
                <a:gd name="T3" fmla="*/ 0 h 15"/>
                <a:gd name="T4" fmla="*/ 0 w 13"/>
                <a:gd name="T5" fmla="*/ 15 h 15"/>
              </a:gdLst>
              <a:ahLst/>
              <a:cxnLst>
                <a:cxn ang="0">
                  <a:pos x="T0" y="T1"/>
                </a:cxn>
                <a:cxn ang="0">
                  <a:pos x="T2" y="T3"/>
                </a:cxn>
                <a:cxn ang="0">
                  <a:pos x="T4" y="T5"/>
                </a:cxn>
              </a:cxnLst>
              <a:rect l="0" t="0" r="r" b="b"/>
              <a:pathLst>
                <a:path w="13" h="15">
                  <a:moveTo>
                    <a:pt x="0" y="15"/>
                  </a:moveTo>
                  <a:cubicBezTo>
                    <a:pt x="5" y="10"/>
                    <a:pt x="9" y="5"/>
                    <a:pt x="13" y="0"/>
                  </a:cubicBezTo>
                  <a:cubicBezTo>
                    <a:pt x="9" y="5"/>
                    <a:pt x="5" y="10"/>
                    <a:pt x="0" y="15"/>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iṡḻïďe"/>
            <p:cNvSpPr/>
            <p:nvPr/>
          </p:nvSpPr>
          <p:spPr bwMode="auto">
            <a:xfrm>
              <a:off x="5951637" y="1218095"/>
              <a:ext cx="38765" cy="52132"/>
            </a:xfrm>
            <a:custGeom>
              <a:avLst/>
              <a:gdLst>
                <a:gd name="T0" fmla="*/ 0 w 14"/>
                <a:gd name="T1" fmla="*/ 19 h 19"/>
                <a:gd name="T2" fmla="*/ 14 w 14"/>
                <a:gd name="T3" fmla="*/ 0 h 19"/>
                <a:gd name="T4" fmla="*/ 0 w 14"/>
                <a:gd name="T5" fmla="*/ 19 h 19"/>
              </a:gdLst>
              <a:ahLst/>
              <a:cxnLst>
                <a:cxn ang="0">
                  <a:pos x="T0" y="T1"/>
                </a:cxn>
                <a:cxn ang="0">
                  <a:pos x="T2" y="T3"/>
                </a:cxn>
                <a:cxn ang="0">
                  <a:pos x="T4" y="T5"/>
                </a:cxn>
              </a:cxnLst>
              <a:rect l="0" t="0" r="r" b="b"/>
              <a:pathLst>
                <a:path w="14" h="19">
                  <a:moveTo>
                    <a:pt x="0" y="19"/>
                  </a:moveTo>
                  <a:cubicBezTo>
                    <a:pt x="5" y="12"/>
                    <a:pt x="9" y="6"/>
                    <a:pt x="14" y="0"/>
                  </a:cubicBezTo>
                  <a:cubicBezTo>
                    <a:pt x="9" y="6"/>
                    <a:pt x="5" y="12"/>
                    <a:pt x="0" y="19"/>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iṧ1iďê"/>
            <p:cNvSpPr/>
            <p:nvPr/>
          </p:nvSpPr>
          <p:spPr bwMode="auto">
            <a:xfrm>
              <a:off x="5625481" y="1042987"/>
              <a:ext cx="542701" cy="832766"/>
            </a:xfrm>
            <a:custGeom>
              <a:avLst/>
              <a:gdLst>
                <a:gd name="T0" fmla="*/ 195 w 195"/>
                <a:gd name="T1" fmla="*/ 11 h 300"/>
                <a:gd name="T2" fmla="*/ 185 w 195"/>
                <a:gd name="T3" fmla="*/ 0 h 300"/>
                <a:gd name="T4" fmla="*/ 185 w 195"/>
                <a:gd name="T5" fmla="*/ 0 h 300"/>
                <a:gd name="T6" fmla="*/ 185 w 195"/>
                <a:gd name="T7" fmla="*/ 0 h 300"/>
                <a:gd name="T8" fmla="*/ 185 w 195"/>
                <a:gd name="T9" fmla="*/ 0 h 300"/>
                <a:gd name="T10" fmla="*/ 168 w 195"/>
                <a:gd name="T11" fmla="*/ 18 h 300"/>
                <a:gd name="T12" fmla="*/ 163 w 195"/>
                <a:gd name="T13" fmla="*/ 24 h 300"/>
                <a:gd name="T14" fmla="*/ 152 w 195"/>
                <a:gd name="T15" fmla="*/ 37 h 300"/>
                <a:gd name="T16" fmla="*/ 147 w 195"/>
                <a:gd name="T17" fmla="*/ 44 h 300"/>
                <a:gd name="T18" fmla="*/ 134 w 195"/>
                <a:gd name="T19" fmla="*/ 59 h 300"/>
                <a:gd name="T20" fmla="*/ 131 w 195"/>
                <a:gd name="T21" fmla="*/ 63 h 300"/>
                <a:gd name="T22" fmla="*/ 117 w 195"/>
                <a:gd name="T23" fmla="*/ 82 h 300"/>
                <a:gd name="T24" fmla="*/ 111 w 195"/>
                <a:gd name="T25" fmla="*/ 89 h 300"/>
                <a:gd name="T26" fmla="*/ 103 w 195"/>
                <a:gd name="T27" fmla="*/ 101 h 300"/>
                <a:gd name="T28" fmla="*/ 96 w 195"/>
                <a:gd name="T29" fmla="*/ 110 h 300"/>
                <a:gd name="T30" fmla="*/ 88 w 195"/>
                <a:gd name="T31" fmla="*/ 121 h 300"/>
                <a:gd name="T32" fmla="*/ 82 w 195"/>
                <a:gd name="T33" fmla="*/ 130 h 300"/>
                <a:gd name="T34" fmla="*/ 70 w 195"/>
                <a:gd name="T35" fmla="*/ 148 h 300"/>
                <a:gd name="T36" fmla="*/ 63 w 195"/>
                <a:gd name="T37" fmla="*/ 159 h 300"/>
                <a:gd name="T38" fmla="*/ 58 w 195"/>
                <a:gd name="T39" fmla="*/ 168 h 300"/>
                <a:gd name="T40" fmla="*/ 51 w 195"/>
                <a:gd name="T41" fmla="*/ 180 h 300"/>
                <a:gd name="T42" fmla="*/ 46 w 195"/>
                <a:gd name="T43" fmla="*/ 188 h 300"/>
                <a:gd name="T44" fmla="*/ 21 w 195"/>
                <a:gd name="T45" fmla="*/ 232 h 300"/>
                <a:gd name="T46" fmla="*/ 18 w 195"/>
                <a:gd name="T47" fmla="*/ 238 h 300"/>
                <a:gd name="T48" fmla="*/ 10 w 195"/>
                <a:gd name="T49" fmla="*/ 252 h 300"/>
                <a:gd name="T50" fmla="*/ 7 w 195"/>
                <a:gd name="T51" fmla="*/ 258 h 300"/>
                <a:gd name="T52" fmla="*/ 0 w 195"/>
                <a:gd name="T53" fmla="*/ 273 h 300"/>
                <a:gd name="T54" fmla="*/ 0 w 195"/>
                <a:gd name="T55" fmla="*/ 273 h 300"/>
                <a:gd name="T56" fmla="*/ 71 w 195"/>
                <a:gd name="T57" fmla="*/ 300 h 300"/>
                <a:gd name="T58" fmla="*/ 195 w 195"/>
                <a:gd name="T59" fmla="*/ 1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5" h="300">
                  <a:moveTo>
                    <a:pt x="195" y="11"/>
                  </a:moveTo>
                  <a:cubicBezTo>
                    <a:pt x="191" y="7"/>
                    <a:pt x="188" y="3"/>
                    <a:pt x="185" y="0"/>
                  </a:cubicBezTo>
                  <a:cubicBezTo>
                    <a:pt x="185" y="0"/>
                    <a:pt x="185" y="0"/>
                    <a:pt x="185" y="0"/>
                  </a:cubicBezTo>
                  <a:cubicBezTo>
                    <a:pt x="185" y="0"/>
                    <a:pt x="185" y="0"/>
                    <a:pt x="185" y="0"/>
                  </a:cubicBezTo>
                  <a:cubicBezTo>
                    <a:pt x="185" y="0"/>
                    <a:pt x="185" y="0"/>
                    <a:pt x="185" y="0"/>
                  </a:cubicBezTo>
                  <a:cubicBezTo>
                    <a:pt x="179" y="6"/>
                    <a:pt x="174" y="12"/>
                    <a:pt x="168" y="18"/>
                  </a:cubicBezTo>
                  <a:cubicBezTo>
                    <a:pt x="167" y="20"/>
                    <a:pt x="165" y="22"/>
                    <a:pt x="163" y="24"/>
                  </a:cubicBezTo>
                  <a:cubicBezTo>
                    <a:pt x="159" y="28"/>
                    <a:pt x="156" y="33"/>
                    <a:pt x="152" y="37"/>
                  </a:cubicBezTo>
                  <a:cubicBezTo>
                    <a:pt x="150" y="39"/>
                    <a:pt x="148" y="42"/>
                    <a:pt x="147" y="44"/>
                  </a:cubicBezTo>
                  <a:cubicBezTo>
                    <a:pt x="143" y="49"/>
                    <a:pt x="139" y="54"/>
                    <a:pt x="134" y="59"/>
                  </a:cubicBezTo>
                  <a:cubicBezTo>
                    <a:pt x="133" y="60"/>
                    <a:pt x="132" y="62"/>
                    <a:pt x="131" y="63"/>
                  </a:cubicBezTo>
                  <a:cubicBezTo>
                    <a:pt x="126" y="69"/>
                    <a:pt x="122" y="75"/>
                    <a:pt x="117" y="82"/>
                  </a:cubicBezTo>
                  <a:cubicBezTo>
                    <a:pt x="115" y="84"/>
                    <a:pt x="113" y="87"/>
                    <a:pt x="111" y="89"/>
                  </a:cubicBezTo>
                  <a:cubicBezTo>
                    <a:pt x="108" y="93"/>
                    <a:pt x="105" y="97"/>
                    <a:pt x="103" y="101"/>
                  </a:cubicBezTo>
                  <a:cubicBezTo>
                    <a:pt x="100" y="104"/>
                    <a:pt x="98" y="107"/>
                    <a:pt x="96" y="110"/>
                  </a:cubicBezTo>
                  <a:cubicBezTo>
                    <a:pt x="94" y="114"/>
                    <a:pt x="91" y="118"/>
                    <a:pt x="88" y="121"/>
                  </a:cubicBezTo>
                  <a:cubicBezTo>
                    <a:pt x="86" y="124"/>
                    <a:pt x="84" y="127"/>
                    <a:pt x="82" y="130"/>
                  </a:cubicBezTo>
                  <a:cubicBezTo>
                    <a:pt x="78" y="136"/>
                    <a:pt x="74" y="142"/>
                    <a:pt x="70" y="148"/>
                  </a:cubicBezTo>
                  <a:cubicBezTo>
                    <a:pt x="68" y="152"/>
                    <a:pt x="66" y="155"/>
                    <a:pt x="63" y="159"/>
                  </a:cubicBezTo>
                  <a:cubicBezTo>
                    <a:pt x="62" y="162"/>
                    <a:pt x="60" y="165"/>
                    <a:pt x="58" y="168"/>
                  </a:cubicBezTo>
                  <a:cubicBezTo>
                    <a:pt x="55" y="172"/>
                    <a:pt x="53" y="176"/>
                    <a:pt x="51" y="180"/>
                  </a:cubicBezTo>
                  <a:cubicBezTo>
                    <a:pt x="49" y="182"/>
                    <a:pt x="47" y="185"/>
                    <a:pt x="46" y="188"/>
                  </a:cubicBezTo>
                  <a:cubicBezTo>
                    <a:pt x="37" y="202"/>
                    <a:pt x="29" y="217"/>
                    <a:pt x="21" y="232"/>
                  </a:cubicBezTo>
                  <a:cubicBezTo>
                    <a:pt x="20" y="234"/>
                    <a:pt x="19" y="236"/>
                    <a:pt x="18" y="238"/>
                  </a:cubicBezTo>
                  <a:cubicBezTo>
                    <a:pt x="15" y="243"/>
                    <a:pt x="13" y="247"/>
                    <a:pt x="10" y="252"/>
                  </a:cubicBezTo>
                  <a:cubicBezTo>
                    <a:pt x="9" y="254"/>
                    <a:pt x="8" y="256"/>
                    <a:pt x="7" y="258"/>
                  </a:cubicBezTo>
                  <a:cubicBezTo>
                    <a:pt x="5" y="263"/>
                    <a:pt x="2" y="268"/>
                    <a:pt x="0" y="273"/>
                  </a:cubicBezTo>
                  <a:cubicBezTo>
                    <a:pt x="0" y="273"/>
                    <a:pt x="0" y="273"/>
                    <a:pt x="0" y="273"/>
                  </a:cubicBezTo>
                  <a:cubicBezTo>
                    <a:pt x="22" y="284"/>
                    <a:pt x="46" y="293"/>
                    <a:pt x="71" y="300"/>
                  </a:cubicBezTo>
                  <a:cubicBezTo>
                    <a:pt x="103" y="174"/>
                    <a:pt x="156" y="80"/>
                    <a:pt x="195" y="11"/>
                  </a:cubicBezTo>
                  <a:close/>
                </a:path>
              </a:pathLst>
            </a:custGeom>
            <a:solidFill>
              <a:srgbClr val="BF83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îṩľidê"/>
            <p:cNvSpPr/>
            <p:nvPr/>
          </p:nvSpPr>
          <p:spPr bwMode="auto">
            <a:xfrm>
              <a:off x="5570676" y="3797930"/>
              <a:ext cx="1138870" cy="13901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1" name="îṧḷíḍê"/>
            <p:cNvSpPr/>
            <p:nvPr/>
          </p:nvSpPr>
          <p:spPr bwMode="auto">
            <a:xfrm>
              <a:off x="5570676" y="3797930"/>
              <a:ext cx="1138870" cy="6950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52" name="íṡḻîḑè"/>
            <p:cNvSpPr/>
            <p:nvPr/>
          </p:nvSpPr>
          <p:spPr bwMode="auto">
            <a:xfrm>
              <a:off x="5570676" y="2324884"/>
              <a:ext cx="978466" cy="977129"/>
            </a:xfrm>
            <a:prstGeom prst="ellipse">
              <a:avLst/>
            </a:prstGeom>
            <a:solidFill>
              <a:srgbClr val="E8E8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iSľiďé"/>
            <p:cNvSpPr/>
            <p:nvPr/>
          </p:nvSpPr>
          <p:spPr bwMode="auto">
            <a:xfrm>
              <a:off x="5648205" y="2242009"/>
              <a:ext cx="981139" cy="97579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iS1îdê"/>
            <p:cNvSpPr/>
            <p:nvPr/>
          </p:nvSpPr>
          <p:spPr bwMode="auto">
            <a:xfrm>
              <a:off x="5756478" y="2350281"/>
              <a:ext cx="764593" cy="763257"/>
            </a:xfrm>
            <a:prstGeom prst="ellipse">
              <a:avLst/>
            </a:prstGeom>
            <a:solidFill>
              <a:srgbClr val="B2DB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îṡľíḓè"/>
            <p:cNvSpPr/>
            <p:nvPr/>
          </p:nvSpPr>
          <p:spPr bwMode="auto">
            <a:xfrm>
              <a:off x="5931586" y="2350281"/>
              <a:ext cx="589486" cy="732513"/>
            </a:xfrm>
            <a:custGeom>
              <a:avLst/>
              <a:gdLst>
                <a:gd name="T0" fmla="*/ 75 w 212"/>
                <a:gd name="T1" fmla="*/ 0 h 264"/>
                <a:gd name="T2" fmla="*/ 0 w 212"/>
                <a:gd name="T3" fmla="*/ 22 h 264"/>
                <a:gd name="T4" fmla="*/ 53 w 212"/>
                <a:gd name="T5" fmla="*/ 11 h 264"/>
                <a:gd name="T6" fmla="*/ 190 w 212"/>
                <a:gd name="T7" fmla="*/ 149 h 264"/>
                <a:gd name="T8" fmla="*/ 128 w 212"/>
                <a:gd name="T9" fmla="*/ 264 h 264"/>
                <a:gd name="T10" fmla="*/ 212 w 212"/>
                <a:gd name="T11" fmla="*/ 137 h 264"/>
                <a:gd name="T12" fmla="*/ 75 w 212"/>
                <a:gd name="T13" fmla="*/ 0 h 264"/>
              </a:gdLst>
              <a:ahLst/>
              <a:cxnLst>
                <a:cxn ang="0">
                  <a:pos x="T0" y="T1"/>
                </a:cxn>
                <a:cxn ang="0">
                  <a:pos x="T2" y="T3"/>
                </a:cxn>
                <a:cxn ang="0">
                  <a:pos x="T4" y="T5"/>
                </a:cxn>
                <a:cxn ang="0">
                  <a:pos x="T6" y="T7"/>
                </a:cxn>
                <a:cxn ang="0">
                  <a:pos x="T8" y="T9"/>
                </a:cxn>
                <a:cxn ang="0">
                  <a:pos x="T10" y="T11"/>
                </a:cxn>
                <a:cxn ang="0">
                  <a:pos x="T12" y="T13"/>
                </a:cxn>
              </a:cxnLst>
              <a:rect l="0" t="0" r="r" b="b"/>
              <a:pathLst>
                <a:path w="212" h="264">
                  <a:moveTo>
                    <a:pt x="75" y="0"/>
                  </a:moveTo>
                  <a:cubicBezTo>
                    <a:pt x="47" y="0"/>
                    <a:pt x="21" y="8"/>
                    <a:pt x="0" y="22"/>
                  </a:cubicBezTo>
                  <a:cubicBezTo>
                    <a:pt x="16" y="15"/>
                    <a:pt x="34" y="11"/>
                    <a:pt x="53" y="11"/>
                  </a:cubicBezTo>
                  <a:cubicBezTo>
                    <a:pt x="129" y="11"/>
                    <a:pt x="190" y="73"/>
                    <a:pt x="190" y="149"/>
                  </a:cubicBezTo>
                  <a:cubicBezTo>
                    <a:pt x="190" y="197"/>
                    <a:pt x="166" y="239"/>
                    <a:pt x="128" y="264"/>
                  </a:cubicBezTo>
                  <a:cubicBezTo>
                    <a:pt x="177" y="243"/>
                    <a:pt x="212" y="194"/>
                    <a:pt x="212" y="137"/>
                  </a:cubicBezTo>
                  <a:cubicBezTo>
                    <a:pt x="212" y="61"/>
                    <a:pt x="151" y="0"/>
                    <a:pt x="75" y="0"/>
                  </a:cubicBezTo>
                  <a:close/>
                </a:path>
              </a:pathLst>
            </a:custGeom>
            <a:solidFill>
              <a:srgbClr val="A9CA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i$lidé"/>
            <p:cNvSpPr/>
            <p:nvPr/>
          </p:nvSpPr>
          <p:spPr bwMode="auto">
            <a:xfrm>
              <a:off x="6075949" y="2491972"/>
              <a:ext cx="259320" cy="257984"/>
            </a:xfrm>
            <a:prstGeom prst="ellipse">
              <a:avLst/>
            </a:prstGeom>
            <a:solidFill>
              <a:srgbClr val="D9ED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íṥḻiḍé"/>
            <p:cNvSpPr/>
            <p:nvPr/>
          </p:nvSpPr>
          <p:spPr bwMode="auto">
            <a:xfrm>
              <a:off x="7054415" y="3318053"/>
              <a:ext cx="184465" cy="180455"/>
            </a:xfrm>
            <a:prstGeom prst="ellipse">
              <a:avLst/>
            </a:pr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iṣ1ïdê"/>
            <p:cNvSpPr/>
            <p:nvPr/>
          </p:nvSpPr>
          <p:spPr bwMode="auto">
            <a:xfrm>
              <a:off x="7107883" y="3368848"/>
              <a:ext cx="77529" cy="80202"/>
            </a:xfrm>
            <a:custGeom>
              <a:avLst/>
              <a:gdLst>
                <a:gd name="T0" fmla="*/ 25 w 28"/>
                <a:gd name="T1" fmla="*/ 1 h 29"/>
                <a:gd name="T2" fmla="*/ 1 w 28"/>
                <a:gd name="T3" fmla="*/ 25 h 29"/>
                <a:gd name="T4" fmla="*/ 1 w 28"/>
                <a:gd name="T5" fmla="*/ 28 h 29"/>
                <a:gd name="T6" fmla="*/ 3 w 28"/>
                <a:gd name="T7" fmla="*/ 28 h 29"/>
                <a:gd name="T8" fmla="*/ 28 w 28"/>
                <a:gd name="T9" fmla="*/ 4 h 29"/>
                <a:gd name="T10" fmla="*/ 28 w 28"/>
                <a:gd name="T11" fmla="*/ 1 h 29"/>
                <a:gd name="T12" fmla="*/ 25 w 28"/>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25" y="1"/>
                  </a:moveTo>
                  <a:cubicBezTo>
                    <a:pt x="1" y="25"/>
                    <a:pt x="1" y="25"/>
                    <a:pt x="1" y="25"/>
                  </a:cubicBezTo>
                  <a:cubicBezTo>
                    <a:pt x="0" y="26"/>
                    <a:pt x="0" y="27"/>
                    <a:pt x="1" y="28"/>
                  </a:cubicBezTo>
                  <a:cubicBezTo>
                    <a:pt x="1" y="29"/>
                    <a:pt x="3" y="29"/>
                    <a:pt x="3" y="28"/>
                  </a:cubicBezTo>
                  <a:cubicBezTo>
                    <a:pt x="28" y="4"/>
                    <a:pt x="28" y="4"/>
                    <a:pt x="28" y="4"/>
                  </a:cubicBezTo>
                  <a:cubicBezTo>
                    <a:pt x="28" y="3"/>
                    <a:pt x="28" y="2"/>
                    <a:pt x="28" y="1"/>
                  </a:cubicBezTo>
                  <a:cubicBezTo>
                    <a:pt x="27" y="0"/>
                    <a:pt x="25" y="0"/>
                    <a:pt x="25" y="1"/>
                  </a:cubicBezTo>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îśļïďe"/>
            <p:cNvSpPr/>
            <p:nvPr/>
          </p:nvSpPr>
          <p:spPr bwMode="auto">
            <a:xfrm>
              <a:off x="7107883" y="3368848"/>
              <a:ext cx="77529" cy="80202"/>
            </a:xfrm>
            <a:custGeom>
              <a:avLst/>
              <a:gdLst>
                <a:gd name="T0" fmla="*/ 28 w 28"/>
                <a:gd name="T1" fmla="*/ 25 h 29"/>
                <a:gd name="T2" fmla="*/ 3 w 28"/>
                <a:gd name="T3" fmla="*/ 1 h 29"/>
                <a:gd name="T4" fmla="*/ 1 w 28"/>
                <a:gd name="T5" fmla="*/ 1 h 29"/>
                <a:gd name="T6" fmla="*/ 1 w 28"/>
                <a:gd name="T7" fmla="*/ 4 h 29"/>
                <a:gd name="T8" fmla="*/ 25 w 28"/>
                <a:gd name="T9" fmla="*/ 28 h 29"/>
                <a:gd name="T10" fmla="*/ 28 w 28"/>
                <a:gd name="T11" fmla="*/ 28 h 29"/>
                <a:gd name="T12" fmla="*/ 28 w 28"/>
                <a:gd name="T13" fmla="*/ 25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28" y="25"/>
                  </a:moveTo>
                  <a:cubicBezTo>
                    <a:pt x="3" y="1"/>
                    <a:pt x="3" y="1"/>
                    <a:pt x="3" y="1"/>
                  </a:cubicBezTo>
                  <a:cubicBezTo>
                    <a:pt x="3" y="0"/>
                    <a:pt x="1" y="0"/>
                    <a:pt x="1" y="1"/>
                  </a:cubicBezTo>
                  <a:cubicBezTo>
                    <a:pt x="0" y="2"/>
                    <a:pt x="0" y="3"/>
                    <a:pt x="1" y="4"/>
                  </a:cubicBezTo>
                  <a:cubicBezTo>
                    <a:pt x="25" y="28"/>
                    <a:pt x="25" y="28"/>
                    <a:pt x="25" y="28"/>
                  </a:cubicBezTo>
                  <a:cubicBezTo>
                    <a:pt x="25" y="29"/>
                    <a:pt x="27" y="29"/>
                    <a:pt x="28" y="28"/>
                  </a:cubicBezTo>
                  <a:cubicBezTo>
                    <a:pt x="28" y="27"/>
                    <a:pt x="28" y="26"/>
                    <a:pt x="28" y="25"/>
                  </a:cubicBezTo>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ïšḷïḓe"/>
            <p:cNvSpPr/>
            <p:nvPr/>
          </p:nvSpPr>
          <p:spPr bwMode="auto">
            <a:xfrm>
              <a:off x="5022629" y="3318053"/>
              <a:ext cx="183129" cy="180455"/>
            </a:xfrm>
            <a:prstGeom prst="ellipse">
              <a:avLst/>
            </a:prstGeom>
            <a:solidFill>
              <a:srgbClr val="A82B1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ísḷîḋè"/>
            <p:cNvSpPr/>
            <p:nvPr/>
          </p:nvSpPr>
          <p:spPr bwMode="auto">
            <a:xfrm>
              <a:off x="5076097" y="3368848"/>
              <a:ext cx="77529" cy="80202"/>
            </a:xfrm>
            <a:custGeom>
              <a:avLst/>
              <a:gdLst>
                <a:gd name="T0" fmla="*/ 25 w 28"/>
                <a:gd name="T1" fmla="*/ 1 h 29"/>
                <a:gd name="T2" fmla="*/ 1 w 28"/>
                <a:gd name="T3" fmla="*/ 25 h 29"/>
                <a:gd name="T4" fmla="*/ 1 w 28"/>
                <a:gd name="T5" fmla="*/ 28 h 29"/>
                <a:gd name="T6" fmla="*/ 3 w 28"/>
                <a:gd name="T7" fmla="*/ 28 h 29"/>
                <a:gd name="T8" fmla="*/ 28 w 28"/>
                <a:gd name="T9" fmla="*/ 4 h 29"/>
                <a:gd name="T10" fmla="*/ 28 w 28"/>
                <a:gd name="T11" fmla="*/ 1 h 29"/>
                <a:gd name="T12" fmla="*/ 25 w 28"/>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25" y="1"/>
                  </a:moveTo>
                  <a:cubicBezTo>
                    <a:pt x="1" y="25"/>
                    <a:pt x="1" y="25"/>
                    <a:pt x="1" y="25"/>
                  </a:cubicBezTo>
                  <a:cubicBezTo>
                    <a:pt x="0" y="26"/>
                    <a:pt x="0" y="27"/>
                    <a:pt x="1" y="28"/>
                  </a:cubicBezTo>
                  <a:cubicBezTo>
                    <a:pt x="1" y="29"/>
                    <a:pt x="3" y="29"/>
                    <a:pt x="3" y="28"/>
                  </a:cubicBezTo>
                  <a:cubicBezTo>
                    <a:pt x="28" y="4"/>
                    <a:pt x="28" y="4"/>
                    <a:pt x="28" y="4"/>
                  </a:cubicBezTo>
                  <a:cubicBezTo>
                    <a:pt x="28" y="3"/>
                    <a:pt x="28" y="2"/>
                    <a:pt x="28" y="1"/>
                  </a:cubicBezTo>
                  <a:cubicBezTo>
                    <a:pt x="27" y="0"/>
                    <a:pt x="26" y="0"/>
                    <a:pt x="25" y="1"/>
                  </a:cubicBezTo>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išḻïḓè"/>
            <p:cNvSpPr/>
            <p:nvPr/>
          </p:nvSpPr>
          <p:spPr bwMode="auto">
            <a:xfrm>
              <a:off x="5076097" y="3368848"/>
              <a:ext cx="77529" cy="80202"/>
            </a:xfrm>
            <a:custGeom>
              <a:avLst/>
              <a:gdLst>
                <a:gd name="T0" fmla="*/ 28 w 28"/>
                <a:gd name="T1" fmla="*/ 25 h 29"/>
                <a:gd name="T2" fmla="*/ 3 w 28"/>
                <a:gd name="T3" fmla="*/ 1 h 29"/>
                <a:gd name="T4" fmla="*/ 1 w 28"/>
                <a:gd name="T5" fmla="*/ 1 h 29"/>
                <a:gd name="T6" fmla="*/ 1 w 28"/>
                <a:gd name="T7" fmla="*/ 4 h 29"/>
                <a:gd name="T8" fmla="*/ 25 w 28"/>
                <a:gd name="T9" fmla="*/ 28 h 29"/>
                <a:gd name="T10" fmla="*/ 28 w 28"/>
                <a:gd name="T11" fmla="*/ 28 h 29"/>
                <a:gd name="T12" fmla="*/ 28 w 28"/>
                <a:gd name="T13" fmla="*/ 25 h 29"/>
              </a:gdLst>
              <a:ahLst/>
              <a:cxnLst>
                <a:cxn ang="0">
                  <a:pos x="T0" y="T1"/>
                </a:cxn>
                <a:cxn ang="0">
                  <a:pos x="T2" y="T3"/>
                </a:cxn>
                <a:cxn ang="0">
                  <a:pos x="T4" y="T5"/>
                </a:cxn>
                <a:cxn ang="0">
                  <a:pos x="T6" y="T7"/>
                </a:cxn>
                <a:cxn ang="0">
                  <a:pos x="T8" y="T9"/>
                </a:cxn>
                <a:cxn ang="0">
                  <a:pos x="T10" y="T11"/>
                </a:cxn>
                <a:cxn ang="0">
                  <a:pos x="T12" y="T13"/>
                </a:cxn>
              </a:cxnLst>
              <a:rect l="0" t="0" r="r" b="b"/>
              <a:pathLst>
                <a:path w="28" h="29">
                  <a:moveTo>
                    <a:pt x="28" y="25"/>
                  </a:moveTo>
                  <a:cubicBezTo>
                    <a:pt x="3" y="1"/>
                    <a:pt x="3" y="1"/>
                    <a:pt x="3" y="1"/>
                  </a:cubicBezTo>
                  <a:cubicBezTo>
                    <a:pt x="3" y="0"/>
                    <a:pt x="1" y="0"/>
                    <a:pt x="1" y="1"/>
                  </a:cubicBezTo>
                  <a:cubicBezTo>
                    <a:pt x="0" y="2"/>
                    <a:pt x="0" y="3"/>
                    <a:pt x="1" y="4"/>
                  </a:cubicBezTo>
                  <a:cubicBezTo>
                    <a:pt x="25" y="28"/>
                    <a:pt x="25" y="28"/>
                    <a:pt x="25" y="28"/>
                  </a:cubicBezTo>
                  <a:cubicBezTo>
                    <a:pt x="26" y="29"/>
                    <a:pt x="27" y="29"/>
                    <a:pt x="28" y="28"/>
                  </a:cubicBezTo>
                  <a:cubicBezTo>
                    <a:pt x="28" y="27"/>
                    <a:pt x="28" y="26"/>
                    <a:pt x="28" y="25"/>
                  </a:cubicBezTo>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îşļîḍè"/>
            <p:cNvSpPr/>
            <p:nvPr/>
          </p:nvSpPr>
          <p:spPr bwMode="auto">
            <a:xfrm>
              <a:off x="5179023" y="5701393"/>
              <a:ext cx="858162" cy="113620"/>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ïşlîḓè"/>
            <p:cNvSpPr/>
            <p:nvPr/>
          </p:nvSpPr>
          <p:spPr bwMode="auto">
            <a:xfrm>
              <a:off x="5284622" y="3867438"/>
              <a:ext cx="427745" cy="1900790"/>
            </a:xfrm>
            <a:custGeom>
              <a:avLst/>
              <a:gdLst>
                <a:gd name="T0" fmla="*/ 8 w 154"/>
                <a:gd name="T1" fmla="*/ 685 h 685"/>
                <a:gd name="T2" fmla="*/ 16 w 154"/>
                <a:gd name="T3" fmla="*/ 679 h 685"/>
                <a:gd name="T4" fmla="*/ 153 w 154"/>
                <a:gd name="T5" fmla="*/ 10 h 685"/>
                <a:gd name="T6" fmla="*/ 147 w 154"/>
                <a:gd name="T7" fmla="*/ 1 h 685"/>
                <a:gd name="T8" fmla="*/ 138 w 154"/>
                <a:gd name="T9" fmla="*/ 7 h 685"/>
                <a:gd name="T10" fmla="*/ 1 w 154"/>
                <a:gd name="T11" fmla="*/ 676 h 685"/>
                <a:gd name="T12" fmla="*/ 7 w 154"/>
                <a:gd name="T13" fmla="*/ 685 h 685"/>
                <a:gd name="T14" fmla="*/ 8 w 154"/>
                <a:gd name="T15" fmla="*/ 685 h 6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685">
                  <a:moveTo>
                    <a:pt x="8" y="685"/>
                  </a:moveTo>
                  <a:cubicBezTo>
                    <a:pt x="12" y="685"/>
                    <a:pt x="15" y="683"/>
                    <a:pt x="16" y="679"/>
                  </a:cubicBezTo>
                  <a:cubicBezTo>
                    <a:pt x="153" y="10"/>
                    <a:pt x="153" y="10"/>
                    <a:pt x="153" y="10"/>
                  </a:cubicBezTo>
                  <a:cubicBezTo>
                    <a:pt x="154" y="6"/>
                    <a:pt x="151" y="1"/>
                    <a:pt x="147" y="1"/>
                  </a:cubicBezTo>
                  <a:cubicBezTo>
                    <a:pt x="143" y="0"/>
                    <a:pt x="139" y="2"/>
                    <a:pt x="138" y="7"/>
                  </a:cubicBezTo>
                  <a:cubicBezTo>
                    <a:pt x="1" y="676"/>
                    <a:pt x="1" y="676"/>
                    <a:pt x="1" y="676"/>
                  </a:cubicBezTo>
                  <a:cubicBezTo>
                    <a:pt x="0" y="680"/>
                    <a:pt x="2" y="684"/>
                    <a:pt x="7" y="685"/>
                  </a:cubicBezTo>
                  <a:cubicBezTo>
                    <a:pt x="7" y="685"/>
                    <a:pt x="8" y="685"/>
                    <a:pt x="8" y="685"/>
                  </a:cubicBezTo>
                  <a:close/>
                </a:path>
              </a:pathLst>
            </a:custGeom>
            <a:solidFill>
              <a:srgbClr val="3360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îṡliḋe"/>
            <p:cNvSpPr/>
            <p:nvPr/>
          </p:nvSpPr>
          <p:spPr bwMode="auto">
            <a:xfrm>
              <a:off x="5648205" y="4031852"/>
              <a:ext cx="594833" cy="41438"/>
            </a:xfrm>
            <a:custGeom>
              <a:avLst/>
              <a:gdLst>
                <a:gd name="T0" fmla="*/ 8 w 214"/>
                <a:gd name="T1" fmla="*/ 15 h 15"/>
                <a:gd name="T2" fmla="*/ 206 w 214"/>
                <a:gd name="T3" fmla="*/ 15 h 15"/>
                <a:gd name="T4" fmla="*/ 214 w 214"/>
                <a:gd name="T5" fmla="*/ 7 h 15"/>
                <a:gd name="T6" fmla="*/ 206 w 214"/>
                <a:gd name="T7" fmla="*/ 0 h 15"/>
                <a:gd name="T8" fmla="*/ 8 w 214"/>
                <a:gd name="T9" fmla="*/ 0 h 15"/>
                <a:gd name="T10" fmla="*/ 0 w 214"/>
                <a:gd name="T11" fmla="*/ 7 h 15"/>
                <a:gd name="T12" fmla="*/ 8 w 21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14" h="15">
                  <a:moveTo>
                    <a:pt x="8" y="15"/>
                  </a:moveTo>
                  <a:cubicBezTo>
                    <a:pt x="206" y="15"/>
                    <a:pt x="206" y="15"/>
                    <a:pt x="206" y="15"/>
                  </a:cubicBezTo>
                  <a:cubicBezTo>
                    <a:pt x="210" y="15"/>
                    <a:pt x="214" y="12"/>
                    <a:pt x="214" y="7"/>
                  </a:cubicBezTo>
                  <a:cubicBezTo>
                    <a:pt x="214" y="3"/>
                    <a:pt x="210" y="0"/>
                    <a:pt x="206" y="0"/>
                  </a:cubicBezTo>
                  <a:cubicBezTo>
                    <a:pt x="8" y="0"/>
                    <a:pt x="8" y="0"/>
                    <a:pt x="8" y="0"/>
                  </a:cubicBezTo>
                  <a:cubicBezTo>
                    <a:pt x="4" y="0"/>
                    <a:pt x="0" y="3"/>
                    <a:pt x="0" y="7"/>
                  </a:cubicBezTo>
                  <a:cubicBezTo>
                    <a:pt x="0" y="12"/>
                    <a:pt x="4" y="15"/>
                    <a:pt x="8" y="15"/>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ïŝḷïḓè"/>
            <p:cNvSpPr/>
            <p:nvPr/>
          </p:nvSpPr>
          <p:spPr bwMode="auto">
            <a:xfrm>
              <a:off x="5596074" y="4269785"/>
              <a:ext cx="590822" cy="41438"/>
            </a:xfrm>
            <a:custGeom>
              <a:avLst/>
              <a:gdLst>
                <a:gd name="T0" fmla="*/ 8 w 213"/>
                <a:gd name="T1" fmla="*/ 15 h 15"/>
                <a:gd name="T2" fmla="*/ 206 w 213"/>
                <a:gd name="T3" fmla="*/ 15 h 15"/>
                <a:gd name="T4" fmla="*/ 213 w 213"/>
                <a:gd name="T5" fmla="*/ 7 h 15"/>
                <a:gd name="T6" fmla="*/ 206 w 213"/>
                <a:gd name="T7" fmla="*/ 0 h 15"/>
                <a:gd name="T8" fmla="*/ 8 w 213"/>
                <a:gd name="T9" fmla="*/ 0 h 15"/>
                <a:gd name="T10" fmla="*/ 0 w 213"/>
                <a:gd name="T11" fmla="*/ 7 h 15"/>
                <a:gd name="T12" fmla="*/ 8 w 21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13" h="15">
                  <a:moveTo>
                    <a:pt x="8" y="15"/>
                  </a:moveTo>
                  <a:cubicBezTo>
                    <a:pt x="206" y="15"/>
                    <a:pt x="206" y="15"/>
                    <a:pt x="206" y="15"/>
                  </a:cubicBezTo>
                  <a:cubicBezTo>
                    <a:pt x="210" y="15"/>
                    <a:pt x="213" y="12"/>
                    <a:pt x="213" y="7"/>
                  </a:cubicBezTo>
                  <a:cubicBezTo>
                    <a:pt x="213" y="3"/>
                    <a:pt x="210" y="0"/>
                    <a:pt x="206" y="0"/>
                  </a:cubicBezTo>
                  <a:cubicBezTo>
                    <a:pt x="8" y="0"/>
                    <a:pt x="8" y="0"/>
                    <a:pt x="8" y="0"/>
                  </a:cubicBezTo>
                  <a:cubicBezTo>
                    <a:pt x="3" y="0"/>
                    <a:pt x="0" y="3"/>
                    <a:pt x="0" y="7"/>
                  </a:cubicBezTo>
                  <a:cubicBezTo>
                    <a:pt x="0" y="12"/>
                    <a:pt x="3" y="15"/>
                    <a:pt x="8" y="15"/>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ïṥľîḓe"/>
            <p:cNvSpPr/>
            <p:nvPr/>
          </p:nvSpPr>
          <p:spPr bwMode="auto">
            <a:xfrm>
              <a:off x="5547953" y="4509055"/>
              <a:ext cx="594833" cy="41438"/>
            </a:xfrm>
            <a:custGeom>
              <a:avLst/>
              <a:gdLst>
                <a:gd name="T0" fmla="*/ 8 w 214"/>
                <a:gd name="T1" fmla="*/ 15 h 15"/>
                <a:gd name="T2" fmla="*/ 206 w 214"/>
                <a:gd name="T3" fmla="*/ 15 h 15"/>
                <a:gd name="T4" fmla="*/ 214 w 214"/>
                <a:gd name="T5" fmla="*/ 8 h 15"/>
                <a:gd name="T6" fmla="*/ 206 w 214"/>
                <a:gd name="T7" fmla="*/ 0 h 15"/>
                <a:gd name="T8" fmla="*/ 8 w 214"/>
                <a:gd name="T9" fmla="*/ 0 h 15"/>
                <a:gd name="T10" fmla="*/ 0 w 214"/>
                <a:gd name="T11" fmla="*/ 8 h 15"/>
                <a:gd name="T12" fmla="*/ 8 w 21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14" h="15">
                  <a:moveTo>
                    <a:pt x="8" y="15"/>
                  </a:moveTo>
                  <a:cubicBezTo>
                    <a:pt x="206" y="15"/>
                    <a:pt x="206" y="15"/>
                    <a:pt x="206" y="15"/>
                  </a:cubicBezTo>
                  <a:cubicBezTo>
                    <a:pt x="210" y="15"/>
                    <a:pt x="214" y="12"/>
                    <a:pt x="214" y="8"/>
                  </a:cubicBezTo>
                  <a:cubicBezTo>
                    <a:pt x="214" y="3"/>
                    <a:pt x="210" y="0"/>
                    <a:pt x="206" y="0"/>
                  </a:cubicBezTo>
                  <a:cubicBezTo>
                    <a:pt x="8" y="0"/>
                    <a:pt x="8" y="0"/>
                    <a:pt x="8" y="0"/>
                  </a:cubicBezTo>
                  <a:cubicBezTo>
                    <a:pt x="4" y="0"/>
                    <a:pt x="0" y="3"/>
                    <a:pt x="0" y="8"/>
                  </a:cubicBezTo>
                  <a:cubicBezTo>
                    <a:pt x="0" y="12"/>
                    <a:pt x="4" y="15"/>
                    <a:pt x="8" y="15"/>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iṥļidê"/>
            <p:cNvSpPr/>
            <p:nvPr/>
          </p:nvSpPr>
          <p:spPr bwMode="auto">
            <a:xfrm>
              <a:off x="5498494" y="4746988"/>
              <a:ext cx="594833" cy="41438"/>
            </a:xfrm>
            <a:custGeom>
              <a:avLst/>
              <a:gdLst>
                <a:gd name="T0" fmla="*/ 8 w 214"/>
                <a:gd name="T1" fmla="*/ 15 h 15"/>
                <a:gd name="T2" fmla="*/ 206 w 214"/>
                <a:gd name="T3" fmla="*/ 15 h 15"/>
                <a:gd name="T4" fmla="*/ 214 w 214"/>
                <a:gd name="T5" fmla="*/ 8 h 15"/>
                <a:gd name="T6" fmla="*/ 206 w 214"/>
                <a:gd name="T7" fmla="*/ 0 h 15"/>
                <a:gd name="T8" fmla="*/ 8 w 214"/>
                <a:gd name="T9" fmla="*/ 0 h 15"/>
                <a:gd name="T10" fmla="*/ 0 w 214"/>
                <a:gd name="T11" fmla="*/ 8 h 15"/>
                <a:gd name="T12" fmla="*/ 8 w 21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14" h="15">
                  <a:moveTo>
                    <a:pt x="8" y="15"/>
                  </a:moveTo>
                  <a:cubicBezTo>
                    <a:pt x="206" y="15"/>
                    <a:pt x="206" y="15"/>
                    <a:pt x="206" y="15"/>
                  </a:cubicBezTo>
                  <a:cubicBezTo>
                    <a:pt x="210" y="15"/>
                    <a:pt x="214" y="12"/>
                    <a:pt x="214" y="8"/>
                  </a:cubicBezTo>
                  <a:cubicBezTo>
                    <a:pt x="214" y="3"/>
                    <a:pt x="210" y="0"/>
                    <a:pt x="206" y="0"/>
                  </a:cubicBezTo>
                  <a:cubicBezTo>
                    <a:pt x="8" y="0"/>
                    <a:pt x="8" y="0"/>
                    <a:pt x="8" y="0"/>
                  </a:cubicBezTo>
                  <a:cubicBezTo>
                    <a:pt x="4" y="0"/>
                    <a:pt x="0" y="3"/>
                    <a:pt x="0" y="8"/>
                  </a:cubicBezTo>
                  <a:cubicBezTo>
                    <a:pt x="0" y="12"/>
                    <a:pt x="4" y="15"/>
                    <a:pt x="8" y="15"/>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9" name="íṡľídê"/>
            <p:cNvSpPr/>
            <p:nvPr/>
          </p:nvSpPr>
          <p:spPr bwMode="auto">
            <a:xfrm>
              <a:off x="5450373" y="4986257"/>
              <a:ext cx="594833" cy="44112"/>
            </a:xfrm>
            <a:custGeom>
              <a:avLst/>
              <a:gdLst>
                <a:gd name="T0" fmla="*/ 8 w 214"/>
                <a:gd name="T1" fmla="*/ 16 h 16"/>
                <a:gd name="T2" fmla="*/ 206 w 214"/>
                <a:gd name="T3" fmla="*/ 16 h 16"/>
                <a:gd name="T4" fmla="*/ 214 w 214"/>
                <a:gd name="T5" fmla="*/ 8 h 16"/>
                <a:gd name="T6" fmla="*/ 206 w 214"/>
                <a:gd name="T7" fmla="*/ 0 h 16"/>
                <a:gd name="T8" fmla="*/ 8 w 214"/>
                <a:gd name="T9" fmla="*/ 0 h 16"/>
                <a:gd name="T10" fmla="*/ 0 w 214"/>
                <a:gd name="T11" fmla="*/ 8 h 16"/>
                <a:gd name="T12" fmla="*/ 8 w 21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14" h="16">
                  <a:moveTo>
                    <a:pt x="8" y="16"/>
                  </a:moveTo>
                  <a:cubicBezTo>
                    <a:pt x="206" y="16"/>
                    <a:pt x="206" y="16"/>
                    <a:pt x="206" y="16"/>
                  </a:cubicBezTo>
                  <a:cubicBezTo>
                    <a:pt x="211" y="16"/>
                    <a:pt x="214" y="12"/>
                    <a:pt x="214" y="8"/>
                  </a:cubicBezTo>
                  <a:cubicBezTo>
                    <a:pt x="214" y="3"/>
                    <a:pt x="211" y="0"/>
                    <a:pt x="206" y="0"/>
                  </a:cubicBezTo>
                  <a:cubicBezTo>
                    <a:pt x="8" y="0"/>
                    <a:pt x="8" y="0"/>
                    <a:pt x="8" y="0"/>
                  </a:cubicBezTo>
                  <a:cubicBezTo>
                    <a:pt x="4" y="0"/>
                    <a:pt x="0" y="3"/>
                    <a:pt x="0" y="8"/>
                  </a:cubicBezTo>
                  <a:cubicBezTo>
                    <a:pt x="0" y="12"/>
                    <a:pt x="4" y="16"/>
                    <a:pt x="8" y="16"/>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0" name="îšľíďê"/>
            <p:cNvSpPr/>
            <p:nvPr/>
          </p:nvSpPr>
          <p:spPr bwMode="auto">
            <a:xfrm>
              <a:off x="5406262" y="5224190"/>
              <a:ext cx="592159" cy="45448"/>
            </a:xfrm>
            <a:custGeom>
              <a:avLst/>
              <a:gdLst>
                <a:gd name="T0" fmla="*/ 8 w 213"/>
                <a:gd name="T1" fmla="*/ 16 h 16"/>
                <a:gd name="T2" fmla="*/ 205 w 213"/>
                <a:gd name="T3" fmla="*/ 16 h 16"/>
                <a:gd name="T4" fmla="*/ 213 w 213"/>
                <a:gd name="T5" fmla="*/ 8 h 16"/>
                <a:gd name="T6" fmla="*/ 205 w 213"/>
                <a:gd name="T7" fmla="*/ 0 h 16"/>
                <a:gd name="T8" fmla="*/ 8 w 213"/>
                <a:gd name="T9" fmla="*/ 0 h 16"/>
                <a:gd name="T10" fmla="*/ 0 w 213"/>
                <a:gd name="T11" fmla="*/ 8 h 16"/>
                <a:gd name="T12" fmla="*/ 8 w 213"/>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13" h="16">
                  <a:moveTo>
                    <a:pt x="8" y="16"/>
                  </a:moveTo>
                  <a:cubicBezTo>
                    <a:pt x="205" y="16"/>
                    <a:pt x="205" y="16"/>
                    <a:pt x="205" y="16"/>
                  </a:cubicBezTo>
                  <a:cubicBezTo>
                    <a:pt x="210" y="16"/>
                    <a:pt x="213" y="12"/>
                    <a:pt x="213" y="8"/>
                  </a:cubicBezTo>
                  <a:cubicBezTo>
                    <a:pt x="213" y="3"/>
                    <a:pt x="210" y="0"/>
                    <a:pt x="205" y="0"/>
                  </a:cubicBezTo>
                  <a:cubicBezTo>
                    <a:pt x="8" y="0"/>
                    <a:pt x="8" y="0"/>
                    <a:pt x="8" y="0"/>
                  </a:cubicBezTo>
                  <a:cubicBezTo>
                    <a:pt x="3" y="0"/>
                    <a:pt x="0" y="3"/>
                    <a:pt x="0" y="8"/>
                  </a:cubicBezTo>
                  <a:cubicBezTo>
                    <a:pt x="0" y="12"/>
                    <a:pt x="3" y="16"/>
                    <a:pt x="8" y="16"/>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1" name="işļîde"/>
            <p:cNvSpPr/>
            <p:nvPr/>
          </p:nvSpPr>
          <p:spPr bwMode="auto">
            <a:xfrm>
              <a:off x="5359477" y="5463460"/>
              <a:ext cx="592159" cy="44112"/>
            </a:xfrm>
            <a:custGeom>
              <a:avLst/>
              <a:gdLst>
                <a:gd name="T0" fmla="*/ 7 w 213"/>
                <a:gd name="T1" fmla="*/ 16 h 16"/>
                <a:gd name="T2" fmla="*/ 205 w 213"/>
                <a:gd name="T3" fmla="*/ 16 h 16"/>
                <a:gd name="T4" fmla="*/ 213 w 213"/>
                <a:gd name="T5" fmla="*/ 8 h 16"/>
                <a:gd name="T6" fmla="*/ 205 w 213"/>
                <a:gd name="T7" fmla="*/ 0 h 16"/>
                <a:gd name="T8" fmla="*/ 7 w 213"/>
                <a:gd name="T9" fmla="*/ 0 h 16"/>
                <a:gd name="T10" fmla="*/ 0 w 213"/>
                <a:gd name="T11" fmla="*/ 8 h 16"/>
                <a:gd name="T12" fmla="*/ 7 w 213"/>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213" h="16">
                  <a:moveTo>
                    <a:pt x="7" y="16"/>
                  </a:moveTo>
                  <a:cubicBezTo>
                    <a:pt x="205" y="16"/>
                    <a:pt x="205" y="16"/>
                    <a:pt x="205" y="16"/>
                  </a:cubicBezTo>
                  <a:cubicBezTo>
                    <a:pt x="210" y="16"/>
                    <a:pt x="213" y="12"/>
                    <a:pt x="213" y="8"/>
                  </a:cubicBezTo>
                  <a:cubicBezTo>
                    <a:pt x="213" y="3"/>
                    <a:pt x="210" y="0"/>
                    <a:pt x="205" y="0"/>
                  </a:cubicBezTo>
                  <a:cubicBezTo>
                    <a:pt x="7" y="0"/>
                    <a:pt x="7" y="0"/>
                    <a:pt x="7" y="0"/>
                  </a:cubicBezTo>
                  <a:cubicBezTo>
                    <a:pt x="3" y="0"/>
                    <a:pt x="0" y="3"/>
                    <a:pt x="0" y="8"/>
                  </a:cubicBezTo>
                  <a:cubicBezTo>
                    <a:pt x="0" y="12"/>
                    <a:pt x="3" y="16"/>
                    <a:pt x="7" y="16"/>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2" name="îṧlíḓê"/>
            <p:cNvSpPr/>
            <p:nvPr/>
          </p:nvSpPr>
          <p:spPr bwMode="auto">
            <a:xfrm>
              <a:off x="5870097" y="3867438"/>
              <a:ext cx="431755" cy="1900790"/>
            </a:xfrm>
            <a:custGeom>
              <a:avLst/>
              <a:gdLst>
                <a:gd name="T0" fmla="*/ 9 w 155"/>
                <a:gd name="T1" fmla="*/ 685 h 685"/>
                <a:gd name="T2" fmla="*/ 17 w 155"/>
                <a:gd name="T3" fmla="*/ 679 h 685"/>
                <a:gd name="T4" fmla="*/ 154 w 155"/>
                <a:gd name="T5" fmla="*/ 10 h 685"/>
                <a:gd name="T6" fmla="*/ 148 w 155"/>
                <a:gd name="T7" fmla="*/ 1 h 685"/>
                <a:gd name="T8" fmla="*/ 138 w 155"/>
                <a:gd name="T9" fmla="*/ 7 h 685"/>
                <a:gd name="T10" fmla="*/ 1 w 155"/>
                <a:gd name="T11" fmla="*/ 676 h 685"/>
                <a:gd name="T12" fmla="*/ 8 w 155"/>
                <a:gd name="T13" fmla="*/ 685 h 685"/>
                <a:gd name="T14" fmla="*/ 9 w 155"/>
                <a:gd name="T15" fmla="*/ 685 h 6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685">
                  <a:moveTo>
                    <a:pt x="9" y="685"/>
                  </a:moveTo>
                  <a:cubicBezTo>
                    <a:pt x="13" y="685"/>
                    <a:pt x="16" y="683"/>
                    <a:pt x="17" y="679"/>
                  </a:cubicBezTo>
                  <a:cubicBezTo>
                    <a:pt x="154" y="10"/>
                    <a:pt x="154" y="10"/>
                    <a:pt x="154" y="10"/>
                  </a:cubicBezTo>
                  <a:cubicBezTo>
                    <a:pt x="155" y="6"/>
                    <a:pt x="152" y="1"/>
                    <a:pt x="148" y="1"/>
                  </a:cubicBezTo>
                  <a:cubicBezTo>
                    <a:pt x="144" y="0"/>
                    <a:pt x="139" y="2"/>
                    <a:pt x="138" y="7"/>
                  </a:cubicBezTo>
                  <a:cubicBezTo>
                    <a:pt x="1" y="676"/>
                    <a:pt x="1" y="676"/>
                    <a:pt x="1" y="676"/>
                  </a:cubicBezTo>
                  <a:cubicBezTo>
                    <a:pt x="0" y="680"/>
                    <a:pt x="3" y="684"/>
                    <a:pt x="8" y="685"/>
                  </a:cubicBezTo>
                  <a:cubicBezTo>
                    <a:pt x="8" y="685"/>
                    <a:pt x="9" y="685"/>
                    <a:pt x="9" y="685"/>
                  </a:cubicBezTo>
                  <a:close/>
                </a:path>
              </a:pathLst>
            </a:custGeom>
            <a:solidFill>
              <a:srgbClr val="3360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3" name="isliḍe"/>
            <p:cNvSpPr/>
            <p:nvPr/>
          </p:nvSpPr>
          <p:spPr bwMode="auto">
            <a:xfrm>
              <a:off x="5701673" y="3160323"/>
              <a:ext cx="235259" cy="441112"/>
            </a:xfrm>
            <a:custGeom>
              <a:avLst/>
              <a:gdLst>
                <a:gd name="T0" fmla="*/ 80 w 85"/>
                <a:gd name="T1" fmla="*/ 36 h 159"/>
                <a:gd name="T2" fmla="*/ 65 w 85"/>
                <a:gd name="T3" fmla="*/ 68 h 159"/>
                <a:gd name="T4" fmla="*/ 23 w 85"/>
                <a:gd name="T5" fmla="*/ 98 h 159"/>
                <a:gd name="T6" fmla="*/ 80 w 85"/>
                <a:gd name="T7" fmla="*/ 153 h 159"/>
                <a:gd name="T8" fmla="*/ 74 w 85"/>
                <a:gd name="T9" fmla="*/ 159 h 159"/>
                <a:gd name="T10" fmla="*/ 1 w 85"/>
                <a:gd name="T11" fmla="*/ 99 h 159"/>
                <a:gd name="T12" fmla="*/ 80 w 85"/>
                <a:gd name="T13" fmla="*/ 36 h 159"/>
              </a:gdLst>
              <a:ahLst/>
              <a:cxnLst>
                <a:cxn ang="0">
                  <a:pos x="T0" y="T1"/>
                </a:cxn>
                <a:cxn ang="0">
                  <a:pos x="T2" y="T3"/>
                </a:cxn>
                <a:cxn ang="0">
                  <a:pos x="T4" y="T5"/>
                </a:cxn>
                <a:cxn ang="0">
                  <a:pos x="T6" y="T7"/>
                </a:cxn>
                <a:cxn ang="0">
                  <a:pos x="T8" y="T9"/>
                </a:cxn>
                <a:cxn ang="0">
                  <a:pos x="T10" y="T11"/>
                </a:cxn>
                <a:cxn ang="0">
                  <a:pos x="T12" y="T13"/>
                </a:cxn>
              </a:cxnLst>
              <a:rect l="0" t="0" r="r" b="b"/>
              <a:pathLst>
                <a:path w="85" h="159">
                  <a:moveTo>
                    <a:pt x="80" y="36"/>
                  </a:moveTo>
                  <a:cubicBezTo>
                    <a:pt x="80" y="36"/>
                    <a:pt x="85" y="48"/>
                    <a:pt x="65" y="68"/>
                  </a:cubicBezTo>
                  <a:cubicBezTo>
                    <a:pt x="46" y="87"/>
                    <a:pt x="23" y="98"/>
                    <a:pt x="23" y="98"/>
                  </a:cubicBezTo>
                  <a:cubicBezTo>
                    <a:pt x="80" y="153"/>
                    <a:pt x="80" y="153"/>
                    <a:pt x="80" y="153"/>
                  </a:cubicBezTo>
                  <a:cubicBezTo>
                    <a:pt x="74" y="159"/>
                    <a:pt x="74" y="159"/>
                    <a:pt x="74" y="159"/>
                  </a:cubicBezTo>
                  <a:cubicBezTo>
                    <a:pt x="74" y="159"/>
                    <a:pt x="0" y="116"/>
                    <a:pt x="1" y="99"/>
                  </a:cubicBezTo>
                  <a:cubicBezTo>
                    <a:pt x="1" y="81"/>
                    <a:pt x="69" y="0"/>
                    <a:pt x="80" y="36"/>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4" name="ïṥľíḑê"/>
            <p:cNvSpPr/>
            <p:nvPr/>
          </p:nvSpPr>
          <p:spPr bwMode="auto">
            <a:xfrm>
              <a:off x="5761825" y="3446377"/>
              <a:ext cx="86886" cy="98916"/>
            </a:xfrm>
            <a:custGeom>
              <a:avLst/>
              <a:gdLst>
                <a:gd name="T0" fmla="*/ 0 w 31"/>
                <a:gd name="T1" fmla="*/ 21 h 36"/>
                <a:gd name="T2" fmla="*/ 20 w 31"/>
                <a:gd name="T3" fmla="*/ 36 h 36"/>
                <a:gd name="T4" fmla="*/ 31 w 31"/>
                <a:gd name="T5" fmla="*/ 35 h 36"/>
                <a:gd name="T6" fmla="*/ 31 w 31"/>
                <a:gd name="T7" fmla="*/ 24 h 36"/>
                <a:gd name="T8" fmla="*/ 6 w 31"/>
                <a:gd name="T9" fmla="*/ 0 h 36"/>
                <a:gd name="T10" fmla="*/ 0 w 31"/>
                <a:gd name="T11" fmla="*/ 21 h 36"/>
              </a:gdLst>
              <a:ahLst/>
              <a:cxnLst>
                <a:cxn ang="0">
                  <a:pos x="T0" y="T1"/>
                </a:cxn>
                <a:cxn ang="0">
                  <a:pos x="T2" y="T3"/>
                </a:cxn>
                <a:cxn ang="0">
                  <a:pos x="T4" y="T5"/>
                </a:cxn>
                <a:cxn ang="0">
                  <a:pos x="T6" y="T7"/>
                </a:cxn>
                <a:cxn ang="0">
                  <a:pos x="T8" y="T9"/>
                </a:cxn>
                <a:cxn ang="0">
                  <a:pos x="T10" y="T11"/>
                </a:cxn>
              </a:cxnLst>
              <a:rect l="0" t="0" r="r" b="b"/>
              <a:pathLst>
                <a:path w="31" h="36">
                  <a:moveTo>
                    <a:pt x="0" y="21"/>
                  </a:moveTo>
                  <a:cubicBezTo>
                    <a:pt x="6" y="26"/>
                    <a:pt x="13" y="31"/>
                    <a:pt x="20" y="36"/>
                  </a:cubicBezTo>
                  <a:cubicBezTo>
                    <a:pt x="31" y="35"/>
                    <a:pt x="31" y="35"/>
                    <a:pt x="31" y="35"/>
                  </a:cubicBezTo>
                  <a:cubicBezTo>
                    <a:pt x="31" y="24"/>
                    <a:pt x="31" y="24"/>
                    <a:pt x="31" y="24"/>
                  </a:cubicBezTo>
                  <a:cubicBezTo>
                    <a:pt x="6" y="0"/>
                    <a:pt x="6" y="0"/>
                    <a:pt x="6" y="0"/>
                  </a:cubicBezTo>
                  <a:lnTo>
                    <a:pt x="0" y="21"/>
                  </a:lnTo>
                  <a:close/>
                </a:path>
              </a:pathLst>
            </a:custGeom>
            <a:solidFill>
              <a:srgbClr val="CC94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5" name="îṥḷiḋê"/>
            <p:cNvSpPr/>
            <p:nvPr/>
          </p:nvSpPr>
          <p:spPr bwMode="auto">
            <a:xfrm>
              <a:off x="5787222" y="3260576"/>
              <a:ext cx="56141" cy="157731"/>
            </a:xfrm>
            <a:custGeom>
              <a:avLst/>
              <a:gdLst>
                <a:gd name="T0" fmla="*/ 17 w 20"/>
                <a:gd name="T1" fmla="*/ 1 h 57"/>
                <a:gd name="T2" fmla="*/ 0 w 20"/>
                <a:gd name="T3" fmla="*/ 57 h 57"/>
                <a:gd name="T4" fmla="*/ 20 w 20"/>
                <a:gd name="T5" fmla="*/ 44 h 57"/>
                <a:gd name="T6" fmla="*/ 19 w 20"/>
                <a:gd name="T7" fmla="*/ 0 h 57"/>
                <a:gd name="T8" fmla="*/ 17 w 20"/>
                <a:gd name="T9" fmla="*/ 1 h 57"/>
              </a:gdLst>
              <a:ahLst/>
              <a:cxnLst>
                <a:cxn ang="0">
                  <a:pos x="T0" y="T1"/>
                </a:cxn>
                <a:cxn ang="0">
                  <a:pos x="T2" y="T3"/>
                </a:cxn>
                <a:cxn ang="0">
                  <a:pos x="T4" y="T5"/>
                </a:cxn>
                <a:cxn ang="0">
                  <a:pos x="T6" y="T7"/>
                </a:cxn>
                <a:cxn ang="0">
                  <a:pos x="T8" y="T9"/>
                </a:cxn>
              </a:cxnLst>
              <a:rect l="0" t="0" r="r" b="b"/>
              <a:pathLst>
                <a:path w="20" h="57">
                  <a:moveTo>
                    <a:pt x="17" y="1"/>
                  </a:moveTo>
                  <a:cubicBezTo>
                    <a:pt x="0" y="57"/>
                    <a:pt x="0" y="57"/>
                    <a:pt x="0" y="57"/>
                  </a:cubicBezTo>
                  <a:cubicBezTo>
                    <a:pt x="6" y="54"/>
                    <a:pt x="13" y="50"/>
                    <a:pt x="20" y="44"/>
                  </a:cubicBezTo>
                  <a:cubicBezTo>
                    <a:pt x="19" y="0"/>
                    <a:pt x="19" y="0"/>
                    <a:pt x="19" y="0"/>
                  </a:cubicBezTo>
                  <a:cubicBezTo>
                    <a:pt x="18" y="1"/>
                    <a:pt x="18" y="1"/>
                    <a:pt x="17" y="1"/>
                  </a:cubicBezTo>
                  <a:close/>
                </a:path>
              </a:pathLst>
            </a:custGeom>
            <a:solidFill>
              <a:srgbClr val="CC94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6" name="ïṥḷíḍé"/>
            <p:cNvSpPr/>
            <p:nvPr/>
          </p:nvSpPr>
          <p:spPr bwMode="auto">
            <a:xfrm>
              <a:off x="5967677" y="4217654"/>
              <a:ext cx="200505" cy="69508"/>
            </a:xfrm>
            <a:custGeom>
              <a:avLst/>
              <a:gdLst>
                <a:gd name="T0" fmla="*/ 17 w 72"/>
                <a:gd name="T1" fmla="*/ 0 h 25"/>
                <a:gd name="T2" fmla="*/ 61 w 72"/>
                <a:gd name="T3" fmla="*/ 17 h 25"/>
                <a:gd name="T4" fmla="*/ 52 w 72"/>
                <a:gd name="T5" fmla="*/ 23 h 25"/>
                <a:gd name="T6" fmla="*/ 27 w 72"/>
                <a:gd name="T7" fmla="*/ 21 h 25"/>
                <a:gd name="T8" fmla="*/ 4 w 72"/>
                <a:gd name="T9" fmla="*/ 11 h 25"/>
                <a:gd name="T10" fmla="*/ 4 w 72"/>
                <a:gd name="T11" fmla="*/ 11 h 25"/>
                <a:gd name="T12" fmla="*/ 5 w 72"/>
                <a:gd name="T13" fmla="*/ 1 h 25"/>
                <a:gd name="T14" fmla="*/ 17 w 72"/>
                <a:gd name="T15" fmla="*/ 0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5">
                  <a:moveTo>
                    <a:pt x="17" y="0"/>
                  </a:moveTo>
                  <a:cubicBezTo>
                    <a:pt x="17" y="0"/>
                    <a:pt x="50" y="17"/>
                    <a:pt x="61" y="17"/>
                  </a:cubicBezTo>
                  <a:cubicBezTo>
                    <a:pt x="72" y="17"/>
                    <a:pt x="64" y="22"/>
                    <a:pt x="52" y="23"/>
                  </a:cubicBezTo>
                  <a:cubicBezTo>
                    <a:pt x="41" y="25"/>
                    <a:pt x="34" y="22"/>
                    <a:pt x="27" y="21"/>
                  </a:cubicBezTo>
                  <a:cubicBezTo>
                    <a:pt x="20" y="19"/>
                    <a:pt x="11" y="16"/>
                    <a:pt x="4" y="11"/>
                  </a:cubicBezTo>
                  <a:cubicBezTo>
                    <a:pt x="4" y="11"/>
                    <a:pt x="4" y="11"/>
                    <a:pt x="4" y="11"/>
                  </a:cubicBezTo>
                  <a:cubicBezTo>
                    <a:pt x="0" y="8"/>
                    <a:pt x="0" y="1"/>
                    <a:pt x="5" y="1"/>
                  </a:cubicBezTo>
                  <a:lnTo>
                    <a:pt x="17" y="0"/>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7" name="íṡľíḓe"/>
            <p:cNvSpPr/>
            <p:nvPr/>
          </p:nvSpPr>
          <p:spPr bwMode="auto">
            <a:xfrm>
              <a:off x="5979707" y="4194930"/>
              <a:ext cx="36091" cy="25398"/>
            </a:xfrm>
            <a:custGeom>
              <a:avLst/>
              <a:gdLst>
                <a:gd name="T0" fmla="*/ 27 w 27"/>
                <a:gd name="T1" fmla="*/ 17 h 19"/>
                <a:gd name="T2" fmla="*/ 24 w 27"/>
                <a:gd name="T3" fmla="*/ 0 h 19"/>
                <a:gd name="T4" fmla="*/ 0 w 27"/>
                <a:gd name="T5" fmla="*/ 0 h 19"/>
                <a:gd name="T6" fmla="*/ 2 w 27"/>
                <a:gd name="T7" fmla="*/ 19 h 19"/>
                <a:gd name="T8" fmla="*/ 27 w 27"/>
                <a:gd name="T9" fmla="*/ 17 h 19"/>
              </a:gdLst>
              <a:ahLst/>
              <a:cxnLst>
                <a:cxn ang="0">
                  <a:pos x="T0" y="T1"/>
                </a:cxn>
                <a:cxn ang="0">
                  <a:pos x="T2" y="T3"/>
                </a:cxn>
                <a:cxn ang="0">
                  <a:pos x="T4" y="T5"/>
                </a:cxn>
                <a:cxn ang="0">
                  <a:pos x="T6" y="T7"/>
                </a:cxn>
                <a:cxn ang="0">
                  <a:pos x="T8" y="T9"/>
                </a:cxn>
              </a:cxnLst>
              <a:rect l="0" t="0" r="r" b="b"/>
              <a:pathLst>
                <a:path w="27" h="19">
                  <a:moveTo>
                    <a:pt x="27" y="17"/>
                  </a:moveTo>
                  <a:lnTo>
                    <a:pt x="24" y="0"/>
                  </a:lnTo>
                  <a:lnTo>
                    <a:pt x="0" y="0"/>
                  </a:lnTo>
                  <a:lnTo>
                    <a:pt x="2" y="19"/>
                  </a:lnTo>
                  <a:lnTo>
                    <a:pt x="27" y="17"/>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8" name="îsḷîḋê"/>
            <p:cNvSpPr/>
            <p:nvPr/>
          </p:nvSpPr>
          <p:spPr bwMode="auto">
            <a:xfrm>
              <a:off x="5982380" y="4217654"/>
              <a:ext cx="126987" cy="44112"/>
            </a:xfrm>
            <a:custGeom>
              <a:avLst/>
              <a:gdLst>
                <a:gd name="T0" fmla="*/ 12 w 46"/>
                <a:gd name="T1" fmla="*/ 0 h 16"/>
                <a:gd name="T2" fmla="*/ 32 w 46"/>
                <a:gd name="T3" fmla="*/ 10 h 16"/>
                <a:gd name="T4" fmla="*/ 28 w 46"/>
                <a:gd name="T5" fmla="*/ 14 h 16"/>
                <a:gd name="T6" fmla="*/ 0 w 46"/>
                <a:gd name="T7" fmla="*/ 1 h 16"/>
                <a:gd name="T8" fmla="*/ 12 w 46"/>
                <a:gd name="T9" fmla="*/ 0 h 16"/>
              </a:gdLst>
              <a:ahLst/>
              <a:cxnLst>
                <a:cxn ang="0">
                  <a:pos x="T0" y="T1"/>
                </a:cxn>
                <a:cxn ang="0">
                  <a:pos x="T2" y="T3"/>
                </a:cxn>
                <a:cxn ang="0">
                  <a:pos x="T4" y="T5"/>
                </a:cxn>
                <a:cxn ang="0">
                  <a:pos x="T6" y="T7"/>
                </a:cxn>
                <a:cxn ang="0">
                  <a:pos x="T8" y="T9"/>
                </a:cxn>
              </a:cxnLst>
              <a:rect l="0" t="0" r="r" b="b"/>
              <a:pathLst>
                <a:path w="46" h="16">
                  <a:moveTo>
                    <a:pt x="12" y="0"/>
                  </a:moveTo>
                  <a:cubicBezTo>
                    <a:pt x="12" y="0"/>
                    <a:pt x="18" y="4"/>
                    <a:pt x="32" y="10"/>
                  </a:cubicBezTo>
                  <a:cubicBezTo>
                    <a:pt x="46" y="16"/>
                    <a:pt x="36" y="16"/>
                    <a:pt x="28" y="14"/>
                  </a:cubicBezTo>
                  <a:cubicBezTo>
                    <a:pt x="13" y="10"/>
                    <a:pt x="0" y="1"/>
                    <a:pt x="0" y="1"/>
                  </a:cubicBezTo>
                  <a:lnTo>
                    <a:pt x="12" y="0"/>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9" name="îṥľiḍè"/>
            <p:cNvSpPr/>
            <p:nvPr/>
          </p:nvSpPr>
          <p:spPr bwMode="auto">
            <a:xfrm>
              <a:off x="5854057" y="3485141"/>
              <a:ext cx="205852" cy="735186"/>
            </a:xfrm>
            <a:custGeom>
              <a:avLst/>
              <a:gdLst>
                <a:gd name="T0" fmla="*/ 38 w 74"/>
                <a:gd name="T1" fmla="*/ 0 h 265"/>
                <a:gd name="T2" fmla="*/ 0 w 74"/>
                <a:gd name="T3" fmla="*/ 9 h 265"/>
                <a:gd name="T4" fmla="*/ 39 w 74"/>
                <a:gd name="T5" fmla="*/ 145 h 265"/>
                <a:gd name="T6" fmla="*/ 46 w 74"/>
                <a:gd name="T7" fmla="*/ 265 h 265"/>
                <a:gd name="T8" fmla="*/ 58 w 74"/>
                <a:gd name="T9" fmla="*/ 264 h 265"/>
                <a:gd name="T10" fmla="*/ 72 w 74"/>
                <a:gd name="T11" fmla="*/ 146 h 265"/>
                <a:gd name="T12" fmla="*/ 38 w 74"/>
                <a:gd name="T13" fmla="*/ 0 h 265"/>
              </a:gdLst>
              <a:ahLst/>
              <a:cxnLst>
                <a:cxn ang="0">
                  <a:pos x="T0" y="T1"/>
                </a:cxn>
                <a:cxn ang="0">
                  <a:pos x="T2" y="T3"/>
                </a:cxn>
                <a:cxn ang="0">
                  <a:pos x="T4" y="T5"/>
                </a:cxn>
                <a:cxn ang="0">
                  <a:pos x="T6" y="T7"/>
                </a:cxn>
                <a:cxn ang="0">
                  <a:pos x="T8" y="T9"/>
                </a:cxn>
                <a:cxn ang="0">
                  <a:pos x="T10" y="T11"/>
                </a:cxn>
                <a:cxn ang="0">
                  <a:pos x="T12" y="T13"/>
                </a:cxn>
              </a:cxnLst>
              <a:rect l="0" t="0" r="r" b="b"/>
              <a:pathLst>
                <a:path w="74" h="265">
                  <a:moveTo>
                    <a:pt x="38" y="0"/>
                  </a:moveTo>
                  <a:cubicBezTo>
                    <a:pt x="0" y="9"/>
                    <a:pt x="0" y="9"/>
                    <a:pt x="0" y="9"/>
                  </a:cubicBezTo>
                  <a:cubicBezTo>
                    <a:pt x="0" y="9"/>
                    <a:pt x="13" y="114"/>
                    <a:pt x="39" y="145"/>
                  </a:cubicBezTo>
                  <a:cubicBezTo>
                    <a:pt x="39" y="145"/>
                    <a:pt x="39" y="247"/>
                    <a:pt x="46" y="265"/>
                  </a:cubicBezTo>
                  <a:cubicBezTo>
                    <a:pt x="58" y="264"/>
                    <a:pt x="58" y="264"/>
                    <a:pt x="58" y="264"/>
                  </a:cubicBezTo>
                  <a:cubicBezTo>
                    <a:pt x="58" y="264"/>
                    <a:pt x="69" y="161"/>
                    <a:pt x="72" y="146"/>
                  </a:cubicBezTo>
                  <a:cubicBezTo>
                    <a:pt x="74" y="128"/>
                    <a:pt x="62" y="92"/>
                    <a:pt x="38" y="0"/>
                  </a:cubicBezTo>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0" name="îšlïďé"/>
            <p:cNvSpPr/>
            <p:nvPr/>
          </p:nvSpPr>
          <p:spPr bwMode="auto">
            <a:xfrm>
              <a:off x="5836680" y="3049377"/>
              <a:ext cx="161741" cy="157731"/>
            </a:xfrm>
            <a:custGeom>
              <a:avLst/>
              <a:gdLst>
                <a:gd name="T0" fmla="*/ 42 w 58"/>
                <a:gd name="T1" fmla="*/ 2 h 57"/>
                <a:gd name="T2" fmla="*/ 31 w 58"/>
                <a:gd name="T3" fmla="*/ 54 h 57"/>
                <a:gd name="T4" fmla="*/ 58 w 58"/>
                <a:gd name="T5" fmla="*/ 49 h 57"/>
                <a:gd name="T6" fmla="*/ 45 w 58"/>
                <a:gd name="T7" fmla="*/ 24 h 57"/>
                <a:gd name="T8" fmla="*/ 42 w 58"/>
                <a:gd name="T9" fmla="*/ 2 h 57"/>
              </a:gdLst>
              <a:ahLst/>
              <a:cxnLst>
                <a:cxn ang="0">
                  <a:pos x="T0" y="T1"/>
                </a:cxn>
                <a:cxn ang="0">
                  <a:pos x="T2" y="T3"/>
                </a:cxn>
                <a:cxn ang="0">
                  <a:pos x="T4" y="T5"/>
                </a:cxn>
                <a:cxn ang="0">
                  <a:pos x="T6" y="T7"/>
                </a:cxn>
                <a:cxn ang="0">
                  <a:pos x="T8" y="T9"/>
                </a:cxn>
              </a:cxnLst>
              <a:rect l="0" t="0" r="r" b="b"/>
              <a:pathLst>
                <a:path w="58" h="57">
                  <a:moveTo>
                    <a:pt x="42" y="2"/>
                  </a:moveTo>
                  <a:cubicBezTo>
                    <a:pt x="42" y="2"/>
                    <a:pt x="0" y="0"/>
                    <a:pt x="31" y="54"/>
                  </a:cubicBezTo>
                  <a:cubicBezTo>
                    <a:pt x="31" y="54"/>
                    <a:pt x="42" y="57"/>
                    <a:pt x="58" y="49"/>
                  </a:cubicBezTo>
                  <a:cubicBezTo>
                    <a:pt x="58" y="49"/>
                    <a:pt x="48" y="50"/>
                    <a:pt x="45" y="24"/>
                  </a:cubicBezTo>
                  <a:lnTo>
                    <a:pt x="42" y="2"/>
                  </a:ln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1" name="íṩļíḍe"/>
            <p:cNvSpPr/>
            <p:nvPr/>
          </p:nvSpPr>
          <p:spPr bwMode="auto">
            <a:xfrm>
              <a:off x="5859404" y="3041356"/>
              <a:ext cx="136344" cy="147037"/>
            </a:xfrm>
            <a:custGeom>
              <a:avLst/>
              <a:gdLst>
                <a:gd name="T0" fmla="*/ 37 w 49"/>
                <a:gd name="T1" fmla="*/ 10 h 53"/>
                <a:gd name="T2" fmla="*/ 43 w 49"/>
                <a:gd name="T3" fmla="*/ 42 h 53"/>
                <a:gd name="T4" fmla="*/ 13 w 49"/>
                <a:gd name="T5" fmla="*/ 44 h 53"/>
                <a:gd name="T6" fmla="*/ 4 w 49"/>
                <a:gd name="T7" fmla="*/ 15 h 53"/>
                <a:gd name="T8" fmla="*/ 37 w 49"/>
                <a:gd name="T9" fmla="*/ 10 h 53"/>
              </a:gdLst>
              <a:ahLst/>
              <a:cxnLst>
                <a:cxn ang="0">
                  <a:pos x="T0" y="T1"/>
                </a:cxn>
                <a:cxn ang="0">
                  <a:pos x="T2" y="T3"/>
                </a:cxn>
                <a:cxn ang="0">
                  <a:pos x="T4" y="T5"/>
                </a:cxn>
                <a:cxn ang="0">
                  <a:pos x="T6" y="T7"/>
                </a:cxn>
                <a:cxn ang="0">
                  <a:pos x="T8" y="T9"/>
                </a:cxn>
              </a:cxnLst>
              <a:rect l="0" t="0" r="r" b="b"/>
              <a:pathLst>
                <a:path w="49" h="53">
                  <a:moveTo>
                    <a:pt x="37" y="10"/>
                  </a:moveTo>
                  <a:cubicBezTo>
                    <a:pt x="45" y="18"/>
                    <a:pt x="49" y="33"/>
                    <a:pt x="43" y="42"/>
                  </a:cubicBezTo>
                  <a:cubicBezTo>
                    <a:pt x="36" y="53"/>
                    <a:pt x="22" y="52"/>
                    <a:pt x="13" y="44"/>
                  </a:cubicBezTo>
                  <a:cubicBezTo>
                    <a:pt x="5" y="37"/>
                    <a:pt x="0" y="24"/>
                    <a:pt x="4" y="15"/>
                  </a:cubicBezTo>
                  <a:cubicBezTo>
                    <a:pt x="9" y="2"/>
                    <a:pt x="26" y="0"/>
                    <a:pt x="37" y="10"/>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2" name="iṣļîḓe"/>
            <p:cNvSpPr/>
            <p:nvPr/>
          </p:nvSpPr>
          <p:spPr bwMode="auto">
            <a:xfrm>
              <a:off x="5859404" y="3098834"/>
              <a:ext cx="72182" cy="172435"/>
            </a:xfrm>
            <a:custGeom>
              <a:avLst/>
              <a:gdLst>
                <a:gd name="T0" fmla="*/ 23 w 26"/>
                <a:gd name="T1" fmla="*/ 1 h 62"/>
                <a:gd name="T2" fmla="*/ 3 w 26"/>
                <a:gd name="T3" fmla="*/ 0 h 62"/>
                <a:gd name="T4" fmla="*/ 1 w 26"/>
                <a:gd name="T5" fmla="*/ 49 h 62"/>
                <a:gd name="T6" fmla="*/ 12 w 26"/>
                <a:gd name="T7" fmla="*/ 62 h 62"/>
                <a:gd name="T8" fmla="*/ 26 w 26"/>
                <a:gd name="T9" fmla="*/ 49 h 62"/>
                <a:gd name="T10" fmla="*/ 23 w 26"/>
                <a:gd name="T11" fmla="*/ 1 h 62"/>
              </a:gdLst>
              <a:ahLst/>
              <a:cxnLst>
                <a:cxn ang="0">
                  <a:pos x="T0" y="T1"/>
                </a:cxn>
                <a:cxn ang="0">
                  <a:pos x="T2" y="T3"/>
                </a:cxn>
                <a:cxn ang="0">
                  <a:pos x="T4" y="T5"/>
                </a:cxn>
                <a:cxn ang="0">
                  <a:pos x="T6" y="T7"/>
                </a:cxn>
                <a:cxn ang="0">
                  <a:pos x="T8" y="T9"/>
                </a:cxn>
                <a:cxn ang="0">
                  <a:pos x="T10" y="T11"/>
                </a:cxn>
              </a:cxnLst>
              <a:rect l="0" t="0" r="r" b="b"/>
              <a:pathLst>
                <a:path w="26" h="62">
                  <a:moveTo>
                    <a:pt x="23" y="1"/>
                  </a:moveTo>
                  <a:cubicBezTo>
                    <a:pt x="3" y="0"/>
                    <a:pt x="3" y="0"/>
                    <a:pt x="3" y="0"/>
                  </a:cubicBezTo>
                  <a:cubicBezTo>
                    <a:pt x="1" y="49"/>
                    <a:pt x="1" y="49"/>
                    <a:pt x="1" y="49"/>
                  </a:cubicBezTo>
                  <a:cubicBezTo>
                    <a:pt x="0" y="55"/>
                    <a:pt x="6" y="61"/>
                    <a:pt x="12" y="62"/>
                  </a:cubicBezTo>
                  <a:cubicBezTo>
                    <a:pt x="20" y="62"/>
                    <a:pt x="26" y="56"/>
                    <a:pt x="26" y="49"/>
                  </a:cubicBezTo>
                  <a:lnTo>
                    <a:pt x="23" y="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3" name="ïṡḷiḓé"/>
            <p:cNvSpPr/>
            <p:nvPr/>
          </p:nvSpPr>
          <p:spPr bwMode="auto">
            <a:xfrm>
              <a:off x="5807273" y="3010612"/>
              <a:ext cx="201842" cy="135007"/>
            </a:xfrm>
            <a:custGeom>
              <a:avLst/>
              <a:gdLst>
                <a:gd name="T0" fmla="*/ 43 w 73"/>
                <a:gd name="T1" fmla="*/ 16 h 49"/>
                <a:gd name="T2" fmla="*/ 19 w 73"/>
                <a:gd name="T3" fmla="*/ 48 h 49"/>
                <a:gd name="T4" fmla="*/ 36 w 73"/>
                <a:gd name="T5" fmla="*/ 5 h 49"/>
                <a:gd name="T6" fmla="*/ 62 w 73"/>
                <a:gd name="T7" fmla="*/ 29 h 49"/>
                <a:gd name="T8" fmla="*/ 43 w 73"/>
                <a:gd name="T9" fmla="*/ 16 h 49"/>
              </a:gdLst>
              <a:ahLst/>
              <a:cxnLst>
                <a:cxn ang="0">
                  <a:pos x="T0" y="T1"/>
                </a:cxn>
                <a:cxn ang="0">
                  <a:pos x="T2" y="T3"/>
                </a:cxn>
                <a:cxn ang="0">
                  <a:pos x="T4" y="T5"/>
                </a:cxn>
                <a:cxn ang="0">
                  <a:pos x="T6" y="T7"/>
                </a:cxn>
                <a:cxn ang="0">
                  <a:pos x="T8" y="T9"/>
                </a:cxn>
              </a:cxnLst>
              <a:rect l="0" t="0" r="r" b="b"/>
              <a:pathLst>
                <a:path w="73" h="49">
                  <a:moveTo>
                    <a:pt x="43" y="16"/>
                  </a:moveTo>
                  <a:cubicBezTo>
                    <a:pt x="43" y="16"/>
                    <a:pt x="47" y="47"/>
                    <a:pt x="19" y="48"/>
                  </a:cubicBezTo>
                  <a:cubicBezTo>
                    <a:pt x="0" y="49"/>
                    <a:pt x="11" y="0"/>
                    <a:pt x="36" y="5"/>
                  </a:cubicBezTo>
                  <a:cubicBezTo>
                    <a:pt x="73" y="11"/>
                    <a:pt x="62" y="29"/>
                    <a:pt x="62" y="29"/>
                  </a:cubicBezTo>
                  <a:cubicBezTo>
                    <a:pt x="62" y="29"/>
                    <a:pt x="56" y="16"/>
                    <a:pt x="43" y="16"/>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4" name="isľïḑé"/>
            <p:cNvSpPr/>
            <p:nvPr/>
          </p:nvSpPr>
          <p:spPr bwMode="auto">
            <a:xfrm>
              <a:off x="5776528" y="3023979"/>
              <a:ext cx="118967" cy="183129"/>
            </a:xfrm>
            <a:custGeom>
              <a:avLst/>
              <a:gdLst>
                <a:gd name="T0" fmla="*/ 41 w 43"/>
                <a:gd name="T1" fmla="*/ 0 h 66"/>
                <a:gd name="T2" fmla="*/ 16 w 43"/>
                <a:gd name="T3" fmla="*/ 60 h 66"/>
                <a:gd name="T4" fmla="*/ 43 w 43"/>
                <a:gd name="T5" fmla="*/ 63 h 66"/>
                <a:gd name="T6" fmla="*/ 37 w 43"/>
                <a:gd name="T7" fmla="*/ 35 h 66"/>
                <a:gd name="T8" fmla="*/ 41 w 43"/>
                <a:gd name="T9" fmla="*/ 0 h 66"/>
              </a:gdLst>
              <a:ahLst/>
              <a:cxnLst>
                <a:cxn ang="0">
                  <a:pos x="T0" y="T1"/>
                </a:cxn>
                <a:cxn ang="0">
                  <a:pos x="T2" y="T3"/>
                </a:cxn>
                <a:cxn ang="0">
                  <a:pos x="T4" y="T5"/>
                </a:cxn>
                <a:cxn ang="0">
                  <a:pos x="T6" y="T7"/>
                </a:cxn>
                <a:cxn ang="0">
                  <a:pos x="T8" y="T9"/>
                </a:cxn>
              </a:cxnLst>
              <a:rect l="0" t="0" r="r" b="b"/>
              <a:pathLst>
                <a:path w="43" h="66">
                  <a:moveTo>
                    <a:pt x="41" y="0"/>
                  </a:moveTo>
                  <a:cubicBezTo>
                    <a:pt x="41" y="0"/>
                    <a:pt x="0" y="0"/>
                    <a:pt x="16" y="60"/>
                  </a:cubicBezTo>
                  <a:cubicBezTo>
                    <a:pt x="16" y="60"/>
                    <a:pt x="26" y="66"/>
                    <a:pt x="43" y="63"/>
                  </a:cubicBezTo>
                  <a:cubicBezTo>
                    <a:pt x="43" y="63"/>
                    <a:pt x="33" y="61"/>
                    <a:pt x="37" y="35"/>
                  </a:cubicBezTo>
                  <a:lnTo>
                    <a:pt x="41" y="0"/>
                  </a:ln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5" name="íṧ1íďé"/>
            <p:cNvSpPr/>
            <p:nvPr/>
          </p:nvSpPr>
          <p:spPr bwMode="auto">
            <a:xfrm>
              <a:off x="5867424" y="3129579"/>
              <a:ext cx="25398" cy="22724"/>
            </a:xfrm>
            <a:custGeom>
              <a:avLst/>
              <a:gdLst>
                <a:gd name="T0" fmla="*/ 1 w 9"/>
                <a:gd name="T1" fmla="*/ 6 h 8"/>
                <a:gd name="T2" fmla="*/ 6 w 9"/>
                <a:gd name="T3" fmla="*/ 8 h 8"/>
                <a:gd name="T4" fmla="*/ 8 w 9"/>
                <a:gd name="T5" fmla="*/ 3 h 8"/>
                <a:gd name="T6" fmla="*/ 3 w 9"/>
                <a:gd name="T7" fmla="*/ 1 h 8"/>
                <a:gd name="T8" fmla="*/ 1 w 9"/>
                <a:gd name="T9" fmla="*/ 6 h 8"/>
              </a:gdLst>
              <a:ahLst/>
              <a:cxnLst>
                <a:cxn ang="0">
                  <a:pos x="T0" y="T1"/>
                </a:cxn>
                <a:cxn ang="0">
                  <a:pos x="T2" y="T3"/>
                </a:cxn>
                <a:cxn ang="0">
                  <a:pos x="T4" y="T5"/>
                </a:cxn>
                <a:cxn ang="0">
                  <a:pos x="T6" y="T7"/>
                </a:cxn>
                <a:cxn ang="0">
                  <a:pos x="T8" y="T9"/>
                </a:cxn>
              </a:cxnLst>
              <a:rect l="0" t="0" r="r" b="b"/>
              <a:pathLst>
                <a:path w="9" h="8">
                  <a:moveTo>
                    <a:pt x="1" y="6"/>
                  </a:moveTo>
                  <a:cubicBezTo>
                    <a:pt x="2" y="8"/>
                    <a:pt x="4" y="8"/>
                    <a:pt x="6" y="8"/>
                  </a:cubicBezTo>
                  <a:cubicBezTo>
                    <a:pt x="8" y="7"/>
                    <a:pt x="9" y="5"/>
                    <a:pt x="8" y="3"/>
                  </a:cubicBezTo>
                  <a:cubicBezTo>
                    <a:pt x="7" y="1"/>
                    <a:pt x="5" y="0"/>
                    <a:pt x="3" y="1"/>
                  </a:cubicBezTo>
                  <a:cubicBezTo>
                    <a:pt x="1" y="2"/>
                    <a:pt x="0" y="4"/>
                    <a:pt x="1"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6" name="íŝľïde"/>
            <p:cNvSpPr/>
            <p:nvPr/>
          </p:nvSpPr>
          <p:spPr bwMode="auto">
            <a:xfrm>
              <a:off x="5890148" y="3165669"/>
              <a:ext cx="38765" cy="25398"/>
            </a:xfrm>
            <a:custGeom>
              <a:avLst/>
              <a:gdLst>
                <a:gd name="T0" fmla="*/ 29 w 29"/>
                <a:gd name="T1" fmla="*/ 19 h 19"/>
                <a:gd name="T2" fmla="*/ 0 w 29"/>
                <a:gd name="T3" fmla="*/ 0 h 19"/>
                <a:gd name="T4" fmla="*/ 29 w 29"/>
                <a:gd name="T5" fmla="*/ 10 h 19"/>
                <a:gd name="T6" fmla="*/ 29 w 29"/>
                <a:gd name="T7" fmla="*/ 19 h 19"/>
              </a:gdLst>
              <a:ahLst/>
              <a:cxnLst>
                <a:cxn ang="0">
                  <a:pos x="T0" y="T1"/>
                </a:cxn>
                <a:cxn ang="0">
                  <a:pos x="T2" y="T3"/>
                </a:cxn>
                <a:cxn ang="0">
                  <a:pos x="T4" y="T5"/>
                </a:cxn>
                <a:cxn ang="0">
                  <a:pos x="T6" y="T7"/>
                </a:cxn>
              </a:cxnLst>
              <a:rect l="0" t="0" r="r" b="b"/>
              <a:pathLst>
                <a:path w="29" h="19">
                  <a:moveTo>
                    <a:pt x="29" y="19"/>
                  </a:moveTo>
                  <a:lnTo>
                    <a:pt x="0" y="0"/>
                  </a:lnTo>
                  <a:lnTo>
                    <a:pt x="29" y="10"/>
                  </a:lnTo>
                  <a:lnTo>
                    <a:pt x="29" y="19"/>
                  </a:lnTo>
                  <a:close/>
                </a:path>
              </a:pathLst>
            </a:custGeom>
            <a:solidFill>
              <a:srgbClr val="CC94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7" name="îsļîḍé"/>
            <p:cNvSpPr/>
            <p:nvPr/>
          </p:nvSpPr>
          <p:spPr bwMode="auto">
            <a:xfrm>
              <a:off x="5828660" y="3026652"/>
              <a:ext cx="72182" cy="77529"/>
            </a:xfrm>
            <a:custGeom>
              <a:avLst/>
              <a:gdLst>
                <a:gd name="T0" fmla="*/ 1 w 26"/>
                <a:gd name="T1" fmla="*/ 28 h 28"/>
                <a:gd name="T2" fmla="*/ 1 w 26"/>
                <a:gd name="T3" fmla="*/ 17 h 28"/>
                <a:gd name="T4" fmla="*/ 6 w 26"/>
                <a:gd name="T5" fmla="*/ 7 h 28"/>
                <a:gd name="T6" fmla="*/ 16 w 26"/>
                <a:gd name="T7" fmla="*/ 2 h 28"/>
                <a:gd name="T8" fmla="*/ 21 w 26"/>
                <a:gd name="T9" fmla="*/ 0 h 28"/>
                <a:gd name="T10" fmla="*/ 26 w 26"/>
                <a:gd name="T11" fmla="*/ 1 h 28"/>
                <a:gd name="T12" fmla="*/ 21 w 26"/>
                <a:gd name="T13" fmla="*/ 2 h 28"/>
                <a:gd name="T14" fmla="*/ 17 w 26"/>
                <a:gd name="T15" fmla="*/ 4 h 28"/>
                <a:gd name="T16" fmla="*/ 15 w 26"/>
                <a:gd name="T17" fmla="*/ 6 h 28"/>
                <a:gd name="T18" fmla="*/ 13 w 26"/>
                <a:gd name="T19" fmla="*/ 7 h 28"/>
                <a:gd name="T20" fmla="*/ 11 w 26"/>
                <a:gd name="T21" fmla="*/ 8 h 28"/>
                <a:gd name="T22" fmla="*/ 9 w 26"/>
                <a:gd name="T23" fmla="*/ 10 h 28"/>
                <a:gd name="T24" fmla="*/ 1 w 26"/>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28">
                  <a:moveTo>
                    <a:pt x="1" y="28"/>
                  </a:moveTo>
                  <a:cubicBezTo>
                    <a:pt x="0" y="24"/>
                    <a:pt x="0" y="21"/>
                    <a:pt x="1" y="17"/>
                  </a:cubicBezTo>
                  <a:cubicBezTo>
                    <a:pt x="2" y="14"/>
                    <a:pt x="4" y="10"/>
                    <a:pt x="6" y="7"/>
                  </a:cubicBezTo>
                  <a:cubicBezTo>
                    <a:pt x="9" y="5"/>
                    <a:pt x="12" y="2"/>
                    <a:pt x="16" y="2"/>
                  </a:cubicBezTo>
                  <a:cubicBezTo>
                    <a:pt x="17" y="1"/>
                    <a:pt x="19" y="1"/>
                    <a:pt x="21" y="0"/>
                  </a:cubicBezTo>
                  <a:cubicBezTo>
                    <a:pt x="23" y="0"/>
                    <a:pt x="25" y="0"/>
                    <a:pt x="26" y="1"/>
                  </a:cubicBezTo>
                  <a:cubicBezTo>
                    <a:pt x="25" y="1"/>
                    <a:pt x="23" y="2"/>
                    <a:pt x="21" y="2"/>
                  </a:cubicBezTo>
                  <a:cubicBezTo>
                    <a:pt x="20" y="3"/>
                    <a:pt x="18" y="3"/>
                    <a:pt x="17" y="4"/>
                  </a:cubicBezTo>
                  <a:cubicBezTo>
                    <a:pt x="16" y="5"/>
                    <a:pt x="15" y="5"/>
                    <a:pt x="15" y="6"/>
                  </a:cubicBezTo>
                  <a:cubicBezTo>
                    <a:pt x="13" y="7"/>
                    <a:pt x="13" y="7"/>
                    <a:pt x="13" y="7"/>
                  </a:cubicBezTo>
                  <a:cubicBezTo>
                    <a:pt x="12" y="7"/>
                    <a:pt x="12" y="8"/>
                    <a:pt x="11" y="8"/>
                  </a:cubicBezTo>
                  <a:cubicBezTo>
                    <a:pt x="10" y="9"/>
                    <a:pt x="10" y="9"/>
                    <a:pt x="9" y="10"/>
                  </a:cubicBezTo>
                  <a:cubicBezTo>
                    <a:pt x="5" y="15"/>
                    <a:pt x="3" y="21"/>
                    <a:pt x="1" y="28"/>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8" name="işḻiḍe"/>
            <p:cNvSpPr/>
            <p:nvPr/>
          </p:nvSpPr>
          <p:spPr bwMode="auto">
            <a:xfrm>
              <a:off x="5547953" y="4140125"/>
              <a:ext cx="159068" cy="141690"/>
            </a:xfrm>
            <a:custGeom>
              <a:avLst/>
              <a:gdLst>
                <a:gd name="T0" fmla="*/ 18 w 57"/>
                <a:gd name="T1" fmla="*/ 8 h 51"/>
                <a:gd name="T2" fmla="*/ 47 w 57"/>
                <a:gd name="T3" fmla="*/ 46 h 51"/>
                <a:gd name="T4" fmla="*/ 37 w 57"/>
                <a:gd name="T5" fmla="*/ 46 h 51"/>
                <a:gd name="T6" fmla="*/ 16 w 57"/>
                <a:gd name="T7" fmla="*/ 31 h 51"/>
                <a:gd name="T8" fmla="*/ 2 w 57"/>
                <a:gd name="T9" fmla="*/ 11 h 51"/>
                <a:gd name="T10" fmla="*/ 2 w 57"/>
                <a:gd name="T11" fmla="*/ 11 h 51"/>
                <a:gd name="T12" fmla="*/ 8 w 57"/>
                <a:gd name="T13" fmla="*/ 3 h 51"/>
                <a:gd name="T14" fmla="*/ 18 w 57"/>
                <a:gd name="T15" fmla="*/ 8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1">
                  <a:moveTo>
                    <a:pt x="18" y="8"/>
                  </a:moveTo>
                  <a:cubicBezTo>
                    <a:pt x="18" y="8"/>
                    <a:pt x="38" y="40"/>
                    <a:pt x="47" y="46"/>
                  </a:cubicBezTo>
                  <a:cubicBezTo>
                    <a:pt x="57" y="51"/>
                    <a:pt x="48" y="51"/>
                    <a:pt x="37" y="46"/>
                  </a:cubicBezTo>
                  <a:cubicBezTo>
                    <a:pt x="26" y="42"/>
                    <a:pt x="22" y="36"/>
                    <a:pt x="16" y="31"/>
                  </a:cubicBezTo>
                  <a:cubicBezTo>
                    <a:pt x="11" y="26"/>
                    <a:pt x="5" y="19"/>
                    <a:pt x="2" y="11"/>
                  </a:cubicBezTo>
                  <a:cubicBezTo>
                    <a:pt x="2" y="11"/>
                    <a:pt x="2" y="11"/>
                    <a:pt x="2" y="11"/>
                  </a:cubicBezTo>
                  <a:cubicBezTo>
                    <a:pt x="0" y="6"/>
                    <a:pt x="3" y="0"/>
                    <a:pt x="8" y="3"/>
                  </a:cubicBezTo>
                  <a:lnTo>
                    <a:pt x="18" y="8"/>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9" name="îṡ1îḑê"/>
            <p:cNvSpPr/>
            <p:nvPr/>
          </p:nvSpPr>
          <p:spPr bwMode="auto">
            <a:xfrm>
              <a:off x="5570676" y="4125421"/>
              <a:ext cx="49458" cy="36091"/>
            </a:xfrm>
            <a:custGeom>
              <a:avLst/>
              <a:gdLst>
                <a:gd name="T0" fmla="*/ 21 w 37"/>
                <a:gd name="T1" fmla="*/ 27 h 27"/>
                <a:gd name="T2" fmla="*/ 37 w 37"/>
                <a:gd name="T3" fmla="*/ 4 h 27"/>
                <a:gd name="T4" fmla="*/ 8 w 37"/>
                <a:gd name="T5" fmla="*/ 0 h 27"/>
                <a:gd name="T6" fmla="*/ 0 w 37"/>
                <a:gd name="T7" fmla="*/ 17 h 27"/>
                <a:gd name="T8" fmla="*/ 21 w 37"/>
                <a:gd name="T9" fmla="*/ 27 h 27"/>
              </a:gdLst>
              <a:ahLst/>
              <a:cxnLst>
                <a:cxn ang="0">
                  <a:pos x="T0" y="T1"/>
                </a:cxn>
                <a:cxn ang="0">
                  <a:pos x="T2" y="T3"/>
                </a:cxn>
                <a:cxn ang="0">
                  <a:pos x="T4" y="T5"/>
                </a:cxn>
                <a:cxn ang="0">
                  <a:pos x="T6" y="T7"/>
                </a:cxn>
                <a:cxn ang="0">
                  <a:pos x="T8" y="T9"/>
                </a:cxn>
              </a:cxnLst>
              <a:rect l="0" t="0" r="r" b="b"/>
              <a:pathLst>
                <a:path w="37" h="27">
                  <a:moveTo>
                    <a:pt x="21" y="27"/>
                  </a:moveTo>
                  <a:lnTo>
                    <a:pt x="37" y="4"/>
                  </a:lnTo>
                  <a:lnTo>
                    <a:pt x="8" y="0"/>
                  </a:lnTo>
                  <a:lnTo>
                    <a:pt x="0" y="17"/>
                  </a:lnTo>
                  <a:lnTo>
                    <a:pt x="21" y="27"/>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0" name="iṥḻïdé"/>
            <p:cNvSpPr/>
            <p:nvPr/>
          </p:nvSpPr>
          <p:spPr bwMode="auto">
            <a:xfrm>
              <a:off x="5570676" y="4148146"/>
              <a:ext cx="85549" cy="100253"/>
            </a:xfrm>
            <a:custGeom>
              <a:avLst/>
              <a:gdLst>
                <a:gd name="T0" fmla="*/ 10 w 31"/>
                <a:gd name="T1" fmla="*/ 5 h 36"/>
                <a:gd name="T2" fmla="*/ 23 w 31"/>
                <a:gd name="T3" fmla="*/ 24 h 36"/>
                <a:gd name="T4" fmla="*/ 17 w 31"/>
                <a:gd name="T5" fmla="*/ 26 h 36"/>
                <a:gd name="T6" fmla="*/ 0 w 31"/>
                <a:gd name="T7" fmla="*/ 0 h 36"/>
                <a:gd name="T8" fmla="*/ 10 w 31"/>
                <a:gd name="T9" fmla="*/ 5 h 36"/>
              </a:gdLst>
              <a:ahLst/>
              <a:cxnLst>
                <a:cxn ang="0">
                  <a:pos x="T0" y="T1"/>
                </a:cxn>
                <a:cxn ang="0">
                  <a:pos x="T2" y="T3"/>
                </a:cxn>
                <a:cxn ang="0">
                  <a:pos x="T4" y="T5"/>
                </a:cxn>
                <a:cxn ang="0">
                  <a:pos x="T6" y="T7"/>
                </a:cxn>
                <a:cxn ang="0">
                  <a:pos x="T8" y="T9"/>
                </a:cxn>
              </a:cxnLst>
              <a:rect l="0" t="0" r="r" b="b"/>
              <a:pathLst>
                <a:path w="31" h="36">
                  <a:moveTo>
                    <a:pt x="10" y="5"/>
                  </a:moveTo>
                  <a:cubicBezTo>
                    <a:pt x="10" y="5"/>
                    <a:pt x="14" y="11"/>
                    <a:pt x="23" y="24"/>
                  </a:cubicBezTo>
                  <a:cubicBezTo>
                    <a:pt x="31" y="36"/>
                    <a:pt x="23" y="31"/>
                    <a:pt x="17" y="26"/>
                  </a:cubicBezTo>
                  <a:cubicBezTo>
                    <a:pt x="6" y="15"/>
                    <a:pt x="0" y="0"/>
                    <a:pt x="0" y="0"/>
                  </a:cubicBezTo>
                  <a:lnTo>
                    <a:pt x="10" y="5"/>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1" name="išḷidê"/>
            <p:cNvSpPr/>
            <p:nvPr/>
          </p:nvSpPr>
          <p:spPr bwMode="auto">
            <a:xfrm>
              <a:off x="5578696" y="3487815"/>
              <a:ext cx="388981" cy="663004"/>
            </a:xfrm>
            <a:custGeom>
              <a:avLst/>
              <a:gdLst>
                <a:gd name="T0" fmla="*/ 140 w 140"/>
                <a:gd name="T1" fmla="*/ 14 h 239"/>
                <a:gd name="T2" fmla="*/ 85 w 140"/>
                <a:gd name="T3" fmla="*/ 0 h 239"/>
                <a:gd name="T4" fmla="*/ 69 w 140"/>
                <a:gd name="T5" fmla="*/ 134 h 239"/>
                <a:gd name="T6" fmla="*/ 0 w 140"/>
                <a:gd name="T7" fmla="*/ 233 h 239"/>
                <a:gd name="T8" fmla="*/ 9 w 140"/>
                <a:gd name="T9" fmla="*/ 239 h 239"/>
                <a:gd name="T10" fmla="*/ 95 w 140"/>
                <a:gd name="T11" fmla="*/ 161 h 239"/>
                <a:gd name="T12" fmla="*/ 140 w 140"/>
                <a:gd name="T13" fmla="*/ 14 h 239"/>
              </a:gdLst>
              <a:ahLst/>
              <a:cxnLst>
                <a:cxn ang="0">
                  <a:pos x="T0" y="T1"/>
                </a:cxn>
                <a:cxn ang="0">
                  <a:pos x="T2" y="T3"/>
                </a:cxn>
                <a:cxn ang="0">
                  <a:pos x="T4" y="T5"/>
                </a:cxn>
                <a:cxn ang="0">
                  <a:pos x="T6" y="T7"/>
                </a:cxn>
                <a:cxn ang="0">
                  <a:pos x="T8" y="T9"/>
                </a:cxn>
                <a:cxn ang="0">
                  <a:pos x="T10" y="T11"/>
                </a:cxn>
                <a:cxn ang="0">
                  <a:pos x="T12" y="T13"/>
                </a:cxn>
              </a:cxnLst>
              <a:rect l="0" t="0" r="r" b="b"/>
              <a:pathLst>
                <a:path w="140" h="239">
                  <a:moveTo>
                    <a:pt x="140" y="14"/>
                  </a:moveTo>
                  <a:cubicBezTo>
                    <a:pt x="85" y="0"/>
                    <a:pt x="85" y="0"/>
                    <a:pt x="85" y="0"/>
                  </a:cubicBezTo>
                  <a:cubicBezTo>
                    <a:pt x="85" y="0"/>
                    <a:pt x="65" y="93"/>
                    <a:pt x="69" y="134"/>
                  </a:cubicBezTo>
                  <a:cubicBezTo>
                    <a:pt x="69" y="134"/>
                    <a:pt x="9" y="202"/>
                    <a:pt x="0" y="233"/>
                  </a:cubicBezTo>
                  <a:cubicBezTo>
                    <a:pt x="9" y="239"/>
                    <a:pt x="9" y="239"/>
                    <a:pt x="9" y="239"/>
                  </a:cubicBezTo>
                  <a:cubicBezTo>
                    <a:pt x="9" y="239"/>
                    <a:pt x="85" y="172"/>
                    <a:pt x="95" y="161"/>
                  </a:cubicBezTo>
                  <a:cubicBezTo>
                    <a:pt x="108" y="147"/>
                    <a:pt x="132" y="102"/>
                    <a:pt x="140" y="14"/>
                  </a:cubicBezTo>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2" name="ïšlîḑé"/>
            <p:cNvSpPr/>
            <p:nvPr/>
          </p:nvSpPr>
          <p:spPr bwMode="auto">
            <a:xfrm>
              <a:off x="5767172" y="3678963"/>
              <a:ext cx="259320" cy="136344"/>
            </a:xfrm>
            <a:custGeom>
              <a:avLst/>
              <a:gdLst>
                <a:gd name="T0" fmla="*/ 92 w 93"/>
                <a:gd name="T1" fmla="*/ 16 h 49"/>
                <a:gd name="T2" fmla="*/ 17 w 93"/>
                <a:gd name="T3" fmla="*/ 0 h 49"/>
                <a:gd name="T4" fmla="*/ 4 w 93"/>
                <a:gd name="T5" fmla="*/ 8 h 49"/>
                <a:gd name="T6" fmla="*/ 0 w 93"/>
                <a:gd name="T7" fmla="*/ 49 h 49"/>
                <a:gd name="T8" fmla="*/ 93 w 93"/>
                <a:gd name="T9" fmla="*/ 18 h 49"/>
                <a:gd name="T10" fmla="*/ 92 w 93"/>
                <a:gd name="T11" fmla="*/ 16 h 49"/>
              </a:gdLst>
              <a:ahLst/>
              <a:cxnLst>
                <a:cxn ang="0">
                  <a:pos x="T0" y="T1"/>
                </a:cxn>
                <a:cxn ang="0">
                  <a:pos x="T2" y="T3"/>
                </a:cxn>
                <a:cxn ang="0">
                  <a:pos x="T4" y="T5"/>
                </a:cxn>
                <a:cxn ang="0">
                  <a:pos x="T6" y="T7"/>
                </a:cxn>
                <a:cxn ang="0">
                  <a:pos x="T8" y="T9"/>
                </a:cxn>
                <a:cxn ang="0">
                  <a:pos x="T10" y="T11"/>
                </a:cxn>
              </a:cxnLst>
              <a:rect l="0" t="0" r="r" b="b"/>
              <a:pathLst>
                <a:path w="93" h="49">
                  <a:moveTo>
                    <a:pt x="92" y="16"/>
                  </a:moveTo>
                  <a:cubicBezTo>
                    <a:pt x="17" y="0"/>
                    <a:pt x="17" y="0"/>
                    <a:pt x="17" y="0"/>
                  </a:cubicBezTo>
                  <a:cubicBezTo>
                    <a:pt x="17" y="0"/>
                    <a:pt x="11" y="3"/>
                    <a:pt x="4" y="8"/>
                  </a:cubicBezTo>
                  <a:cubicBezTo>
                    <a:pt x="2" y="22"/>
                    <a:pt x="1" y="37"/>
                    <a:pt x="0" y="49"/>
                  </a:cubicBezTo>
                  <a:cubicBezTo>
                    <a:pt x="64" y="40"/>
                    <a:pt x="87" y="24"/>
                    <a:pt x="93" y="18"/>
                  </a:cubicBezTo>
                  <a:cubicBezTo>
                    <a:pt x="92" y="17"/>
                    <a:pt x="92" y="17"/>
                    <a:pt x="92" y="16"/>
                  </a:cubicBezTo>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3" name="ïṣļïḑé"/>
            <p:cNvSpPr/>
            <p:nvPr/>
          </p:nvSpPr>
          <p:spPr bwMode="auto">
            <a:xfrm>
              <a:off x="5948963" y="3645546"/>
              <a:ext cx="41438" cy="17378"/>
            </a:xfrm>
            <a:custGeom>
              <a:avLst/>
              <a:gdLst>
                <a:gd name="T0" fmla="*/ 15 w 15"/>
                <a:gd name="T1" fmla="*/ 0 h 6"/>
                <a:gd name="T2" fmla="*/ 1 w 15"/>
                <a:gd name="T3" fmla="*/ 1 h 6"/>
                <a:gd name="T4" fmla="*/ 0 w 15"/>
                <a:gd name="T5" fmla="*/ 6 h 6"/>
                <a:gd name="T6" fmla="*/ 15 w 15"/>
                <a:gd name="T7" fmla="*/ 0 h 6"/>
              </a:gdLst>
              <a:ahLst/>
              <a:cxnLst>
                <a:cxn ang="0">
                  <a:pos x="T0" y="T1"/>
                </a:cxn>
                <a:cxn ang="0">
                  <a:pos x="T2" y="T3"/>
                </a:cxn>
                <a:cxn ang="0">
                  <a:pos x="T4" y="T5"/>
                </a:cxn>
                <a:cxn ang="0">
                  <a:pos x="T6" y="T7"/>
                </a:cxn>
              </a:cxnLst>
              <a:rect l="0" t="0" r="r" b="b"/>
              <a:pathLst>
                <a:path w="15" h="6">
                  <a:moveTo>
                    <a:pt x="15" y="0"/>
                  </a:moveTo>
                  <a:cubicBezTo>
                    <a:pt x="1" y="1"/>
                    <a:pt x="1" y="1"/>
                    <a:pt x="1" y="1"/>
                  </a:cubicBezTo>
                  <a:cubicBezTo>
                    <a:pt x="1" y="2"/>
                    <a:pt x="0" y="4"/>
                    <a:pt x="0" y="6"/>
                  </a:cubicBezTo>
                  <a:cubicBezTo>
                    <a:pt x="15" y="0"/>
                    <a:pt x="15" y="0"/>
                    <a:pt x="15" y="0"/>
                  </a:cubicBezTo>
                </a:path>
              </a:pathLst>
            </a:custGeom>
            <a:solidFill>
              <a:srgbClr val="274A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4" name="ïśľiḓé"/>
            <p:cNvSpPr/>
            <p:nvPr/>
          </p:nvSpPr>
          <p:spPr bwMode="auto">
            <a:xfrm>
              <a:off x="5781875" y="3660249"/>
              <a:ext cx="267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5" name="íŝ1îḓé"/>
            <p:cNvSpPr/>
            <p:nvPr/>
          </p:nvSpPr>
          <p:spPr bwMode="auto">
            <a:xfrm>
              <a:off x="5784549" y="3648219"/>
              <a:ext cx="167088" cy="41438"/>
            </a:xfrm>
            <a:custGeom>
              <a:avLst/>
              <a:gdLst>
                <a:gd name="T0" fmla="*/ 60 w 60"/>
                <a:gd name="T1" fmla="*/ 0 h 15"/>
                <a:gd name="T2" fmla="*/ 0 w 60"/>
                <a:gd name="T3" fmla="*/ 4 h 15"/>
                <a:gd name="T4" fmla="*/ 0 w 60"/>
                <a:gd name="T5" fmla="*/ 4 h 15"/>
                <a:gd name="T6" fmla="*/ 6 w 60"/>
                <a:gd name="T7" fmla="*/ 13 h 15"/>
                <a:gd name="T8" fmla="*/ 11 w 60"/>
                <a:gd name="T9" fmla="*/ 11 h 15"/>
                <a:gd name="T10" fmla="*/ 32 w 60"/>
                <a:gd name="T11" fmla="*/ 15 h 15"/>
                <a:gd name="T12" fmla="*/ 59 w 60"/>
                <a:gd name="T13" fmla="*/ 5 h 15"/>
                <a:gd name="T14" fmla="*/ 60 w 60"/>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5">
                  <a:moveTo>
                    <a:pt x="60" y="0"/>
                  </a:moveTo>
                  <a:cubicBezTo>
                    <a:pt x="0" y="4"/>
                    <a:pt x="0" y="4"/>
                    <a:pt x="0" y="4"/>
                  </a:cubicBezTo>
                  <a:cubicBezTo>
                    <a:pt x="0" y="4"/>
                    <a:pt x="0" y="4"/>
                    <a:pt x="0" y="4"/>
                  </a:cubicBezTo>
                  <a:cubicBezTo>
                    <a:pt x="6" y="13"/>
                    <a:pt x="6" y="13"/>
                    <a:pt x="6" y="13"/>
                  </a:cubicBezTo>
                  <a:cubicBezTo>
                    <a:pt x="9" y="12"/>
                    <a:pt x="11" y="11"/>
                    <a:pt x="11" y="11"/>
                  </a:cubicBezTo>
                  <a:cubicBezTo>
                    <a:pt x="32" y="15"/>
                    <a:pt x="32" y="15"/>
                    <a:pt x="32" y="15"/>
                  </a:cubicBezTo>
                  <a:cubicBezTo>
                    <a:pt x="59" y="5"/>
                    <a:pt x="59" y="5"/>
                    <a:pt x="59" y="5"/>
                  </a:cubicBezTo>
                  <a:cubicBezTo>
                    <a:pt x="59" y="3"/>
                    <a:pt x="60" y="1"/>
                    <a:pt x="60" y="0"/>
                  </a:cubicBezTo>
                </a:path>
              </a:pathLst>
            </a:custGeom>
            <a:solidFill>
              <a:srgbClr val="274A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6" name="iṣ1ïḍé"/>
            <p:cNvSpPr/>
            <p:nvPr/>
          </p:nvSpPr>
          <p:spPr bwMode="auto">
            <a:xfrm>
              <a:off x="5800589" y="3678963"/>
              <a:ext cx="72182" cy="30745"/>
            </a:xfrm>
            <a:custGeom>
              <a:avLst/>
              <a:gdLst>
                <a:gd name="T0" fmla="*/ 5 w 26"/>
                <a:gd name="T1" fmla="*/ 0 h 11"/>
                <a:gd name="T2" fmla="*/ 0 w 26"/>
                <a:gd name="T3" fmla="*/ 2 h 11"/>
                <a:gd name="T4" fmla="*/ 7 w 26"/>
                <a:gd name="T5" fmla="*/ 11 h 11"/>
                <a:gd name="T6" fmla="*/ 26 w 26"/>
                <a:gd name="T7" fmla="*/ 4 h 11"/>
                <a:gd name="T8" fmla="*/ 5 w 26"/>
                <a:gd name="T9" fmla="*/ 0 h 11"/>
              </a:gdLst>
              <a:ahLst/>
              <a:cxnLst>
                <a:cxn ang="0">
                  <a:pos x="T0" y="T1"/>
                </a:cxn>
                <a:cxn ang="0">
                  <a:pos x="T2" y="T3"/>
                </a:cxn>
                <a:cxn ang="0">
                  <a:pos x="T4" y="T5"/>
                </a:cxn>
                <a:cxn ang="0">
                  <a:pos x="T6" y="T7"/>
                </a:cxn>
                <a:cxn ang="0">
                  <a:pos x="T8" y="T9"/>
                </a:cxn>
              </a:cxnLst>
              <a:rect l="0" t="0" r="r" b="b"/>
              <a:pathLst>
                <a:path w="26" h="11">
                  <a:moveTo>
                    <a:pt x="5" y="0"/>
                  </a:moveTo>
                  <a:cubicBezTo>
                    <a:pt x="5" y="0"/>
                    <a:pt x="3" y="1"/>
                    <a:pt x="0" y="2"/>
                  </a:cubicBezTo>
                  <a:cubicBezTo>
                    <a:pt x="7" y="11"/>
                    <a:pt x="7" y="11"/>
                    <a:pt x="7" y="11"/>
                  </a:cubicBezTo>
                  <a:cubicBezTo>
                    <a:pt x="26" y="4"/>
                    <a:pt x="26" y="4"/>
                    <a:pt x="26" y="4"/>
                  </a:cubicBezTo>
                  <a:cubicBezTo>
                    <a:pt x="5" y="0"/>
                    <a:pt x="5" y="0"/>
                    <a:pt x="5" y="0"/>
                  </a:cubicBezTo>
                </a:path>
              </a:pathLst>
            </a:custGeom>
            <a:solidFill>
              <a:srgbClr val="1A31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7" name="ïsḷïḍè"/>
            <p:cNvSpPr/>
            <p:nvPr/>
          </p:nvSpPr>
          <p:spPr bwMode="auto">
            <a:xfrm>
              <a:off x="5848710" y="3312707"/>
              <a:ext cx="155057" cy="343533"/>
            </a:xfrm>
            <a:custGeom>
              <a:avLst/>
              <a:gdLst>
                <a:gd name="T0" fmla="*/ 85 w 116"/>
                <a:gd name="T1" fmla="*/ 35 h 257"/>
                <a:gd name="T2" fmla="*/ 116 w 116"/>
                <a:gd name="T3" fmla="*/ 247 h 257"/>
                <a:gd name="T4" fmla="*/ 0 w 116"/>
                <a:gd name="T5" fmla="*/ 257 h 257"/>
                <a:gd name="T6" fmla="*/ 27 w 116"/>
                <a:gd name="T7" fmla="*/ 0 h 257"/>
                <a:gd name="T8" fmla="*/ 85 w 116"/>
                <a:gd name="T9" fmla="*/ 35 h 257"/>
              </a:gdLst>
              <a:ahLst/>
              <a:cxnLst>
                <a:cxn ang="0">
                  <a:pos x="T0" y="T1"/>
                </a:cxn>
                <a:cxn ang="0">
                  <a:pos x="T2" y="T3"/>
                </a:cxn>
                <a:cxn ang="0">
                  <a:pos x="T4" y="T5"/>
                </a:cxn>
                <a:cxn ang="0">
                  <a:pos x="T6" y="T7"/>
                </a:cxn>
                <a:cxn ang="0">
                  <a:pos x="T8" y="T9"/>
                </a:cxn>
              </a:cxnLst>
              <a:rect l="0" t="0" r="r" b="b"/>
              <a:pathLst>
                <a:path w="116" h="257">
                  <a:moveTo>
                    <a:pt x="85" y="35"/>
                  </a:moveTo>
                  <a:lnTo>
                    <a:pt x="116" y="247"/>
                  </a:lnTo>
                  <a:lnTo>
                    <a:pt x="0" y="257"/>
                  </a:lnTo>
                  <a:lnTo>
                    <a:pt x="27" y="0"/>
                  </a:lnTo>
                  <a:lnTo>
                    <a:pt x="85"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8" name="ïšḷîḓe"/>
            <p:cNvSpPr/>
            <p:nvPr/>
          </p:nvSpPr>
          <p:spPr bwMode="auto">
            <a:xfrm>
              <a:off x="5748458" y="3193740"/>
              <a:ext cx="314125" cy="606863"/>
            </a:xfrm>
            <a:custGeom>
              <a:avLst/>
              <a:gdLst>
                <a:gd name="T0" fmla="*/ 72 w 113"/>
                <a:gd name="T1" fmla="*/ 17 h 219"/>
                <a:gd name="T2" fmla="*/ 62 w 113"/>
                <a:gd name="T3" fmla="*/ 5 h 219"/>
                <a:gd name="T4" fmla="*/ 25 w 113"/>
                <a:gd name="T5" fmla="*/ 37 h 219"/>
                <a:gd name="T6" fmla="*/ 0 w 113"/>
                <a:gd name="T7" fmla="*/ 204 h 219"/>
                <a:gd name="T8" fmla="*/ 113 w 113"/>
                <a:gd name="T9" fmla="*/ 191 h 219"/>
                <a:gd name="T10" fmla="*/ 72 w 113"/>
                <a:gd name="T11" fmla="*/ 17 h 219"/>
              </a:gdLst>
              <a:ahLst/>
              <a:cxnLst>
                <a:cxn ang="0">
                  <a:pos x="T0" y="T1"/>
                </a:cxn>
                <a:cxn ang="0">
                  <a:pos x="T2" y="T3"/>
                </a:cxn>
                <a:cxn ang="0">
                  <a:pos x="T4" y="T5"/>
                </a:cxn>
                <a:cxn ang="0">
                  <a:pos x="T6" y="T7"/>
                </a:cxn>
                <a:cxn ang="0">
                  <a:pos x="T8" y="T9"/>
                </a:cxn>
                <a:cxn ang="0">
                  <a:pos x="T10" y="T11"/>
                </a:cxn>
              </a:cxnLst>
              <a:rect l="0" t="0" r="r" b="b"/>
              <a:pathLst>
                <a:path w="113" h="219">
                  <a:moveTo>
                    <a:pt x="72" y="17"/>
                  </a:moveTo>
                  <a:cubicBezTo>
                    <a:pt x="71" y="11"/>
                    <a:pt x="67" y="7"/>
                    <a:pt x="62" y="5"/>
                  </a:cubicBezTo>
                  <a:cubicBezTo>
                    <a:pt x="50" y="1"/>
                    <a:pt x="32" y="0"/>
                    <a:pt x="25" y="37"/>
                  </a:cubicBezTo>
                  <a:cubicBezTo>
                    <a:pt x="18" y="82"/>
                    <a:pt x="0" y="204"/>
                    <a:pt x="0" y="204"/>
                  </a:cubicBezTo>
                  <a:cubicBezTo>
                    <a:pt x="0" y="204"/>
                    <a:pt x="68" y="219"/>
                    <a:pt x="113" y="191"/>
                  </a:cubicBezTo>
                  <a:lnTo>
                    <a:pt x="72" y="17"/>
                  </a:lnTo>
                  <a:close/>
                </a:path>
              </a:pathLst>
            </a:custGeom>
            <a:solidFill>
              <a:srgbClr val="302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9" name="iśḻíḋé"/>
            <p:cNvSpPr/>
            <p:nvPr/>
          </p:nvSpPr>
          <p:spPr bwMode="auto">
            <a:xfrm>
              <a:off x="5809946" y="3263249"/>
              <a:ext cx="193822" cy="216546"/>
            </a:xfrm>
            <a:custGeom>
              <a:avLst/>
              <a:gdLst>
                <a:gd name="T0" fmla="*/ 55 w 70"/>
                <a:gd name="T1" fmla="*/ 12 h 78"/>
                <a:gd name="T2" fmla="*/ 32 w 70"/>
                <a:gd name="T3" fmla="*/ 2 h 78"/>
                <a:gd name="T4" fmla="*/ 70 w 70"/>
                <a:gd name="T5" fmla="*/ 78 h 78"/>
                <a:gd name="T6" fmla="*/ 55 w 70"/>
                <a:gd name="T7" fmla="*/ 12 h 78"/>
              </a:gdLst>
              <a:ahLst/>
              <a:cxnLst>
                <a:cxn ang="0">
                  <a:pos x="T0" y="T1"/>
                </a:cxn>
                <a:cxn ang="0">
                  <a:pos x="T2" y="T3"/>
                </a:cxn>
                <a:cxn ang="0">
                  <a:pos x="T4" y="T5"/>
                </a:cxn>
                <a:cxn ang="0">
                  <a:pos x="T6" y="T7"/>
                </a:cxn>
              </a:cxnLst>
              <a:rect l="0" t="0" r="r" b="b"/>
              <a:pathLst>
                <a:path w="70" h="78">
                  <a:moveTo>
                    <a:pt x="55" y="12"/>
                  </a:moveTo>
                  <a:cubicBezTo>
                    <a:pt x="41" y="0"/>
                    <a:pt x="32" y="2"/>
                    <a:pt x="32" y="2"/>
                  </a:cubicBezTo>
                  <a:cubicBezTo>
                    <a:pt x="0" y="7"/>
                    <a:pt x="40" y="53"/>
                    <a:pt x="70" y="78"/>
                  </a:cubicBezTo>
                  <a:lnTo>
                    <a:pt x="55" y="12"/>
                  </a:lnTo>
                  <a:close/>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0" name="íS1iḑè"/>
            <p:cNvSpPr/>
            <p:nvPr/>
          </p:nvSpPr>
          <p:spPr bwMode="auto">
            <a:xfrm>
              <a:off x="6243038" y="3110865"/>
              <a:ext cx="66835" cy="113620"/>
            </a:xfrm>
            <a:custGeom>
              <a:avLst/>
              <a:gdLst>
                <a:gd name="T0" fmla="*/ 0 w 24"/>
                <a:gd name="T1" fmla="*/ 38 h 41"/>
                <a:gd name="T2" fmla="*/ 18 w 24"/>
                <a:gd name="T3" fmla="*/ 6 h 41"/>
                <a:gd name="T4" fmla="*/ 19 w 24"/>
                <a:gd name="T5" fmla="*/ 14 h 41"/>
                <a:gd name="T6" fmla="*/ 7 w 24"/>
                <a:gd name="T7" fmla="*/ 41 h 41"/>
                <a:gd name="T8" fmla="*/ 0 w 24"/>
                <a:gd name="T9" fmla="*/ 38 h 41"/>
              </a:gdLst>
              <a:ahLst/>
              <a:cxnLst>
                <a:cxn ang="0">
                  <a:pos x="T0" y="T1"/>
                </a:cxn>
                <a:cxn ang="0">
                  <a:pos x="T2" y="T3"/>
                </a:cxn>
                <a:cxn ang="0">
                  <a:pos x="T4" y="T5"/>
                </a:cxn>
                <a:cxn ang="0">
                  <a:pos x="T6" y="T7"/>
                </a:cxn>
                <a:cxn ang="0">
                  <a:pos x="T8" y="T9"/>
                </a:cxn>
              </a:cxnLst>
              <a:rect l="0" t="0" r="r" b="b"/>
              <a:pathLst>
                <a:path w="24" h="41">
                  <a:moveTo>
                    <a:pt x="0" y="38"/>
                  </a:moveTo>
                  <a:cubicBezTo>
                    <a:pt x="0" y="38"/>
                    <a:pt x="12" y="12"/>
                    <a:pt x="18" y="6"/>
                  </a:cubicBezTo>
                  <a:cubicBezTo>
                    <a:pt x="24" y="0"/>
                    <a:pt x="19" y="14"/>
                    <a:pt x="19" y="14"/>
                  </a:cubicBezTo>
                  <a:cubicBezTo>
                    <a:pt x="7" y="41"/>
                    <a:pt x="7" y="41"/>
                    <a:pt x="7" y="41"/>
                  </a:cubicBezTo>
                  <a:lnTo>
                    <a:pt x="0" y="38"/>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1" name="ïślîḍê"/>
            <p:cNvSpPr/>
            <p:nvPr/>
          </p:nvSpPr>
          <p:spPr bwMode="auto">
            <a:xfrm>
              <a:off x="5761825" y="3221811"/>
              <a:ext cx="509284" cy="251300"/>
            </a:xfrm>
            <a:custGeom>
              <a:avLst/>
              <a:gdLst>
                <a:gd name="T0" fmla="*/ 42 w 183"/>
                <a:gd name="T1" fmla="*/ 5 h 91"/>
                <a:gd name="T2" fmla="*/ 78 w 183"/>
                <a:gd name="T3" fmla="*/ 24 h 91"/>
                <a:gd name="T4" fmla="*/ 114 w 183"/>
                <a:gd name="T5" fmla="*/ 60 h 91"/>
                <a:gd name="T6" fmla="*/ 172 w 183"/>
                <a:gd name="T7" fmla="*/ 1 h 91"/>
                <a:gd name="T8" fmla="*/ 183 w 183"/>
                <a:gd name="T9" fmla="*/ 16 h 91"/>
                <a:gd name="T10" fmla="*/ 112 w 183"/>
                <a:gd name="T11" fmla="*/ 90 h 91"/>
                <a:gd name="T12" fmla="*/ 42 w 183"/>
                <a:gd name="T13" fmla="*/ 5 h 91"/>
              </a:gdLst>
              <a:ahLst/>
              <a:cxnLst>
                <a:cxn ang="0">
                  <a:pos x="T0" y="T1"/>
                </a:cxn>
                <a:cxn ang="0">
                  <a:pos x="T2" y="T3"/>
                </a:cxn>
                <a:cxn ang="0">
                  <a:pos x="T4" y="T5"/>
                </a:cxn>
                <a:cxn ang="0">
                  <a:pos x="T6" y="T7"/>
                </a:cxn>
                <a:cxn ang="0">
                  <a:pos x="T8" y="T9"/>
                </a:cxn>
                <a:cxn ang="0">
                  <a:pos x="T10" y="T11"/>
                </a:cxn>
                <a:cxn ang="0">
                  <a:pos x="T12" y="T13"/>
                </a:cxn>
              </a:cxnLst>
              <a:rect l="0" t="0" r="r" b="b"/>
              <a:pathLst>
                <a:path w="183" h="91">
                  <a:moveTo>
                    <a:pt x="42" y="5"/>
                  </a:moveTo>
                  <a:cubicBezTo>
                    <a:pt x="42" y="5"/>
                    <a:pt x="56" y="0"/>
                    <a:pt x="78" y="24"/>
                  </a:cubicBezTo>
                  <a:cubicBezTo>
                    <a:pt x="99" y="47"/>
                    <a:pt x="114" y="60"/>
                    <a:pt x="114" y="60"/>
                  </a:cubicBezTo>
                  <a:cubicBezTo>
                    <a:pt x="172" y="1"/>
                    <a:pt x="172" y="1"/>
                    <a:pt x="172" y="1"/>
                  </a:cubicBezTo>
                  <a:cubicBezTo>
                    <a:pt x="183" y="16"/>
                    <a:pt x="183" y="16"/>
                    <a:pt x="183" y="16"/>
                  </a:cubicBezTo>
                  <a:cubicBezTo>
                    <a:pt x="183" y="16"/>
                    <a:pt x="131" y="91"/>
                    <a:pt x="112" y="90"/>
                  </a:cubicBezTo>
                  <a:cubicBezTo>
                    <a:pt x="92" y="88"/>
                    <a:pt x="0" y="16"/>
                    <a:pt x="42" y="5"/>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2" name="íş1iďè"/>
            <p:cNvSpPr/>
            <p:nvPr/>
          </p:nvSpPr>
          <p:spPr bwMode="auto">
            <a:xfrm>
              <a:off x="6240364" y="3162996"/>
              <a:ext cx="80202" cy="102926"/>
            </a:xfrm>
            <a:custGeom>
              <a:avLst/>
              <a:gdLst>
                <a:gd name="T0" fmla="*/ 11 w 29"/>
                <a:gd name="T1" fmla="*/ 37 h 37"/>
                <a:gd name="T2" fmla="*/ 26 w 29"/>
                <a:gd name="T3" fmla="*/ 12 h 37"/>
                <a:gd name="T4" fmla="*/ 11 w 29"/>
                <a:gd name="T5" fmla="*/ 2 h 37"/>
                <a:gd name="T6" fmla="*/ 8 w 29"/>
                <a:gd name="T7" fmla="*/ 6 h 37"/>
                <a:gd name="T8" fmla="*/ 1 w 29"/>
                <a:gd name="T9" fmla="*/ 19 h 37"/>
                <a:gd name="T10" fmla="*/ 0 w 29"/>
                <a:gd name="T11" fmla="*/ 22 h 37"/>
                <a:gd name="T12" fmla="*/ 11 w 29"/>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29" h="37">
                  <a:moveTo>
                    <a:pt x="11" y="37"/>
                  </a:moveTo>
                  <a:cubicBezTo>
                    <a:pt x="11" y="37"/>
                    <a:pt x="29" y="23"/>
                    <a:pt x="26" y="12"/>
                  </a:cubicBezTo>
                  <a:cubicBezTo>
                    <a:pt x="23" y="0"/>
                    <a:pt x="13" y="0"/>
                    <a:pt x="11" y="2"/>
                  </a:cubicBezTo>
                  <a:cubicBezTo>
                    <a:pt x="10" y="3"/>
                    <a:pt x="9" y="4"/>
                    <a:pt x="8" y="6"/>
                  </a:cubicBezTo>
                  <a:cubicBezTo>
                    <a:pt x="5" y="10"/>
                    <a:pt x="2" y="14"/>
                    <a:pt x="1" y="19"/>
                  </a:cubicBezTo>
                  <a:cubicBezTo>
                    <a:pt x="0" y="22"/>
                    <a:pt x="0" y="22"/>
                    <a:pt x="0" y="22"/>
                  </a:cubicBezTo>
                  <a:lnTo>
                    <a:pt x="11" y="37"/>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3" name="ïšḻïḋê"/>
            <p:cNvSpPr/>
            <p:nvPr/>
          </p:nvSpPr>
          <p:spPr bwMode="auto">
            <a:xfrm>
              <a:off x="6129418" y="4686836"/>
              <a:ext cx="514631" cy="140354"/>
            </a:xfrm>
            <a:custGeom>
              <a:avLst/>
              <a:gdLst>
                <a:gd name="T0" fmla="*/ 180 w 185"/>
                <a:gd name="T1" fmla="*/ 26 h 51"/>
                <a:gd name="T2" fmla="*/ 154 w 185"/>
                <a:gd name="T3" fmla="*/ 6 h 51"/>
                <a:gd name="T4" fmla="*/ 80 w 185"/>
                <a:gd name="T5" fmla="*/ 20 h 51"/>
                <a:gd name="T6" fmla="*/ 3 w 185"/>
                <a:gd name="T7" fmla="*/ 7 h 51"/>
                <a:gd name="T8" fmla="*/ 0 w 185"/>
                <a:gd name="T9" fmla="*/ 24 h 51"/>
                <a:gd name="T10" fmla="*/ 80 w 185"/>
                <a:gd name="T11" fmla="*/ 48 h 51"/>
                <a:gd name="T12" fmla="*/ 180 w 185"/>
                <a:gd name="T13" fmla="*/ 26 h 51"/>
              </a:gdLst>
              <a:ahLst/>
              <a:cxnLst>
                <a:cxn ang="0">
                  <a:pos x="T0" y="T1"/>
                </a:cxn>
                <a:cxn ang="0">
                  <a:pos x="T2" y="T3"/>
                </a:cxn>
                <a:cxn ang="0">
                  <a:pos x="T4" y="T5"/>
                </a:cxn>
                <a:cxn ang="0">
                  <a:pos x="T6" y="T7"/>
                </a:cxn>
                <a:cxn ang="0">
                  <a:pos x="T8" y="T9"/>
                </a:cxn>
                <a:cxn ang="0">
                  <a:pos x="T10" y="T11"/>
                </a:cxn>
                <a:cxn ang="0">
                  <a:pos x="T12" y="T13"/>
                </a:cxn>
              </a:cxnLst>
              <a:rect l="0" t="0" r="r" b="b"/>
              <a:pathLst>
                <a:path w="185" h="51">
                  <a:moveTo>
                    <a:pt x="180" y="26"/>
                  </a:moveTo>
                  <a:cubicBezTo>
                    <a:pt x="180" y="26"/>
                    <a:pt x="185" y="0"/>
                    <a:pt x="154" y="6"/>
                  </a:cubicBezTo>
                  <a:cubicBezTo>
                    <a:pt x="103" y="16"/>
                    <a:pt x="80" y="20"/>
                    <a:pt x="80" y="20"/>
                  </a:cubicBezTo>
                  <a:cubicBezTo>
                    <a:pt x="3" y="7"/>
                    <a:pt x="3" y="7"/>
                    <a:pt x="3" y="7"/>
                  </a:cubicBezTo>
                  <a:cubicBezTo>
                    <a:pt x="0" y="24"/>
                    <a:pt x="0" y="24"/>
                    <a:pt x="0" y="24"/>
                  </a:cubicBezTo>
                  <a:cubicBezTo>
                    <a:pt x="0" y="24"/>
                    <a:pt x="61" y="47"/>
                    <a:pt x="80" y="48"/>
                  </a:cubicBezTo>
                  <a:cubicBezTo>
                    <a:pt x="104" y="48"/>
                    <a:pt x="179" y="51"/>
                    <a:pt x="180" y="26"/>
                  </a:cubicBezTo>
                  <a:close/>
                </a:path>
              </a:pathLst>
            </a:custGeom>
            <a:solidFill>
              <a:srgbClr val="302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4" name="ïṧḻiḋè"/>
            <p:cNvSpPr/>
            <p:nvPr/>
          </p:nvSpPr>
          <p:spPr bwMode="auto">
            <a:xfrm>
              <a:off x="6062582" y="4614654"/>
              <a:ext cx="74855" cy="137681"/>
            </a:xfrm>
            <a:custGeom>
              <a:avLst/>
              <a:gdLst>
                <a:gd name="T0" fmla="*/ 27 w 27"/>
                <a:gd name="T1" fmla="*/ 33 h 50"/>
                <a:gd name="T2" fmla="*/ 10 w 27"/>
                <a:gd name="T3" fmla="*/ 16 h 50"/>
                <a:gd name="T4" fmla="*/ 14 w 27"/>
                <a:gd name="T5" fmla="*/ 35 h 50"/>
                <a:gd name="T6" fmla="*/ 4 w 27"/>
                <a:gd name="T7" fmla="*/ 36 h 50"/>
                <a:gd name="T8" fmla="*/ 24 w 27"/>
                <a:gd name="T9" fmla="*/ 50 h 50"/>
                <a:gd name="T10" fmla="*/ 27 w 27"/>
                <a:gd name="T11" fmla="*/ 33 h 50"/>
              </a:gdLst>
              <a:ahLst/>
              <a:cxnLst>
                <a:cxn ang="0">
                  <a:pos x="T0" y="T1"/>
                </a:cxn>
                <a:cxn ang="0">
                  <a:pos x="T2" y="T3"/>
                </a:cxn>
                <a:cxn ang="0">
                  <a:pos x="T4" y="T5"/>
                </a:cxn>
                <a:cxn ang="0">
                  <a:pos x="T6" y="T7"/>
                </a:cxn>
                <a:cxn ang="0">
                  <a:pos x="T8" y="T9"/>
                </a:cxn>
                <a:cxn ang="0">
                  <a:pos x="T10" y="T11"/>
                </a:cxn>
              </a:cxnLst>
              <a:rect l="0" t="0" r="r" b="b"/>
              <a:pathLst>
                <a:path w="27" h="50">
                  <a:moveTo>
                    <a:pt x="27" y="33"/>
                  </a:moveTo>
                  <a:cubicBezTo>
                    <a:pt x="27" y="33"/>
                    <a:pt x="8" y="0"/>
                    <a:pt x="10" y="16"/>
                  </a:cubicBezTo>
                  <a:cubicBezTo>
                    <a:pt x="12" y="33"/>
                    <a:pt x="15" y="32"/>
                    <a:pt x="14" y="35"/>
                  </a:cubicBezTo>
                  <a:cubicBezTo>
                    <a:pt x="13" y="39"/>
                    <a:pt x="9" y="35"/>
                    <a:pt x="4" y="36"/>
                  </a:cubicBezTo>
                  <a:cubicBezTo>
                    <a:pt x="0" y="37"/>
                    <a:pt x="24" y="50"/>
                    <a:pt x="24" y="50"/>
                  </a:cubicBezTo>
                  <a:lnTo>
                    <a:pt x="27" y="33"/>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5" name="îṧľíḓè"/>
            <p:cNvSpPr/>
            <p:nvPr/>
          </p:nvSpPr>
          <p:spPr bwMode="auto">
            <a:xfrm>
              <a:off x="6402105" y="5718770"/>
              <a:ext cx="693749" cy="64162"/>
            </a:xfrm>
            <a:custGeom>
              <a:avLst/>
              <a:gdLst>
                <a:gd name="T0" fmla="*/ 125 w 250"/>
                <a:gd name="T1" fmla="*/ 0 h 23"/>
                <a:gd name="T2" fmla="*/ 0 w 250"/>
                <a:gd name="T3" fmla="*/ 11 h 23"/>
                <a:gd name="T4" fmla="*/ 125 w 250"/>
                <a:gd name="T5" fmla="*/ 23 h 23"/>
                <a:gd name="T6" fmla="*/ 125 w 250"/>
                <a:gd name="T7" fmla="*/ 23 h 23"/>
                <a:gd name="T8" fmla="*/ 250 w 250"/>
                <a:gd name="T9" fmla="*/ 11 h 23"/>
                <a:gd name="T10" fmla="*/ 125 w 250"/>
                <a:gd name="T11" fmla="*/ 0 h 23"/>
              </a:gdLst>
              <a:ahLst/>
              <a:cxnLst>
                <a:cxn ang="0">
                  <a:pos x="T0" y="T1"/>
                </a:cxn>
                <a:cxn ang="0">
                  <a:pos x="T2" y="T3"/>
                </a:cxn>
                <a:cxn ang="0">
                  <a:pos x="T4" y="T5"/>
                </a:cxn>
                <a:cxn ang="0">
                  <a:pos x="T6" y="T7"/>
                </a:cxn>
                <a:cxn ang="0">
                  <a:pos x="T8" y="T9"/>
                </a:cxn>
                <a:cxn ang="0">
                  <a:pos x="T10" y="T11"/>
                </a:cxn>
              </a:cxnLst>
              <a:rect l="0" t="0" r="r" b="b"/>
              <a:pathLst>
                <a:path w="250" h="23">
                  <a:moveTo>
                    <a:pt x="125" y="0"/>
                  </a:moveTo>
                  <a:cubicBezTo>
                    <a:pt x="56" y="0"/>
                    <a:pt x="0" y="5"/>
                    <a:pt x="0" y="11"/>
                  </a:cubicBezTo>
                  <a:cubicBezTo>
                    <a:pt x="0" y="18"/>
                    <a:pt x="56" y="23"/>
                    <a:pt x="125" y="23"/>
                  </a:cubicBezTo>
                  <a:cubicBezTo>
                    <a:pt x="125" y="23"/>
                    <a:pt x="125" y="23"/>
                    <a:pt x="125" y="23"/>
                  </a:cubicBezTo>
                  <a:cubicBezTo>
                    <a:pt x="194" y="23"/>
                    <a:pt x="250" y="18"/>
                    <a:pt x="250" y="11"/>
                  </a:cubicBezTo>
                  <a:cubicBezTo>
                    <a:pt x="250" y="5"/>
                    <a:pt x="194" y="0"/>
                    <a:pt x="125" y="0"/>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6" name="íṧľíďe"/>
            <p:cNvSpPr/>
            <p:nvPr/>
          </p:nvSpPr>
          <p:spPr bwMode="auto">
            <a:xfrm>
              <a:off x="6315219" y="5708076"/>
              <a:ext cx="197832" cy="65499"/>
            </a:xfrm>
            <a:custGeom>
              <a:avLst/>
              <a:gdLst>
                <a:gd name="T0" fmla="*/ 57 w 71"/>
                <a:gd name="T1" fmla="*/ 0 h 24"/>
                <a:gd name="T2" fmla="*/ 11 w 71"/>
                <a:gd name="T3" fmla="*/ 15 h 24"/>
                <a:gd name="T4" fmla="*/ 20 w 71"/>
                <a:gd name="T5" fmla="*/ 22 h 24"/>
                <a:gd name="T6" fmla="*/ 71 w 71"/>
                <a:gd name="T7" fmla="*/ 21 h 24"/>
                <a:gd name="T8" fmla="*/ 70 w 71"/>
                <a:gd name="T9" fmla="*/ 1 h 24"/>
                <a:gd name="T10" fmla="*/ 57 w 71"/>
                <a:gd name="T11" fmla="*/ 0 h 24"/>
              </a:gdLst>
              <a:ahLst/>
              <a:cxnLst>
                <a:cxn ang="0">
                  <a:pos x="T0" y="T1"/>
                </a:cxn>
                <a:cxn ang="0">
                  <a:pos x="T2" y="T3"/>
                </a:cxn>
                <a:cxn ang="0">
                  <a:pos x="T4" y="T5"/>
                </a:cxn>
                <a:cxn ang="0">
                  <a:pos x="T6" y="T7"/>
                </a:cxn>
                <a:cxn ang="0">
                  <a:pos x="T8" y="T9"/>
                </a:cxn>
                <a:cxn ang="0">
                  <a:pos x="T10" y="T11"/>
                </a:cxn>
              </a:cxnLst>
              <a:rect l="0" t="0" r="r" b="b"/>
              <a:pathLst>
                <a:path w="71" h="24">
                  <a:moveTo>
                    <a:pt x="57" y="0"/>
                  </a:moveTo>
                  <a:cubicBezTo>
                    <a:pt x="57" y="0"/>
                    <a:pt x="22" y="16"/>
                    <a:pt x="11" y="15"/>
                  </a:cubicBezTo>
                  <a:cubicBezTo>
                    <a:pt x="0" y="15"/>
                    <a:pt x="7" y="20"/>
                    <a:pt x="20" y="22"/>
                  </a:cubicBezTo>
                  <a:cubicBezTo>
                    <a:pt x="29" y="24"/>
                    <a:pt x="71" y="21"/>
                    <a:pt x="71" y="21"/>
                  </a:cubicBezTo>
                  <a:cubicBezTo>
                    <a:pt x="71" y="15"/>
                    <a:pt x="70" y="1"/>
                    <a:pt x="70" y="1"/>
                  </a:cubicBezTo>
                  <a:lnTo>
                    <a:pt x="57" y="0"/>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7" name="ísľïḋê"/>
            <p:cNvSpPr/>
            <p:nvPr/>
          </p:nvSpPr>
          <p:spPr bwMode="auto">
            <a:xfrm>
              <a:off x="6098674" y="4725601"/>
              <a:ext cx="72182" cy="137681"/>
            </a:xfrm>
            <a:custGeom>
              <a:avLst/>
              <a:gdLst>
                <a:gd name="T0" fmla="*/ 26 w 26"/>
                <a:gd name="T1" fmla="*/ 31 h 50"/>
                <a:gd name="T2" fmla="*/ 8 w 26"/>
                <a:gd name="T3" fmla="*/ 15 h 50"/>
                <a:gd name="T4" fmla="*/ 13 w 26"/>
                <a:gd name="T5" fmla="*/ 36 h 50"/>
                <a:gd name="T6" fmla="*/ 4 w 26"/>
                <a:gd name="T7" fmla="*/ 38 h 50"/>
                <a:gd name="T8" fmla="*/ 26 w 26"/>
                <a:gd name="T9" fmla="*/ 50 h 50"/>
                <a:gd name="T10" fmla="*/ 26 w 26"/>
                <a:gd name="T11" fmla="*/ 31 h 50"/>
              </a:gdLst>
              <a:ahLst/>
              <a:cxnLst>
                <a:cxn ang="0">
                  <a:pos x="T0" y="T1"/>
                </a:cxn>
                <a:cxn ang="0">
                  <a:pos x="T2" y="T3"/>
                </a:cxn>
                <a:cxn ang="0">
                  <a:pos x="T4" y="T5"/>
                </a:cxn>
                <a:cxn ang="0">
                  <a:pos x="T6" y="T7"/>
                </a:cxn>
                <a:cxn ang="0">
                  <a:pos x="T8" y="T9"/>
                </a:cxn>
                <a:cxn ang="0">
                  <a:pos x="T10" y="T11"/>
                </a:cxn>
              </a:cxnLst>
              <a:rect l="0" t="0" r="r" b="b"/>
              <a:pathLst>
                <a:path w="26" h="50">
                  <a:moveTo>
                    <a:pt x="26" y="31"/>
                  </a:moveTo>
                  <a:cubicBezTo>
                    <a:pt x="26" y="31"/>
                    <a:pt x="3" y="0"/>
                    <a:pt x="8" y="15"/>
                  </a:cubicBezTo>
                  <a:cubicBezTo>
                    <a:pt x="13" y="32"/>
                    <a:pt x="14" y="32"/>
                    <a:pt x="13" y="36"/>
                  </a:cubicBezTo>
                  <a:cubicBezTo>
                    <a:pt x="13" y="39"/>
                    <a:pt x="8" y="36"/>
                    <a:pt x="4" y="38"/>
                  </a:cubicBezTo>
                  <a:cubicBezTo>
                    <a:pt x="0" y="40"/>
                    <a:pt x="26" y="50"/>
                    <a:pt x="26" y="50"/>
                  </a:cubicBezTo>
                  <a:lnTo>
                    <a:pt x="26" y="3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8" name="ïslîḓè"/>
            <p:cNvSpPr/>
            <p:nvPr/>
          </p:nvSpPr>
          <p:spPr bwMode="auto">
            <a:xfrm>
              <a:off x="6098674" y="4725601"/>
              <a:ext cx="72182" cy="137681"/>
            </a:xfrm>
            <a:custGeom>
              <a:avLst/>
              <a:gdLst>
                <a:gd name="T0" fmla="*/ 26 w 26"/>
                <a:gd name="T1" fmla="*/ 31 h 50"/>
                <a:gd name="T2" fmla="*/ 8 w 26"/>
                <a:gd name="T3" fmla="*/ 15 h 50"/>
                <a:gd name="T4" fmla="*/ 13 w 26"/>
                <a:gd name="T5" fmla="*/ 36 h 50"/>
                <a:gd name="T6" fmla="*/ 4 w 26"/>
                <a:gd name="T7" fmla="*/ 38 h 50"/>
                <a:gd name="T8" fmla="*/ 26 w 26"/>
                <a:gd name="T9" fmla="*/ 50 h 50"/>
                <a:gd name="T10" fmla="*/ 26 w 26"/>
                <a:gd name="T11" fmla="*/ 31 h 50"/>
              </a:gdLst>
              <a:ahLst/>
              <a:cxnLst>
                <a:cxn ang="0">
                  <a:pos x="T0" y="T1"/>
                </a:cxn>
                <a:cxn ang="0">
                  <a:pos x="T2" y="T3"/>
                </a:cxn>
                <a:cxn ang="0">
                  <a:pos x="T4" y="T5"/>
                </a:cxn>
                <a:cxn ang="0">
                  <a:pos x="T6" y="T7"/>
                </a:cxn>
                <a:cxn ang="0">
                  <a:pos x="T8" y="T9"/>
                </a:cxn>
                <a:cxn ang="0">
                  <a:pos x="T10" y="T11"/>
                </a:cxn>
              </a:cxnLst>
              <a:rect l="0" t="0" r="r" b="b"/>
              <a:pathLst>
                <a:path w="26" h="50">
                  <a:moveTo>
                    <a:pt x="26" y="31"/>
                  </a:moveTo>
                  <a:cubicBezTo>
                    <a:pt x="26" y="31"/>
                    <a:pt x="3" y="0"/>
                    <a:pt x="8" y="15"/>
                  </a:cubicBezTo>
                  <a:cubicBezTo>
                    <a:pt x="13" y="32"/>
                    <a:pt x="14" y="32"/>
                    <a:pt x="13" y="36"/>
                  </a:cubicBezTo>
                  <a:cubicBezTo>
                    <a:pt x="13" y="39"/>
                    <a:pt x="8" y="36"/>
                    <a:pt x="4" y="38"/>
                  </a:cubicBezTo>
                  <a:cubicBezTo>
                    <a:pt x="0" y="40"/>
                    <a:pt x="26" y="50"/>
                    <a:pt x="26" y="50"/>
                  </a:cubicBezTo>
                  <a:lnTo>
                    <a:pt x="26" y="3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9" name="ïśḷíḋê"/>
            <p:cNvSpPr/>
            <p:nvPr/>
          </p:nvSpPr>
          <p:spPr bwMode="auto">
            <a:xfrm>
              <a:off x="6474287" y="5682679"/>
              <a:ext cx="38765" cy="28071"/>
            </a:xfrm>
            <a:custGeom>
              <a:avLst/>
              <a:gdLst>
                <a:gd name="T0" fmla="*/ 0 w 29"/>
                <a:gd name="T1" fmla="*/ 19 h 21"/>
                <a:gd name="T2" fmla="*/ 4 w 29"/>
                <a:gd name="T3" fmla="*/ 0 h 21"/>
                <a:gd name="T4" fmla="*/ 29 w 29"/>
                <a:gd name="T5" fmla="*/ 2 h 21"/>
                <a:gd name="T6" fmla="*/ 27 w 29"/>
                <a:gd name="T7" fmla="*/ 21 h 21"/>
                <a:gd name="T8" fmla="*/ 0 w 29"/>
                <a:gd name="T9" fmla="*/ 19 h 21"/>
              </a:gdLst>
              <a:ahLst/>
              <a:cxnLst>
                <a:cxn ang="0">
                  <a:pos x="T0" y="T1"/>
                </a:cxn>
                <a:cxn ang="0">
                  <a:pos x="T2" y="T3"/>
                </a:cxn>
                <a:cxn ang="0">
                  <a:pos x="T4" y="T5"/>
                </a:cxn>
                <a:cxn ang="0">
                  <a:pos x="T6" y="T7"/>
                </a:cxn>
                <a:cxn ang="0">
                  <a:pos x="T8" y="T9"/>
                </a:cxn>
              </a:cxnLst>
              <a:rect l="0" t="0" r="r" b="b"/>
              <a:pathLst>
                <a:path w="29" h="21">
                  <a:moveTo>
                    <a:pt x="0" y="19"/>
                  </a:moveTo>
                  <a:lnTo>
                    <a:pt x="4" y="0"/>
                  </a:lnTo>
                  <a:lnTo>
                    <a:pt x="29" y="2"/>
                  </a:lnTo>
                  <a:lnTo>
                    <a:pt x="27" y="21"/>
                  </a:lnTo>
                  <a:lnTo>
                    <a:pt x="0" y="19"/>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0" name="îšḻïďé"/>
            <p:cNvSpPr/>
            <p:nvPr/>
          </p:nvSpPr>
          <p:spPr bwMode="auto">
            <a:xfrm>
              <a:off x="6438196" y="4950167"/>
              <a:ext cx="201842" cy="745880"/>
            </a:xfrm>
            <a:custGeom>
              <a:avLst/>
              <a:gdLst>
                <a:gd name="T0" fmla="*/ 33 w 73"/>
                <a:gd name="T1" fmla="*/ 0 h 269"/>
                <a:gd name="T2" fmla="*/ 73 w 73"/>
                <a:gd name="T3" fmla="*/ 10 h 269"/>
                <a:gd name="T4" fmla="*/ 37 w 73"/>
                <a:gd name="T5" fmla="*/ 158 h 269"/>
                <a:gd name="T6" fmla="*/ 28 w 73"/>
                <a:gd name="T7" fmla="*/ 269 h 269"/>
                <a:gd name="T8" fmla="*/ 12 w 73"/>
                <a:gd name="T9" fmla="*/ 268 h 269"/>
                <a:gd name="T10" fmla="*/ 3 w 73"/>
                <a:gd name="T11" fmla="*/ 159 h 269"/>
                <a:gd name="T12" fmla="*/ 33 w 73"/>
                <a:gd name="T13" fmla="*/ 0 h 269"/>
              </a:gdLst>
              <a:ahLst/>
              <a:cxnLst>
                <a:cxn ang="0">
                  <a:pos x="T0" y="T1"/>
                </a:cxn>
                <a:cxn ang="0">
                  <a:pos x="T2" y="T3"/>
                </a:cxn>
                <a:cxn ang="0">
                  <a:pos x="T4" y="T5"/>
                </a:cxn>
                <a:cxn ang="0">
                  <a:pos x="T6" y="T7"/>
                </a:cxn>
                <a:cxn ang="0">
                  <a:pos x="T8" y="T9"/>
                </a:cxn>
                <a:cxn ang="0">
                  <a:pos x="T10" y="T11"/>
                </a:cxn>
                <a:cxn ang="0">
                  <a:pos x="T12" y="T13"/>
                </a:cxn>
              </a:cxnLst>
              <a:rect l="0" t="0" r="r" b="b"/>
              <a:pathLst>
                <a:path w="73" h="269">
                  <a:moveTo>
                    <a:pt x="33" y="0"/>
                  </a:moveTo>
                  <a:cubicBezTo>
                    <a:pt x="73" y="10"/>
                    <a:pt x="73" y="10"/>
                    <a:pt x="73" y="10"/>
                  </a:cubicBezTo>
                  <a:cubicBezTo>
                    <a:pt x="73" y="10"/>
                    <a:pt x="53" y="116"/>
                    <a:pt x="37" y="158"/>
                  </a:cubicBezTo>
                  <a:cubicBezTo>
                    <a:pt x="37" y="158"/>
                    <a:pt x="40" y="230"/>
                    <a:pt x="28" y="269"/>
                  </a:cubicBezTo>
                  <a:cubicBezTo>
                    <a:pt x="12" y="268"/>
                    <a:pt x="12" y="268"/>
                    <a:pt x="12" y="268"/>
                  </a:cubicBezTo>
                  <a:cubicBezTo>
                    <a:pt x="12" y="268"/>
                    <a:pt x="5" y="175"/>
                    <a:pt x="3" y="159"/>
                  </a:cubicBezTo>
                  <a:cubicBezTo>
                    <a:pt x="0" y="140"/>
                    <a:pt x="9" y="95"/>
                    <a:pt x="33"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1" name="îSlîḓe"/>
            <p:cNvSpPr/>
            <p:nvPr/>
          </p:nvSpPr>
          <p:spPr bwMode="auto">
            <a:xfrm>
              <a:off x="6567856" y="5089184"/>
              <a:ext cx="0" cy="2673"/>
            </a:xfrm>
            <a:custGeom>
              <a:avLst/>
              <a:gdLst>
                <a:gd name="T0" fmla="*/ 2 h 2"/>
                <a:gd name="T1" fmla="*/ 0 h 2"/>
                <a:gd name="T2" fmla="*/ 2 h 2"/>
              </a:gdLst>
              <a:ahLst/>
              <a:cxnLst>
                <a:cxn ang="0">
                  <a:pos x="0" y="T0"/>
                </a:cxn>
                <a:cxn ang="0">
                  <a:pos x="0" y="T1"/>
                </a:cxn>
                <a:cxn ang="0">
                  <a:pos x="0" y="T2"/>
                </a:cxn>
              </a:cxnLst>
              <a:rect l="0" t="0" r="r" b="b"/>
              <a:pathLst>
                <a:path h="2">
                  <a:moveTo>
                    <a:pt x="0" y="2"/>
                  </a:moveTo>
                  <a:lnTo>
                    <a:pt x="0" y="0"/>
                  </a:lnTo>
                  <a:lnTo>
                    <a:pt x="0"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2" name="ïṡḻîḓe"/>
            <p:cNvSpPr/>
            <p:nvPr/>
          </p:nvSpPr>
          <p:spPr bwMode="auto">
            <a:xfrm>
              <a:off x="6551815" y="5141314"/>
              <a:ext cx="52132" cy="219219"/>
            </a:xfrm>
            <a:custGeom>
              <a:avLst/>
              <a:gdLst>
                <a:gd name="T0" fmla="*/ 0 w 19"/>
                <a:gd name="T1" fmla="*/ 79 h 79"/>
                <a:gd name="T2" fmla="*/ 19 w 19"/>
                <a:gd name="T3" fmla="*/ 4 h 79"/>
                <a:gd name="T4" fmla="*/ 16 w 19"/>
                <a:gd name="T5" fmla="*/ 0 h 79"/>
                <a:gd name="T6" fmla="*/ 0 w 19"/>
                <a:gd name="T7" fmla="*/ 79 h 79"/>
              </a:gdLst>
              <a:ahLst/>
              <a:cxnLst>
                <a:cxn ang="0">
                  <a:pos x="T0" y="T1"/>
                </a:cxn>
                <a:cxn ang="0">
                  <a:pos x="T2" y="T3"/>
                </a:cxn>
                <a:cxn ang="0">
                  <a:pos x="T4" y="T5"/>
                </a:cxn>
                <a:cxn ang="0">
                  <a:pos x="T6" y="T7"/>
                </a:cxn>
              </a:cxnLst>
              <a:rect l="0" t="0" r="r" b="b"/>
              <a:pathLst>
                <a:path w="19" h="79">
                  <a:moveTo>
                    <a:pt x="0" y="79"/>
                  </a:moveTo>
                  <a:cubicBezTo>
                    <a:pt x="4" y="65"/>
                    <a:pt x="15" y="24"/>
                    <a:pt x="19" y="4"/>
                  </a:cubicBezTo>
                  <a:cubicBezTo>
                    <a:pt x="16" y="0"/>
                    <a:pt x="16" y="0"/>
                    <a:pt x="16" y="0"/>
                  </a:cubicBezTo>
                  <a:cubicBezTo>
                    <a:pt x="17" y="9"/>
                    <a:pt x="9" y="19"/>
                    <a:pt x="0" y="79"/>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3" name="íşļïde"/>
            <p:cNvSpPr/>
            <p:nvPr/>
          </p:nvSpPr>
          <p:spPr bwMode="auto">
            <a:xfrm>
              <a:off x="6915398" y="5587773"/>
              <a:ext cx="128323" cy="180455"/>
            </a:xfrm>
            <a:custGeom>
              <a:avLst/>
              <a:gdLst>
                <a:gd name="T0" fmla="*/ 21 w 46"/>
                <a:gd name="T1" fmla="*/ 10 h 65"/>
                <a:gd name="T2" fmla="*/ 7 w 46"/>
                <a:gd name="T3" fmla="*/ 57 h 65"/>
                <a:gd name="T4" fmla="*/ 17 w 46"/>
                <a:gd name="T5" fmla="*/ 53 h 65"/>
                <a:gd name="T6" fmla="*/ 46 w 46"/>
                <a:gd name="T7" fmla="*/ 11 h 65"/>
                <a:gd name="T8" fmla="*/ 29 w 46"/>
                <a:gd name="T9" fmla="*/ 0 h 65"/>
                <a:gd name="T10" fmla="*/ 21 w 46"/>
                <a:gd name="T11" fmla="*/ 10 h 65"/>
              </a:gdLst>
              <a:ahLst/>
              <a:cxnLst>
                <a:cxn ang="0">
                  <a:pos x="T0" y="T1"/>
                </a:cxn>
                <a:cxn ang="0">
                  <a:pos x="T2" y="T3"/>
                </a:cxn>
                <a:cxn ang="0">
                  <a:pos x="T4" y="T5"/>
                </a:cxn>
                <a:cxn ang="0">
                  <a:pos x="T6" y="T7"/>
                </a:cxn>
                <a:cxn ang="0">
                  <a:pos x="T8" y="T9"/>
                </a:cxn>
                <a:cxn ang="0">
                  <a:pos x="T10" y="T11"/>
                </a:cxn>
              </a:cxnLst>
              <a:rect l="0" t="0" r="r" b="b"/>
              <a:pathLst>
                <a:path w="46" h="65">
                  <a:moveTo>
                    <a:pt x="21" y="10"/>
                  </a:moveTo>
                  <a:cubicBezTo>
                    <a:pt x="21" y="10"/>
                    <a:pt x="14" y="48"/>
                    <a:pt x="7" y="57"/>
                  </a:cubicBezTo>
                  <a:cubicBezTo>
                    <a:pt x="0" y="65"/>
                    <a:pt x="9" y="62"/>
                    <a:pt x="17" y="53"/>
                  </a:cubicBezTo>
                  <a:cubicBezTo>
                    <a:pt x="24" y="46"/>
                    <a:pt x="46" y="11"/>
                    <a:pt x="46" y="11"/>
                  </a:cubicBezTo>
                  <a:cubicBezTo>
                    <a:pt x="42" y="7"/>
                    <a:pt x="29" y="0"/>
                    <a:pt x="29" y="0"/>
                  </a:cubicBezTo>
                  <a:lnTo>
                    <a:pt x="21" y="10"/>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4" name="is1iḑè"/>
            <p:cNvSpPr/>
            <p:nvPr/>
          </p:nvSpPr>
          <p:spPr bwMode="auto">
            <a:xfrm>
              <a:off x="6958173" y="5571732"/>
              <a:ext cx="38765" cy="44112"/>
            </a:xfrm>
            <a:custGeom>
              <a:avLst/>
              <a:gdLst>
                <a:gd name="T0" fmla="*/ 12 w 29"/>
                <a:gd name="T1" fmla="*/ 33 h 33"/>
                <a:gd name="T2" fmla="*/ 0 w 29"/>
                <a:gd name="T3" fmla="*/ 18 h 33"/>
                <a:gd name="T4" fmla="*/ 16 w 29"/>
                <a:gd name="T5" fmla="*/ 0 h 33"/>
                <a:gd name="T6" fmla="*/ 29 w 29"/>
                <a:gd name="T7" fmla="*/ 12 h 33"/>
                <a:gd name="T8" fmla="*/ 12 w 29"/>
                <a:gd name="T9" fmla="*/ 33 h 33"/>
              </a:gdLst>
              <a:ahLst/>
              <a:cxnLst>
                <a:cxn ang="0">
                  <a:pos x="T0" y="T1"/>
                </a:cxn>
                <a:cxn ang="0">
                  <a:pos x="T2" y="T3"/>
                </a:cxn>
                <a:cxn ang="0">
                  <a:pos x="T4" y="T5"/>
                </a:cxn>
                <a:cxn ang="0">
                  <a:pos x="T6" y="T7"/>
                </a:cxn>
                <a:cxn ang="0">
                  <a:pos x="T8" y="T9"/>
                </a:cxn>
              </a:cxnLst>
              <a:rect l="0" t="0" r="r" b="b"/>
              <a:pathLst>
                <a:path w="29" h="33">
                  <a:moveTo>
                    <a:pt x="12" y="33"/>
                  </a:moveTo>
                  <a:lnTo>
                    <a:pt x="0" y="18"/>
                  </a:lnTo>
                  <a:lnTo>
                    <a:pt x="16" y="0"/>
                  </a:lnTo>
                  <a:lnTo>
                    <a:pt x="29" y="12"/>
                  </a:lnTo>
                  <a:lnTo>
                    <a:pt x="12" y="33"/>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5" name="îsľîḓe"/>
            <p:cNvSpPr/>
            <p:nvPr/>
          </p:nvSpPr>
          <p:spPr bwMode="auto">
            <a:xfrm>
              <a:off x="6505031" y="5019675"/>
              <a:ext cx="489233" cy="593496"/>
            </a:xfrm>
            <a:custGeom>
              <a:avLst/>
              <a:gdLst>
                <a:gd name="T0" fmla="*/ 0 w 176"/>
                <a:gd name="T1" fmla="*/ 0 h 214"/>
                <a:gd name="T2" fmla="*/ 54 w 176"/>
                <a:gd name="T3" fmla="*/ 6 h 214"/>
                <a:gd name="T4" fmla="*/ 110 w 176"/>
                <a:gd name="T5" fmla="*/ 111 h 214"/>
                <a:gd name="T6" fmla="*/ 176 w 176"/>
                <a:gd name="T7" fmla="*/ 204 h 214"/>
                <a:gd name="T8" fmla="*/ 164 w 176"/>
                <a:gd name="T9" fmla="*/ 214 h 214"/>
                <a:gd name="T10" fmla="*/ 82 w 176"/>
                <a:gd name="T11" fmla="*/ 130 h 214"/>
                <a:gd name="T12" fmla="*/ 0 w 176"/>
                <a:gd name="T13" fmla="*/ 0 h 214"/>
              </a:gdLst>
              <a:ahLst/>
              <a:cxnLst>
                <a:cxn ang="0">
                  <a:pos x="T0" y="T1"/>
                </a:cxn>
                <a:cxn ang="0">
                  <a:pos x="T2" y="T3"/>
                </a:cxn>
                <a:cxn ang="0">
                  <a:pos x="T4" y="T5"/>
                </a:cxn>
                <a:cxn ang="0">
                  <a:pos x="T6" y="T7"/>
                </a:cxn>
                <a:cxn ang="0">
                  <a:pos x="T8" y="T9"/>
                </a:cxn>
                <a:cxn ang="0">
                  <a:pos x="T10" y="T11"/>
                </a:cxn>
                <a:cxn ang="0">
                  <a:pos x="T12" y="T13"/>
                </a:cxn>
              </a:cxnLst>
              <a:rect l="0" t="0" r="r" b="b"/>
              <a:pathLst>
                <a:path w="176" h="214">
                  <a:moveTo>
                    <a:pt x="0" y="0"/>
                  </a:moveTo>
                  <a:cubicBezTo>
                    <a:pt x="54" y="6"/>
                    <a:pt x="54" y="6"/>
                    <a:pt x="54" y="6"/>
                  </a:cubicBezTo>
                  <a:cubicBezTo>
                    <a:pt x="54" y="6"/>
                    <a:pt x="77" y="16"/>
                    <a:pt x="110" y="111"/>
                  </a:cubicBezTo>
                  <a:cubicBezTo>
                    <a:pt x="110" y="111"/>
                    <a:pt x="155" y="147"/>
                    <a:pt x="176" y="204"/>
                  </a:cubicBezTo>
                  <a:cubicBezTo>
                    <a:pt x="164" y="214"/>
                    <a:pt x="164" y="214"/>
                    <a:pt x="164" y="214"/>
                  </a:cubicBezTo>
                  <a:cubicBezTo>
                    <a:pt x="164" y="214"/>
                    <a:pt x="95" y="140"/>
                    <a:pt x="82" y="130"/>
                  </a:cubicBezTo>
                  <a:cubicBezTo>
                    <a:pt x="67" y="118"/>
                    <a:pt x="36" y="77"/>
                    <a:pt x="0"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6" name="iṩlïḋe"/>
            <p:cNvSpPr/>
            <p:nvPr/>
          </p:nvSpPr>
          <p:spPr bwMode="auto">
            <a:xfrm>
              <a:off x="6459583" y="4472964"/>
              <a:ext cx="81539" cy="85549"/>
            </a:xfrm>
            <a:custGeom>
              <a:avLst/>
              <a:gdLst>
                <a:gd name="T0" fmla="*/ 29 w 29"/>
                <a:gd name="T1" fmla="*/ 2 h 31"/>
                <a:gd name="T2" fmla="*/ 8 w 29"/>
                <a:gd name="T3" fmla="*/ 1 h 31"/>
                <a:gd name="T4" fmla="*/ 6 w 29"/>
                <a:gd name="T5" fmla="*/ 31 h 31"/>
                <a:gd name="T6" fmla="*/ 29 w 29"/>
                <a:gd name="T7" fmla="*/ 2 h 31"/>
              </a:gdLst>
              <a:ahLst/>
              <a:cxnLst>
                <a:cxn ang="0">
                  <a:pos x="T0" y="T1"/>
                </a:cxn>
                <a:cxn ang="0">
                  <a:pos x="T2" y="T3"/>
                </a:cxn>
                <a:cxn ang="0">
                  <a:pos x="T4" y="T5"/>
                </a:cxn>
                <a:cxn ang="0">
                  <a:pos x="T6" y="T7"/>
                </a:cxn>
              </a:cxnLst>
              <a:rect l="0" t="0" r="r" b="b"/>
              <a:pathLst>
                <a:path w="29" h="31">
                  <a:moveTo>
                    <a:pt x="29" y="2"/>
                  </a:moveTo>
                  <a:cubicBezTo>
                    <a:pt x="29" y="2"/>
                    <a:pt x="16" y="2"/>
                    <a:pt x="8" y="1"/>
                  </a:cubicBezTo>
                  <a:cubicBezTo>
                    <a:pt x="0" y="0"/>
                    <a:pt x="6" y="31"/>
                    <a:pt x="6" y="31"/>
                  </a:cubicBezTo>
                  <a:lnTo>
                    <a:pt x="29" y="2"/>
                  </a:ln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7" name="î$ľiḑè"/>
            <p:cNvSpPr/>
            <p:nvPr/>
          </p:nvSpPr>
          <p:spPr bwMode="auto">
            <a:xfrm>
              <a:off x="6493000" y="5066459"/>
              <a:ext cx="197832" cy="28071"/>
            </a:xfrm>
            <a:custGeom>
              <a:avLst/>
              <a:gdLst>
                <a:gd name="T0" fmla="*/ 4 w 148"/>
                <a:gd name="T1" fmla="*/ 0 h 21"/>
                <a:gd name="T2" fmla="*/ 0 w 148"/>
                <a:gd name="T3" fmla="*/ 21 h 21"/>
                <a:gd name="T4" fmla="*/ 148 w 148"/>
                <a:gd name="T5" fmla="*/ 2 h 21"/>
                <a:gd name="T6" fmla="*/ 4 w 148"/>
                <a:gd name="T7" fmla="*/ 0 h 21"/>
              </a:gdLst>
              <a:ahLst/>
              <a:cxnLst>
                <a:cxn ang="0">
                  <a:pos x="T0" y="T1"/>
                </a:cxn>
                <a:cxn ang="0">
                  <a:pos x="T2" y="T3"/>
                </a:cxn>
                <a:cxn ang="0">
                  <a:pos x="T4" y="T5"/>
                </a:cxn>
                <a:cxn ang="0">
                  <a:pos x="T6" y="T7"/>
                </a:cxn>
              </a:cxnLst>
              <a:rect l="0" t="0" r="r" b="b"/>
              <a:pathLst>
                <a:path w="148" h="21">
                  <a:moveTo>
                    <a:pt x="4" y="0"/>
                  </a:moveTo>
                  <a:lnTo>
                    <a:pt x="0" y="21"/>
                  </a:lnTo>
                  <a:lnTo>
                    <a:pt x="148" y="2"/>
                  </a:lnTo>
                  <a:lnTo>
                    <a:pt x="4" y="0"/>
                  </a:ln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8" name="í$ļîďè"/>
            <p:cNvSpPr/>
            <p:nvPr/>
          </p:nvSpPr>
          <p:spPr bwMode="auto">
            <a:xfrm>
              <a:off x="6493000" y="5066459"/>
              <a:ext cx="197832" cy="28071"/>
            </a:xfrm>
            <a:custGeom>
              <a:avLst/>
              <a:gdLst>
                <a:gd name="T0" fmla="*/ 4 w 148"/>
                <a:gd name="T1" fmla="*/ 0 h 21"/>
                <a:gd name="T2" fmla="*/ 0 w 148"/>
                <a:gd name="T3" fmla="*/ 21 h 21"/>
                <a:gd name="T4" fmla="*/ 148 w 148"/>
                <a:gd name="T5" fmla="*/ 2 h 21"/>
              </a:gdLst>
              <a:ahLst/>
              <a:cxnLst>
                <a:cxn ang="0">
                  <a:pos x="T0" y="T1"/>
                </a:cxn>
                <a:cxn ang="0">
                  <a:pos x="T2" y="T3"/>
                </a:cxn>
                <a:cxn ang="0">
                  <a:pos x="T4" y="T5"/>
                </a:cxn>
              </a:cxnLst>
              <a:rect l="0" t="0" r="r" b="b"/>
              <a:pathLst>
                <a:path w="148" h="21">
                  <a:moveTo>
                    <a:pt x="4" y="0"/>
                  </a:moveTo>
                  <a:lnTo>
                    <a:pt x="0" y="21"/>
                  </a:lnTo>
                  <a:lnTo>
                    <a:pt x="148"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9" name="iṣḷîḓê"/>
            <p:cNvSpPr/>
            <p:nvPr/>
          </p:nvSpPr>
          <p:spPr bwMode="auto">
            <a:xfrm>
              <a:off x="6454236" y="4666786"/>
              <a:ext cx="239270" cy="413041"/>
            </a:xfrm>
            <a:custGeom>
              <a:avLst/>
              <a:gdLst>
                <a:gd name="T0" fmla="*/ 23 w 86"/>
                <a:gd name="T1" fmla="*/ 9 h 149"/>
                <a:gd name="T2" fmla="*/ 5 w 86"/>
                <a:gd name="T3" fmla="*/ 49 h 149"/>
                <a:gd name="T4" fmla="*/ 8 w 86"/>
                <a:gd name="T5" fmla="*/ 104 h 149"/>
                <a:gd name="T6" fmla="*/ 11 w 86"/>
                <a:gd name="T7" fmla="*/ 149 h 149"/>
                <a:gd name="T8" fmla="*/ 85 w 86"/>
                <a:gd name="T9" fmla="*/ 145 h 149"/>
                <a:gd name="T10" fmla="*/ 80 w 86"/>
                <a:gd name="T11" fmla="*/ 28 h 149"/>
                <a:gd name="T12" fmla="*/ 23 w 86"/>
                <a:gd name="T13" fmla="*/ 9 h 149"/>
              </a:gdLst>
              <a:ahLst/>
              <a:cxnLst>
                <a:cxn ang="0">
                  <a:pos x="T0" y="T1"/>
                </a:cxn>
                <a:cxn ang="0">
                  <a:pos x="T2" y="T3"/>
                </a:cxn>
                <a:cxn ang="0">
                  <a:pos x="T4" y="T5"/>
                </a:cxn>
                <a:cxn ang="0">
                  <a:pos x="T6" y="T7"/>
                </a:cxn>
                <a:cxn ang="0">
                  <a:pos x="T8" y="T9"/>
                </a:cxn>
                <a:cxn ang="0">
                  <a:pos x="T10" y="T11"/>
                </a:cxn>
                <a:cxn ang="0">
                  <a:pos x="T12" y="T13"/>
                </a:cxn>
              </a:cxnLst>
              <a:rect l="0" t="0" r="r" b="b"/>
              <a:pathLst>
                <a:path w="86" h="149">
                  <a:moveTo>
                    <a:pt x="23" y="9"/>
                  </a:moveTo>
                  <a:cubicBezTo>
                    <a:pt x="23" y="9"/>
                    <a:pt x="12" y="20"/>
                    <a:pt x="5" y="49"/>
                  </a:cubicBezTo>
                  <a:cubicBezTo>
                    <a:pt x="0" y="74"/>
                    <a:pt x="8" y="88"/>
                    <a:pt x="8" y="104"/>
                  </a:cubicBezTo>
                  <a:cubicBezTo>
                    <a:pt x="8" y="139"/>
                    <a:pt x="11" y="149"/>
                    <a:pt x="11" y="149"/>
                  </a:cubicBezTo>
                  <a:cubicBezTo>
                    <a:pt x="85" y="145"/>
                    <a:pt x="85" y="145"/>
                    <a:pt x="85" y="145"/>
                  </a:cubicBezTo>
                  <a:cubicBezTo>
                    <a:pt x="85" y="145"/>
                    <a:pt x="86" y="91"/>
                    <a:pt x="80" y="28"/>
                  </a:cubicBezTo>
                  <a:cubicBezTo>
                    <a:pt x="78" y="5"/>
                    <a:pt x="52" y="0"/>
                    <a:pt x="23" y="9"/>
                  </a:cubicBezTo>
                  <a:close/>
                </a:path>
              </a:pathLst>
            </a:custGeom>
            <a:solidFill>
              <a:srgbClr val="302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0" name="îṩľïďé"/>
            <p:cNvSpPr/>
            <p:nvPr/>
          </p:nvSpPr>
          <p:spPr bwMode="auto">
            <a:xfrm>
              <a:off x="6464930" y="4480984"/>
              <a:ext cx="151048" cy="180455"/>
            </a:xfrm>
            <a:custGeom>
              <a:avLst/>
              <a:gdLst>
                <a:gd name="T0" fmla="*/ 9 w 54"/>
                <a:gd name="T1" fmla="*/ 14 h 65"/>
                <a:gd name="T2" fmla="*/ 9 w 54"/>
                <a:gd name="T3" fmla="*/ 53 h 65"/>
                <a:gd name="T4" fmla="*/ 43 w 54"/>
                <a:gd name="T5" fmla="*/ 50 h 65"/>
                <a:gd name="T6" fmla="*/ 47 w 54"/>
                <a:gd name="T7" fmla="*/ 15 h 65"/>
                <a:gd name="T8" fmla="*/ 9 w 54"/>
                <a:gd name="T9" fmla="*/ 14 h 65"/>
              </a:gdLst>
              <a:ahLst/>
              <a:cxnLst>
                <a:cxn ang="0">
                  <a:pos x="T0" y="T1"/>
                </a:cxn>
                <a:cxn ang="0">
                  <a:pos x="T2" y="T3"/>
                </a:cxn>
                <a:cxn ang="0">
                  <a:pos x="T4" y="T5"/>
                </a:cxn>
                <a:cxn ang="0">
                  <a:pos x="T6" y="T7"/>
                </a:cxn>
                <a:cxn ang="0">
                  <a:pos x="T8" y="T9"/>
                </a:cxn>
              </a:cxnLst>
              <a:rect l="0" t="0" r="r" b="b"/>
              <a:pathLst>
                <a:path w="54" h="65">
                  <a:moveTo>
                    <a:pt x="9" y="14"/>
                  </a:moveTo>
                  <a:cubicBezTo>
                    <a:pt x="0" y="27"/>
                    <a:pt x="4" y="43"/>
                    <a:pt x="9" y="53"/>
                  </a:cubicBezTo>
                  <a:cubicBezTo>
                    <a:pt x="16" y="65"/>
                    <a:pt x="33" y="61"/>
                    <a:pt x="43" y="50"/>
                  </a:cubicBezTo>
                  <a:cubicBezTo>
                    <a:pt x="51" y="41"/>
                    <a:pt x="54" y="25"/>
                    <a:pt x="47" y="15"/>
                  </a:cubicBezTo>
                  <a:cubicBezTo>
                    <a:pt x="40" y="1"/>
                    <a:pt x="18" y="0"/>
                    <a:pt x="9" y="14"/>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1" name="ïśļïḑe"/>
            <p:cNvSpPr/>
            <p:nvPr/>
          </p:nvSpPr>
          <p:spPr bwMode="auto">
            <a:xfrm>
              <a:off x="6513051" y="4545146"/>
              <a:ext cx="72182" cy="188475"/>
            </a:xfrm>
            <a:custGeom>
              <a:avLst/>
              <a:gdLst>
                <a:gd name="T0" fmla="*/ 5 w 26"/>
                <a:gd name="T1" fmla="*/ 0 h 68"/>
                <a:gd name="T2" fmla="*/ 26 w 26"/>
                <a:gd name="T3" fmla="*/ 0 h 68"/>
                <a:gd name="T4" fmla="*/ 26 w 26"/>
                <a:gd name="T5" fmla="*/ 49 h 68"/>
                <a:gd name="T6" fmla="*/ 5 w 26"/>
                <a:gd name="T7" fmla="*/ 67 h 68"/>
                <a:gd name="T8" fmla="*/ 3 w 26"/>
                <a:gd name="T9" fmla="*/ 48 h 68"/>
                <a:gd name="T10" fmla="*/ 5 w 26"/>
                <a:gd name="T11" fmla="*/ 0 h 68"/>
              </a:gdLst>
              <a:ahLst/>
              <a:cxnLst>
                <a:cxn ang="0">
                  <a:pos x="T0" y="T1"/>
                </a:cxn>
                <a:cxn ang="0">
                  <a:pos x="T2" y="T3"/>
                </a:cxn>
                <a:cxn ang="0">
                  <a:pos x="T4" y="T5"/>
                </a:cxn>
                <a:cxn ang="0">
                  <a:pos x="T6" y="T7"/>
                </a:cxn>
                <a:cxn ang="0">
                  <a:pos x="T8" y="T9"/>
                </a:cxn>
                <a:cxn ang="0">
                  <a:pos x="T10" y="T11"/>
                </a:cxn>
              </a:cxnLst>
              <a:rect l="0" t="0" r="r" b="b"/>
              <a:pathLst>
                <a:path w="26" h="68">
                  <a:moveTo>
                    <a:pt x="5" y="0"/>
                  </a:moveTo>
                  <a:cubicBezTo>
                    <a:pt x="26" y="0"/>
                    <a:pt x="26" y="0"/>
                    <a:pt x="26" y="0"/>
                  </a:cubicBezTo>
                  <a:cubicBezTo>
                    <a:pt x="26" y="49"/>
                    <a:pt x="26" y="49"/>
                    <a:pt x="26" y="49"/>
                  </a:cubicBezTo>
                  <a:cubicBezTo>
                    <a:pt x="26" y="58"/>
                    <a:pt x="5" y="67"/>
                    <a:pt x="5" y="67"/>
                  </a:cubicBezTo>
                  <a:cubicBezTo>
                    <a:pt x="0" y="68"/>
                    <a:pt x="2" y="56"/>
                    <a:pt x="3" y="48"/>
                  </a:cubicBezTo>
                  <a:cubicBezTo>
                    <a:pt x="5" y="0"/>
                    <a:pt x="5" y="0"/>
                    <a:pt x="5" y="0"/>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2" name="ïṥļíḋê"/>
            <p:cNvSpPr/>
            <p:nvPr/>
          </p:nvSpPr>
          <p:spPr bwMode="auto">
            <a:xfrm>
              <a:off x="6459583" y="4464943"/>
              <a:ext cx="259320" cy="204516"/>
            </a:xfrm>
            <a:custGeom>
              <a:avLst/>
              <a:gdLst>
                <a:gd name="T0" fmla="*/ 19 w 93"/>
                <a:gd name="T1" fmla="*/ 18 h 74"/>
                <a:gd name="T2" fmla="*/ 39 w 93"/>
                <a:gd name="T3" fmla="*/ 52 h 74"/>
                <a:gd name="T4" fmla="*/ 33 w 93"/>
                <a:gd name="T5" fmla="*/ 5 h 74"/>
                <a:gd name="T6" fmla="*/ 6 w 93"/>
                <a:gd name="T7" fmla="*/ 33 h 74"/>
                <a:gd name="T8" fmla="*/ 19 w 93"/>
                <a:gd name="T9" fmla="*/ 18 h 74"/>
              </a:gdLst>
              <a:ahLst/>
              <a:cxnLst>
                <a:cxn ang="0">
                  <a:pos x="T0" y="T1"/>
                </a:cxn>
                <a:cxn ang="0">
                  <a:pos x="T2" y="T3"/>
                </a:cxn>
                <a:cxn ang="0">
                  <a:pos x="T4" y="T5"/>
                </a:cxn>
                <a:cxn ang="0">
                  <a:pos x="T6" y="T7"/>
                </a:cxn>
                <a:cxn ang="0">
                  <a:pos x="T8" y="T9"/>
                </a:cxn>
              </a:cxnLst>
              <a:rect l="0" t="0" r="r" b="b"/>
              <a:pathLst>
                <a:path w="93" h="74">
                  <a:moveTo>
                    <a:pt x="19" y="18"/>
                  </a:moveTo>
                  <a:cubicBezTo>
                    <a:pt x="19" y="18"/>
                    <a:pt x="44" y="12"/>
                    <a:pt x="39" y="52"/>
                  </a:cubicBezTo>
                  <a:cubicBezTo>
                    <a:pt x="37" y="74"/>
                    <a:pt x="93" y="15"/>
                    <a:pt x="33" y="5"/>
                  </a:cubicBezTo>
                  <a:cubicBezTo>
                    <a:pt x="0" y="0"/>
                    <a:pt x="6" y="33"/>
                    <a:pt x="6" y="33"/>
                  </a:cubicBezTo>
                  <a:cubicBezTo>
                    <a:pt x="6" y="33"/>
                    <a:pt x="6" y="17"/>
                    <a:pt x="19" y="18"/>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3" name="ïşļïḑè"/>
            <p:cNvSpPr/>
            <p:nvPr/>
          </p:nvSpPr>
          <p:spPr bwMode="auto">
            <a:xfrm>
              <a:off x="6521072" y="4641388"/>
              <a:ext cx="36091" cy="22724"/>
            </a:xfrm>
            <a:custGeom>
              <a:avLst/>
              <a:gdLst>
                <a:gd name="T0" fmla="*/ 27 w 27"/>
                <a:gd name="T1" fmla="*/ 0 h 17"/>
                <a:gd name="T2" fmla="*/ 2 w 27"/>
                <a:gd name="T3" fmla="*/ 7 h 17"/>
                <a:gd name="T4" fmla="*/ 0 w 27"/>
                <a:gd name="T5" fmla="*/ 17 h 17"/>
                <a:gd name="T6" fmla="*/ 27 w 27"/>
                <a:gd name="T7" fmla="*/ 0 h 17"/>
              </a:gdLst>
              <a:ahLst/>
              <a:cxnLst>
                <a:cxn ang="0">
                  <a:pos x="T0" y="T1"/>
                </a:cxn>
                <a:cxn ang="0">
                  <a:pos x="T2" y="T3"/>
                </a:cxn>
                <a:cxn ang="0">
                  <a:pos x="T4" y="T5"/>
                </a:cxn>
                <a:cxn ang="0">
                  <a:pos x="T6" y="T7"/>
                </a:cxn>
              </a:cxnLst>
              <a:rect l="0" t="0" r="r" b="b"/>
              <a:pathLst>
                <a:path w="27" h="17">
                  <a:moveTo>
                    <a:pt x="27" y="0"/>
                  </a:moveTo>
                  <a:lnTo>
                    <a:pt x="2" y="7"/>
                  </a:lnTo>
                  <a:lnTo>
                    <a:pt x="0" y="17"/>
                  </a:lnTo>
                  <a:lnTo>
                    <a:pt x="27" y="0"/>
                  </a:lnTo>
                  <a:close/>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4" name="ïsliḍe"/>
            <p:cNvSpPr/>
            <p:nvPr/>
          </p:nvSpPr>
          <p:spPr bwMode="auto">
            <a:xfrm>
              <a:off x="6521072" y="4641388"/>
              <a:ext cx="36091" cy="22724"/>
            </a:xfrm>
            <a:custGeom>
              <a:avLst/>
              <a:gdLst>
                <a:gd name="T0" fmla="*/ 27 w 27"/>
                <a:gd name="T1" fmla="*/ 0 h 17"/>
                <a:gd name="T2" fmla="*/ 2 w 27"/>
                <a:gd name="T3" fmla="*/ 7 h 17"/>
                <a:gd name="T4" fmla="*/ 0 w 27"/>
                <a:gd name="T5" fmla="*/ 17 h 17"/>
                <a:gd name="T6" fmla="*/ 27 w 27"/>
                <a:gd name="T7" fmla="*/ 0 h 17"/>
              </a:gdLst>
              <a:ahLst/>
              <a:cxnLst>
                <a:cxn ang="0">
                  <a:pos x="T0" y="T1"/>
                </a:cxn>
                <a:cxn ang="0">
                  <a:pos x="T2" y="T3"/>
                </a:cxn>
                <a:cxn ang="0">
                  <a:pos x="T4" y="T5"/>
                </a:cxn>
                <a:cxn ang="0">
                  <a:pos x="T6" y="T7"/>
                </a:cxn>
              </a:cxnLst>
              <a:rect l="0" t="0" r="r" b="b"/>
              <a:pathLst>
                <a:path w="27" h="17">
                  <a:moveTo>
                    <a:pt x="27" y="0"/>
                  </a:moveTo>
                  <a:lnTo>
                    <a:pt x="2" y="7"/>
                  </a:lnTo>
                  <a:lnTo>
                    <a:pt x="0" y="17"/>
                  </a:lnTo>
                  <a:lnTo>
                    <a:pt x="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5" name="íṩḷíḋê"/>
            <p:cNvSpPr/>
            <p:nvPr/>
          </p:nvSpPr>
          <p:spPr bwMode="auto">
            <a:xfrm>
              <a:off x="6484980" y="4444893"/>
              <a:ext cx="105600" cy="139017"/>
            </a:xfrm>
            <a:custGeom>
              <a:avLst/>
              <a:gdLst>
                <a:gd name="T0" fmla="*/ 0 w 38"/>
                <a:gd name="T1" fmla="*/ 28 h 50"/>
                <a:gd name="T2" fmla="*/ 25 w 38"/>
                <a:gd name="T3" fmla="*/ 42 h 50"/>
                <a:gd name="T4" fmla="*/ 37 w 38"/>
                <a:gd name="T5" fmla="*/ 42 h 50"/>
                <a:gd name="T6" fmla="*/ 0 w 38"/>
                <a:gd name="T7" fmla="*/ 28 h 50"/>
              </a:gdLst>
              <a:ahLst/>
              <a:cxnLst>
                <a:cxn ang="0">
                  <a:pos x="T0" y="T1"/>
                </a:cxn>
                <a:cxn ang="0">
                  <a:pos x="T2" y="T3"/>
                </a:cxn>
                <a:cxn ang="0">
                  <a:pos x="T4" y="T5"/>
                </a:cxn>
                <a:cxn ang="0">
                  <a:pos x="T6" y="T7"/>
                </a:cxn>
              </a:cxnLst>
              <a:rect l="0" t="0" r="r" b="b"/>
              <a:pathLst>
                <a:path w="38" h="50">
                  <a:moveTo>
                    <a:pt x="0" y="28"/>
                  </a:moveTo>
                  <a:cubicBezTo>
                    <a:pt x="0" y="28"/>
                    <a:pt x="26" y="25"/>
                    <a:pt x="25" y="42"/>
                  </a:cubicBezTo>
                  <a:cubicBezTo>
                    <a:pt x="25" y="50"/>
                    <a:pt x="38" y="48"/>
                    <a:pt x="37" y="42"/>
                  </a:cubicBezTo>
                  <a:cubicBezTo>
                    <a:pt x="29" y="0"/>
                    <a:pt x="0" y="28"/>
                    <a:pt x="0" y="28"/>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6" name="îšlïḍè"/>
            <p:cNvSpPr/>
            <p:nvPr/>
          </p:nvSpPr>
          <p:spPr bwMode="auto">
            <a:xfrm>
              <a:off x="6559835" y="4563859"/>
              <a:ext cx="28071" cy="33418"/>
            </a:xfrm>
            <a:custGeom>
              <a:avLst/>
              <a:gdLst>
                <a:gd name="T0" fmla="*/ 8 w 10"/>
                <a:gd name="T1" fmla="*/ 9 h 12"/>
                <a:gd name="T2" fmla="*/ 2 w 10"/>
                <a:gd name="T3" fmla="*/ 11 h 12"/>
                <a:gd name="T4" fmla="*/ 2 w 10"/>
                <a:gd name="T5" fmla="*/ 3 h 12"/>
                <a:gd name="T6" fmla="*/ 8 w 10"/>
                <a:gd name="T7" fmla="*/ 2 h 12"/>
                <a:gd name="T8" fmla="*/ 8 w 10"/>
                <a:gd name="T9" fmla="*/ 9 h 12"/>
              </a:gdLst>
              <a:ahLst/>
              <a:cxnLst>
                <a:cxn ang="0">
                  <a:pos x="T0" y="T1"/>
                </a:cxn>
                <a:cxn ang="0">
                  <a:pos x="T2" y="T3"/>
                </a:cxn>
                <a:cxn ang="0">
                  <a:pos x="T4" y="T5"/>
                </a:cxn>
                <a:cxn ang="0">
                  <a:pos x="T6" y="T7"/>
                </a:cxn>
                <a:cxn ang="0">
                  <a:pos x="T8" y="T9"/>
                </a:cxn>
              </a:cxnLst>
              <a:rect l="0" t="0" r="r" b="b"/>
              <a:pathLst>
                <a:path w="10" h="12">
                  <a:moveTo>
                    <a:pt x="8" y="9"/>
                  </a:moveTo>
                  <a:cubicBezTo>
                    <a:pt x="6" y="12"/>
                    <a:pt x="4" y="12"/>
                    <a:pt x="2" y="11"/>
                  </a:cubicBezTo>
                  <a:cubicBezTo>
                    <a:pt x="0" y="9"/>
                    <a:pt x="0" y="6"/>
                    <a:pt x="2" y="3"/>
                  </a:cubicBezTo>
                  <a:cubicBezTo>
                    <a:pt x="4" y="1"/>
                    <a:pt x="6" y="0"/>
                    <a:pt x="8" y="2"/>
                  </a:cubicBezTo>
                  <a:cubicBezTo>
                    <a:pt x="10" y="4"/>
                    <a:pt x="10" y="7"/>
                    <a:pt x="8" y="9"/>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7" name="îŝļíḑè"/>
            <p:cNvSpPr/>
            <p:nvPr/>
          </p:nvSpPr>
          <p:spPr bwMode="auto">
            <a:xfrm>
              <a:off x="6170856" y="4708223"/>
              <a:ext cx="502600" cy="183129"/>
            </a:xfrm>
            <a:custGeom>
              <a:avLst/>
              <a:gdLst>
                <a:gd name="T0" fmla="*/ 178 w 181"/>
                <a:gd name="T1" fmla="*/ 26 h 66"/>
                <a:gd name="T2" fmla="*/ 149 w 181"/>
                <a:gd name="T3" fmla="*/ 11 h 66"/>
                <a:gd name="T4" fmla="*/ 78 w 181"/>
                <a:gd name="T5" fmla="*/ 37 h 66"/>
                <a:gd name="T6" fmla="*/ 0 w 181"/>
                <a:gd name="T7" fmla="*/ 37 h 66"/>
                <a:gd name="T8" fmla="*/ 0 w 181"/>
                <a:gd name="T9" fmla="*/ 56 h 66"/>
                <a:gd name="T10" fmla="*/ 83 w 181"/>
                <a:gd name="T11" fmla="*/ 64 h 66"/>
                <a:gd name="T12" fmla="*/ 178 w 181"/>
                <a:gd name="T13" fmla="*/ 26 h 66"/>
              </a:gdLst>
              <a:ahLst/>
              <a:cxnLst>
                <a:cxn ang="0">
                  <a:pos x="T0" y="T1"/>
                </a:cxn>
                <a:cxn ang="0">
                  <a:pos x="T2" y="T3"/>
                </a:cxn>
                <a:cxn ang="0">
                  <a:pos x="T4" y="T5"/>
                </a:cxn>
                <a:cxn ang="0">
                  <a:pos x="T6" y="T7"/>
                </a:cxn>
                <a:cxn ang="0">
                  <a:pos x="T8" y="T9"/>
                </a:cxn>
                <a:cxn ang="0">
                  <a:pos x="T10" y="T11"/>
                </a:cxn>
                <a:cxn ang="0">
                  <a:pos x="T12" y="T13"/>
                </a:cxn>
              </a:cxnLst>
              <a:rect l="0" t="0" r="r" b="b"/>
              <a:pathLst>
                <a:path w="181" h="66">
                  <a:moveTo>
                    <a:pt x="178" y="26"/>
                  </a:moveTo>
                  <a:cubicBezTo>
                    <a:pt x="178" y="26"/>
                    <a:pt x="178" y="0"/>
                    <a:pt x="149" y="11"/>
                  </a:cubicBezTo>
                  <a:cubicBezTo>
                    <a:pt x="101" y="29"/>
                    <a:pt x="78" y="37"/>
                    <a:pt x="78" y="37"/>
                  </a:cubicBezTo>
                  <a:cubicBezTo>
                    <a:pt x="0" y="37"/>
                    <a:pt x="0" y="37"/>
                    <a:pt x="0" y="37"/>
                  </a:cubicBezTo>
                  <a:cubicBezTo>
                    <a:pt x="0" y="56"/>
                    <a:pt x="0" y="56"/>
                    <a:pt x="0" y="56"/>
                  </a:cubicBezTo>
                  <a:cubicBezTo>
                    <a:pt x="0" y="56"/>
                    <a:pt x="64" y="66"/>
                    <a:pt x="83" y="64"/>
                  </a:cubicBezTo>
                  <a:cubicBezTo>
                    <a:pt x="106" y="61"/>
                    <a:pt x="181" y="51"/>
                    <a:pt x="178" y="26"/>
                  </a:cubicBezTo>
                  <a:close/>
                </a:path>
              </a:pathLst>
            </a:custGeom>
            <a:solidFill>
              <a:srgbClr val="302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8" name="îṧlïďê"/>
            <p:cNvSpPr/>
            <p:nvPr/>
          </p:nvSpPr>
          <p:spPr bwMode="auto">
            <a:xfrm>
              <a:off x="6098674" y="4725601"/>
              <a:ext cx="72182" cy="137681"/>
            </a:xfrm>
            <a:custGeom>
              <a:avLst/>
              <a:gdLst>
                <a:gd name="T0" fmla="*/ 26 w 26"/>
                <a:gd name="T1" fmla="*/ 31 h 50"/>
                <a:gd name="T2" fmla="*/ 8 w 26"/>
                <a:gd name="T3" fmla="*/ 15 h 50"/>
                <a:gd name="T4" fmla="*/ 13 w 26"/>
                <a:gd name="T5" fmla="*/ 36 h 50"/>
                <a:gd name="T6" fmla="*/ 4 w 26"/>
                <a:gd name="T7" fmla="*/ 38 h 50"/>
                <a:gd name="T8" fmla="*/ 26 w 26"/>
                <a:gd name="T9" fmla="*/ 50 h 50"/>
                <a:gd name="T10" fmla="*/ 26 w 26"/>
                <a:gd name="T11" fmla="*/ 31 h 50"/>
              </a:gdLst>
              <a:ahLst/>
              <a:cxnLst>
                <a:cxn ang="0">
                  <a:pos x="T0" y="T1"/>
                </a:cxn>
                <a:cxn ang="0">
                  <a:pos x="T2" y="T3"/>
                </a:cxn>
                <a:cxn ang="0">
                  <a:pos x="T4" y="T5"/>
                </a:cxn>
                <a:cxn ang="0">
                  <a:pos x="T6" y="T7"/>
                </a:cxn>
                <a:cxn ang="0">
                  <a:pos x="T8" y="T9"/>
                </a:cxn>
                <a:cxn ang="0">
                  <a:pos x="T10" y="T11"/>
                </a:cxn>
              </a:cxnLst>
              <a:rect l="0" t="0" r="r" b="b"/>
              <a:pathLst>
                <a:path w="26" h="50">
                  <a:moveTo>
                    <a:pt x="26" y="31"/>
                  </a:moveTo>
                  <a:cubicBezTo>
                    <a:pt x="26" y="31"/>
                    <a:pt x="3" y="0"/>
                    <a:pt x="8" y="15"/>
                  </a:cubicBezTo>
                  <a:cubicBezTo>
                    <a:pt x="13" y="32"/>
                    <a:pt x="14" y="32"/>
                    <a:pt x="13" y="36"/>
                  </a:cubicBezTo>
                  <a:cubicBezTo>
                    <a:pt x="13" y="39"/>
                    <a:pt x="8" y="36"/>
                    <a:pt x="4" y="38"/>
                  </a:cubicBezTo>
                  <a:cubicBezTo>
                    <a:pt x="0" y="40"/>
                    <a:pt x="26" y="50"/>
                    <a:pt x="26" y="50"/>
                  </a:cubicBezTo>
                  <a:lnTo>
                    <a:pt x="26" y="3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9" name="íŝḻiďê"/>
            <p:cNvSpPr/>
            <p:nvPr/>
          </p:nvSpPr>
          <p:spPr bwMode="auto">
            <a:xfrm>
              <a:off x="6948816" y="3098834"/>
              <a:ext cx="261994" cy="69508"/>
            </a:xfrm>
            <a:prstGeom prst="rect">
              <a:avLst/>
            </a:prstGeom>
            <a:solidFill>
              <a:srgbClr val="3D747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30" name="íŝḻíḑe"/>
            <p:cNvSpPr/>
            <p:nvPr/>
          </p:nvSpPr>
          <p:spPr bwMode="auto">
            <a:xfrm>
              <a:off x="7030354" y="2998582"/>
              <a:ext cx="383634" cy="205852"/>
            </a:xfrm>
            <a:custGeom>
              <a:avLst/>
              <a:gdLst>
                <a:gd name="T0" fmla="*/ 1 w 138"/>
                <a:gd name="T1" fmla="*/ 42 h 74"/>
                <a:gd name="T2" fmla="*/ 131 w 138"/>
                <a:gd name="T3" fmla="*/ 61 h 74"/>
                <a:gd name="T4" fmla="*/ 138 w 138"/>
                <a:gd name="T5" fmla="*/ 55 h 74"/>
                <a:gd name="T6" fmla="*/ 94 w 138"/>
                <a:gd name="T7" fmla="*/ 21 h 74"/>
                <a:gd name="T8" fmla="*/ 40 w 138"/>
                <a:gd name="T9" fmla="*/ 4 h 74"/>
                <a:gd name="T10" fmla="*/ 0 w 138"/>
                <a:gd name="T11" fmla="*/ 42 h 74"/>
                <a:gd name="T12" fmla="*/ 1 w 138"/>
                <a:gd name="T13" fmla="*/ 42 h 74"/>
              </a:gdLst>
              <a:ahLst/>
              <a:cxnLst>
                <a:cxn ang="0">
                  <a:pos x="T0" y="T1"/>
                </a:cxn>
                <a:cxn ang="0">
                  <a:pos x="T2" y="T3"/>
                </a:cxn>
                <a:cxn ang="0">
                  <a:pos x="T4" y="T5"/>
                </a:cxn>
                <a:cxn ang="0">
                  <a:pos x="T6" y="T7"/>
                </a:cxn>
                <a:cxn ang="0">
                  <a:pos x="T8" y="T9"/>
                </a:cxn>
                <a:cxn ang="0">
                  <a:pos x="T10" y="T11"/>
                </a:cxn>
                <a:cxn ang="0">
                  <a:pos x="T12" y="T13"/>
                </a:cxn>
              </a:cxnLst>
              <a:rect l="0" t="0" r="r" b="b"/>
              <a:pathLst>
                <a:path w="138" h="74">
                  <a:moveTo>
                    <a:pt x="1" y="42"/>
                  </a:moveTo>
                  <a:cubicBezTo>
                    <a:pt x="40" y="72"/>
                    <a:pt x="101" y="74"/>
                    <a:pt x="131" y="61"/>
                  </a:cubicBezTo>
                  <a:cubicBezTo>
                    <a:pt x="133" y="61"/>
                    <a:pt x="137" y="55"/>
                    <a:pt x="138" y="55"/>
                  </a:cubicBezTo>
                  <a:cubicBezTo>
                    <a:pt x="131" y="46"/>
                    <a:pt x="118" y="34"/>
                    <a:pt x="94" y="21"/>
                  </a:cubicBezTo>
                  <a:cubicBezTo>
                    <a:pt x="94" y="21"/>
                    <a:pt x="60" y="0"/>
                    <a:pt x="40" y="4"/>
                  </a:cubicBezTo>
                  <a:cubicBezTo>
                    <a:pt x="29" y="5"/>
                    <a:pt x="12" y="25"/>
                    <a:pt x="0" y="42"/>
                  </a:cubicBezTo>
                  <a:lnTo>
                    <a:pt x="1" y="42"/>
                  </a:ln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1" name="íṣlïḓè"/>
            <p:cNvSpPr/>
            <p:nvPr/>
          </p:nvSpPr>
          <p:spPr bwMode="auto">
            <a:xfrm>
              <a:off x="7321755" y="3162996"/>
              <a:ext cx="13367" cy="25398"/>
            </a:xfrm>
            <a:custGeom>
              <a:avLst/>
              <a:gdLst>
                <a:gd name="T0" fmla="*/ 5 w 5"/>
                <a:gd name="T1" fmla="*/ 8 h 9"/>
                <a:gd name="T2" fmla="*/ 2 w 5"/>
                <a:gd name="T3" fmla="*/ 0 h 9"/>
                <a:gd name="T4" fmla="*/ 0 w 5"/>
                <a:gd name="T5" fmla="*/ 9 h 9"/>
                <a:gd name="T6" fmla="*/ 5 w 5"/>
                <a:gd name="T7" fmla="*/ 8 h 9"/>
              </a:gdLst>
              <a:ahLst/>
              <a:cxnLst>
                <a:cxn ang="0">
                  <a:pos x="T0" y="T1"/>
                </a:cxn>
                <a:cxn ang="0">
                  <a:pos x="T2" y="T3"/>
                </a:cxn>
                <a:cxn ang="0">
                  <a:pos x="T4" y="T5"/>
                </a:cxn>
                <a:cxn ang="0">
                  <a:pos x="T6" y="T7"/>
                </a:cxn>
              </a:cxnLst>
              <a:rect l="0" t="0" r="r" b="b"/>
              <a:pathLst>
                <a:path w="5" h="9">
                  <a:moveTo>
                    <a:pt x="5" y="8"/>
                  </a:moveTo>
                  <a:cubicBezTo>
                    <a:pt x="2" y="0"/>
                    <a:pt x="2" y="0"/>
                    <a:pt x="2" y="0"/>
                  </a:cubicBezTo>
                  <a:cubicBezTo>
                    <a:pt x="0" y="9"/>
                    <a:pt x="0" y="9"/>
                    <a:pt x="0" y="9"/>
                  </a:cubicBezTo>
                  <a:cubicBezTo>
                    <a:pt x="1" y="8"/>
                    <a:pt x="3" y="8"/>
                    <a:pt x="5" y="8"/>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2" name="îšļidê"/>
            <p:cNvSpPr/>
            <p:nvPr/>
          </p:nvSpPr>
          <p:spPr bwMode="auto">
            <a:xfrm>
              <a:off x="6971540" y="3116212"/>
              <a:ext cx="128323" cy="52132"/>
            </a:xfrm>
            <a:custGeom>
              <a:avLst/>
              <a:gdLst>
                <a:gd name="T0" fmla="*/ 5 w 46"/>
                <a:gd name="T1" fmla="*/ 19 h 19"/>
                <a:gd name="T2" fmla="*/ 46 w 46"/>
                <a:gd name="T3" fmla="*/ 0 h 19"/>
                <a:gd name="T4" fmla="*/ 0 w 46"/>
                <a:gd name="T5" fmla="*/ 10 h 19"/>
                <a:gd name="T6" fmla="*/ 5 w 46"/>
                <a:gd name="T7" fmla="*/ 19 h 19"/>
              </a:gdLst>
              <a:ahLst/>
              <a:cxnLst>
                <a:cxn ang="0">
                  <a:pos x="T0" y="T1"/>
                </a:cxn>
                <a:cxn ang="0">
                  <a:pos x="T2" y="T3"/>
                </a:cxn>
                <a:cxn ang="0">
                  <a:pos x="T4" y="T5"/>
                </a:cxn>
                <a:cxn ang="0">
                  <a:pos x="T6" y="T7"/>
                </a:cxn>
              </a:cxnLst>
              <a:rect l="0" t="0" r="r" b="b"/>
              <a:pathLst>
                <a:path w="46" h="19">
                  <a:moveTo>
                    <a:pt x="5" y="19"/>
                  </a:moveTo>
                  <a:cubicBezTo>
                    <a:pt x="46" y="0"/>
                    <a:pt x="46" y="0"/>
                    <a:pt x="46" y="0"/>
                  </a:cubicBezTo>
                  <a:cubicBezTo>
                    <a:pt x="0" y="10"/>
                    <a:pt x="0" y="10"/>
                    <a:pt x="0" y="10"/>
                  </a:cubicBezTo>
                  <a:cubicBezTo>
                    <a:pt x="2" y="11"/>
                    <a:pt x="3" y="18"/>
                    <a:pt x="5" y="19"/>
                  </a:cubicBezTo>
                  <a:close/>
                </a:path>
              </a:pathLst>
            </a:custGeom>
            <a:solidFill>
              <a:srgbClr val="2545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3" name="îṡľïḍé"/>
            <p:cNvSpPr/>
            <p:nvPr/>
          </p:nvSpPr>
          <p:spPr bwMode="auto">
            <a:xfrm>
              <a:off x="7133281" y="3044030"/>
              <a:ext cx="224566" cy="149711"/>
            </a:xfrm>
            <a:custGeom>
              <a:avLst/>
              <a:gdLst>
                <a:gd name="T0" fmla="*/ 51 w 81"/>
                <a:gd name="T1" fmla="*/ 53 h 54"/>
                <a:gd name="T2" fmla="*/ 81 w 81"/>
                <a:gd name="T3" fmla="*/ 20 h 54"/>
                <a:gd name="T4" fmla="*/ 47 w 81"/>
                <a:gd name="T5" fmla="*/ 0 h 54"/>
                <a:gd name="T6" fmla="*/ 0 w 81"/>
                <a:gd name="T7" fmla="*/ 45 h 54"/>
                <a:gd name="T8" fmla="*/ 51 w 81"/>
                <a:gd name="T9" fmla="*/ 53 h 54"/>
              </a:gdLst>
              <a:ahLst/>
              <a:cxnLst>
                <a:cxn ang="0">
                  <a:pos x="T0" y="T1"/>
                </a:cxn>
                <a:cxn ang="0">
                  <a:pos x="T2" y="T3"/>
                </a:cxn>
                <a:cxn ang="0">
                  <a:pos x="T4" y="T5"/>
                </a:cxn>
                <a:cxn ang="0">
                  <a:pos x="T6" y="T7"/>
                </a:cxn>
                <a:cxn ang="0">
                  <a:pos x="T8" y="T9"/>
                </a:cxn>
              </a:cxnLst>
              <a:rect l="0" t="0" r="r" b="b"/>
              <a:pathLst>
                <a:path w="81" h="54">
                  <a:moveTo>
                    <a:pt x="51" y="53"/>
                  </a:moveTo>
                  <a:cubicBezTo>
                    <a:pt x="81" y="20"/>
                    <a:pt x="81" y="20"/>
                    <a:pt x="81" y="20"/>
                  </a:cubicBezTo>
                  <a:cubicBezTo>
                    <a:pt x="81" y="20"/>
                    <a:pt x="62" y="6"/>
                    <a:pt x="47" y="0"/>
                  </a:cubicBezTo>
                  <a:cubicBezTo>
                    <a:pt x="0" y="45"/>
                    <a:pt x="0" y="45"/>
                    <a:pt x="0" y="45"/>
                  </a:cubicBezTo>
                  <a:cubicBezTo>
                    <a:pt x="17" y="51"/>
                    <a:pt x="34" y="54"/>
                    <a:pt x="5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4" name="ïṡľïdé"/>
            <p:cNvSpPr/>
            <p:nvPr/>
          </p:nvSpPr>
          <p:spPr bwMode="auto">
            <a:xfrm>
              <a:off x="7319082" y="2946450"/>
              <a:ext cx="124314" cy="155057"/>
            </a:xfrm>
            <a:custGeom>
              <a:avLst/>
              <a:gdLst>
                <a:gd name="T0" fmla="*/ 44 w 45"/>
                <a:gd name="T1" fmla="*/ 23 h 56"/>
                <a:gd name="T2" fmla="*/ 24 w 45"/>
                <a:gd name="T3" fmla="*/ 52 h 56"/>
                <a:gd name="T4" fmla="*/ 2 w 45"/>
                <a:gd name="T5" fmla="*/ 36 h 56"/>
                <a:gd name="T6" fmla="*/ 14 w 45"/>
                <a:gd name="T7" fmla="*/ 6 h 56"/>
                <a:gd name="T8" fmla="*/ 44 w 45"/>
                <a:gd name="T9" fmla="*/ 23 h 56"/>
              </a:gdLst>
              <a:ahLst/>
              <a:cxnLst>
                <a:cxn ang="0">
                  <a:pos x="T0" y="T1"/>
                </a:cxn>
                <a:cxn ang="0">
                  <a:pos x="T2" y="T3"/>
                </a:cxn>
                <a:cxn ang="0">
                  <a:pos x="T4" y="T5"/>
                </a:cxn>
                <a:cxn ang="0">
                  <a:pos x="T6" y="T7"/>
                </a:cxn>
                <a:cxn ang="0">
                  <a:pos x="T8" y="T9"/>
                </a:cxn>
              </a:cxnLst>
              <a:rect l="0" t="0" r="r" b="b"/>
              <a:pathLst>
                <a:path w="45" h="56">
                  <a:moveTo>
                    <a:pt x="44" y="23"/>
                  </a:moveTo>
                  <a:cubicBezTo>
                    <a:pt x="45" y="35"/>
                    <a:pt x="35" y="48"/>
                    <a:pt x="24" y="52"/>
                  </a:cubicBezTo>
                  <a:cubicBezTo>
                    <a:pt x="12" y="56"/>
                    <a:pt x="4" y="48"/>
                    <a:pt x="2" y="36"/>
                  </a:cubicBezTo>
                  <a:cubicBezTo>
                    <a:pt x="0" y="25"/>
                    <a:pt x="5" y="12"/>
                    <a:pt x="14" y="6"/>
                  </a:cubicBezTo>
                  <a:cubicBezTo>
                    <a:pt x="26" y="0"/>
                    <a:pt x="41" y="8"/>
                    <a:pt x="44" y="23"/>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5" name="iṥḻíḑé"/>
            <p:cNvSpPr/>
            <p:nvPr/>
          </p:nvSpPr>
          <p:spPr bwMode="auto">
            <a:xfrm>
              <a:off x="7234870" y="2977195"/>
              <a:ext cx="151048" cy="168424"/>
            </a:xfrm>
            <a:custGeom>
              <a:avLst/>
              <a:gdLst>
                <a:gd name="T0" fmla="*/ 54 w 54"/>
                <a:gd name="T1" fmla="*/ 14 h 61"/>
                <a:gd name="T2" fmla="*/ 39 w 54"/>
                <a:gd name="T3" fmla="*/ 0 h 61"/>
                <a:gd name="T4" fmla="*/ 5 w 54"/>
                <a:gd name="T5" fmla="*/ 37 h 61"/>
                <a:gd name="T6" fmla="*/ 6 w 54"/>
                <a:gd name="T7" fmla="*/ 56 h 61"/>
                <a:gd name="T8" fmla="*/ 25 w 54"/>
                <a:gd name="T9" fmla="*/ 54 h 61"/>
                <a:gd name="T10" fmla="*/ 54 w 54"/>
                <a:gd name="T11" fmla="*/ 14 h 61"/>
              </a:gdLst>
              <a:ahLst/>
              <a:cxnLst>
                <a:cxn ang="0">
                  <a:pos x="T0" y="T1"/>
                </a:cxn>
                <a:cxn ang="0">
                  <a:pos x="T2" y="T3"/>
                </a:cxn>
                <a:cxn ang="0">
                  <a:pos x="T4" y="T5"/>
                </a:cxn>
                <a:cxn ang="0">
                  <a:pos x="T6" y="T7"/>
                </a:cxn>
                <a:cxn ang="0">
                  <a:pos x="T8" y="T9"/>
                </a:cxn>
                <a:cxn ang="0">
                  <a:pos x="T10" y="T11"/>
                </a:cxn>
              </a:cxnLst>
              <a:rect l="0" t="0" r="r" b="b"/>
              <a:pathLst>
                <a:path w="54" h="61">
                  <a:moveTo>
                    <a:pt x="54" y="14"/>
                  </a:moveTo>
                  <a:cubicBezTo>
                    <a:pt x="39" y="0"/>
                    <a:pt x="39" y="0"/>
                    <a:pt x="39" y="0"/>
                  </a:cubicBezTo>
                  <a:cubicBezTo>
                    <a:pt x="5" y="37"/>
                    <a:pt x="5" y="37"/>
                    <a:pt x="5" y="37"/>
                  </a:cubicBezTo>
                  <a:cubicBezTo>
                    <a:pt x="0" y="43"/>
                    <a:pt x="1" y="51"/>
                    <a:pt x="6" y="56"/>
                  </a:cubicBezTo>
                  <a:cubicBezTo>
                    <a:pt x="12" y="61"/>
                    <a:pt x="21" y="60"/>
                    <a:pt x="25" y="54"/>
                  </a:cubicBezTo>
                  <a:lnTo>
                    <a:pt x="54" y="14"/>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6" name="íṩ1íďe"/>
            <p:cNvSpPr/>
            <p:nvPr/>
          </p:nvSpPr>
          <p:spPr bwMode="auto">
            <a:xfrm>
              <a:off x="7299032" y="2910360"/>
              <a:ext cx="180455" cy="139017"/>
            </a:xfrm>
            <a:custGeom>
              <a:avLst/>
              <a:gdLst>
                <a:gd name="T0" fmla="*/ 9 w 65"/>
                <a:gd name="T1" fmla="*/ 14 h 50"/>
                <a:gd name="T2" fmla="*/ 0 w 65"/>
                <a:gd name="T3" fmla="*/ 41 h 50"/>
                <a:gd name="T4" fmla="*/ 1 w 65"/>
                <a:gd name="T5" fmla="*/ 40 h 50"/>
                <a:gd name="T6" fmla="*/ 0 w 65"/>
                <a:gd name="T7" fmla="*/ 41 h 50"/>
                <a:gd name="T8" fmla="*/ 12 w 65"/>
                <a:gd name="T9" fmla="*/ 36 h 50"/>
                <a:gd name="T10" fmla="*/ 14 w 65"/>
                <a:gd name="T11" fmla="*/ 28 h 50"/>
                <a:gd name="T12" fmla="*/ 24 w 65"/>
                <a:gd name="T13" fmla="*/ 33 h 50"/>
                <a:gd name="T14" fmla="*/ 28 w 65"/>
                <a:gd name="T15" fmla="*/ 23 h 50"/>
                <a:gd name="T16" fmla="*/ 63 w 65"/>
                <a:gd name="T17" fmla="*/ 32 h 50"/>
                <a:gd name="T18" fmla="*/ 9 w 65"/>
                <a:gd name="T19"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50">
                  <a:moveTo>
                    <a:pt x="9" y="14"/>
                  </a:moveTo>
                  <a:cubicBezTo>
                    <a:pt x="3" y="28"/>
                    <a:pt x="0" y="41"/>
                    <a:pt x="0" y="41"/>
                  </a:cubicBezTo>
                  <a:cubicBezTo>
                    <a:pt x="0" y="41"/>
                    <a:pt x="0" y="41"/>
                    <a:pt x="1" y="40"/>
                  </a:cubicBezTo>
                  <a:cubicBezTo>
                    <a:pt x="0" y="41"/>
                    <a:pt x="0" y="41"/>
                    <a:pt x="0" y="41"/>
                  </a:cubicBezTo>
                  <a:cubicBezTo>
                    <a:pt x="12" y="36"/>
                    <a:pt x="12" y="36"/>
                    <a:pt x="12" y="36"/>
                  </a:cubicBezTo>
                  <a:cubicBezTo>
                    <a:pt x="12" y="36"/>
                    <a:pt x="8" y="32"/>
                    <a:pt x="14" y="28"/>
                  </a:cubicBezTo>
                  <a:cubicBezTo>
                    <a:pt x="21" y="25"/>
                    <a:pt x="19" y="39"/>
                    <a:pt x="24" y="33"/>
                  </a:cubicBezTo>
                  <a:cubicBezTo>
                    <a:pt x="29" y="27"/>
                    <a:pt x="28" y="23"/>
                    <a:pt x="28" y="23"/>
                  </a:cubicBezTo>
                  <a:cubicBezTo>
                    <a:pt x="28" y="23"/>
                    <a:pt x="61" y="50"/>
                    <a:pt x="63" y="32"/>
                  </a:cubicBezTo>
                  <a:cubicBezTo>
                    <a:pt x="65" y="3"/>
                    <a:pt x="16" y="0"/>
                    <a:pt x="9" y="14"/>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7" name="iş1ïḋe"/>
            <p:cNvSpPr/>
            <p:nvPr/>
          </p:nvSpPr>
          <p:spPr bwMode="auto">
            <a:xfrm>
              <a:off x="7313735" y="3054724"/>
              <a:ext cx="24061" cy="33418"/>
            </a:xfrm>
            <a:custGeom>
              <a:avLst/>
              <a:gdLst>
                <a:gd name="T0" fmla="*/ 9 w 9"/>
                <a:gd name="T1" fmla="*/ 9 h 12"/>
                <a:gd name="T2" fmla="*/ 0 w 9"/>
                <a:gd name="T3" fmla="*/ 0 h 12"/>
                <a:gd name="T4" fmla="*/ 6 w 9"/>
                <a:gd name="T5" fmla="*/ 12 h 12"/>
                <a:gd name="T6" fmla="*/ 8 w 9"/>
                <a:gd name="T7" fmla="*/ 11 h 12"/>
                <a:gd name="T8" fmla="*/ 9 w 9"/>
                <a:gd name="T9" fmla="*/ 9 h 12"/>
              </a:gdLst>
              <a:ahLst/>
              <a:cxnLst>
                <a:cxn ang="0">
                  <a:pos x="T0" y="T1"/>
                </a:cxn>
                <a:cxn ang="0">
                  <a:pos x="T2" y="T3"/>
                </a:cxn>
                <a:cxn ang="0">
                  <a:pos x="T4" y="T5"/>
                </a:cxn>
                <a:cxn ang="0">
                  <a:pos x="T6" y="T7"/>
                </a:cxn>
                <a:cxn ang="0">
                  <a:pos x="T8" y="T9"/>
                </a:cxn>
              </a:cxnLst>
              <a:rect l="0" t="0" r="r" b="b"/>
              <a:pathLst>
                <a:path w="9" h="12">
                  <a:moveTo>
                    <a:pt x="9" y="9"/>
                  </a:moveTo>
                  <a:cubicBezTo>
                    <a:pt x="9" y="9"/>
                    <a:pt x="3" y="3"/>
                    <a:pt x="0" y="0"/>
                  </a:cubicBezTo>
                  <a:cubicBezTo>
                    <a:pt x="6" y="12"/>
                    <a:pt x="6" y="12"/>
                    <a:pt x="6" y="12"/>
                  </a:cubicBezTo>
                  <a:cubicBezTo>
                    <a:pt x="8" y="11"/>
                    <a:pt x="8" y="11"/>
                    <a:pt x="8" y="11"/>
                  </a:cubicBezTo>
                  <a:lnTo>
                    <a:pt x="9" y="9"/>
                  </a:lnTo>
                  <a:close/>
                </a:path>
              </a:pathLst>
            </a:custGeom>
            <a:solidFill>
              <a:srgbClr val="CC94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8" name="isļïḍé"/>
            <p:cNvSpPr/>
            <p:nvPr/>
          </p:nvSpPr>
          <p:spPr bwMode="auto">
            <a:xfrm>
              <a:off x="7023671" y="3312707"/>
              <a:ext cx="78866" cy="147037"/>
            </a:xfrm>
            <a:custGeom>
              <a:avLst/>
              <a:gdLst>
                <a:gd name="T0" fmla="*/ 0 w 28"/>
                <a:gd name="T1" fmla="*/ 10 h 53"/>
                <a:gd name="T2" fmla="*/ 8 w 28"/>
                <a:gd name="T3" fmla="*/ 37 h 53"/>
                <a:gd name="T4" fmla="*/ 14 w 28"/>
                <a:gd name="T5" fmla="*/ 16 h 53"/>
                <a:gd name="T6" fmla="*/ 24 w 28"/>
                <a:gd name="T7" fmla="*/ 20 h 53"/>
                <a:gd name="T8" fmla="*/ 10 w 28"/>
                <a:gd name="T9" fmla="*/ 0 h 53"/>
                <a:gd name="T10" fmla="*/ 0 w 28"/>
                <a:gd name="T11" fmla="*/ 10 h 53"/>
              </a:gdLst>
              <a:ahLst/>
              <a:cxnLst>
                <a:cxn ang="0">
                  <a:pos x="T0" y="T1"/>
                </a:cxn>
                <a:cxn ang="0">
                  <a:pos x="T2" y="T3"/>
                </a:cxn>
                <a:cxn ang="0">
                  <a:pos x="T4" y="T5"/>
                </a:cxn>
                <a:cxn ang="0">
                  <a:pos x="T6" y="T7"/>
                </a:cxn>
                <a:cxn ang="0">
                  <a:pos x="T8" y="T9"/>
                </a:cxn>
                <a:cxn ang="0">
                  <a:pos x="T10" y="T11"/>
                </a:cxn>
              </a:cxnLst>
              <a:rect l="0" t="0" r="r" b="b"/>
              <a:pathLst>
                <a:path w="28" h="53">
                  <a:moveTo>
                    <a:pt x="0" y="10"/>
                  </a:moveTo>
                  <a:cubicBezTo>
                    <a:pt x="0" y="10"/>
                    <a:pt x="2" y="53"/>
                    <a:pt x="8" y="37"/>
                  </a:cubicBezTo>
                  <a:cubicBezTo>
                    <a:pt x="14" y="18"/>
                    <a:pt x="12" y="18"/>
                    <a:pt x="14" y="16"/>
                  </a:cubicBezTo>
                  <a:cubicBezTo>
                    <a:pt x="16" y="13"/>
                    <a:pt x="18" y="19"/>
                    <a:pt x="24" y="20"/>
                  </a:cubicBezTo>
                  <a:cubicBezTo>
                    <a:pt x="28" y="21"/>
                    <a:pt x="10" y="0"/>
                    <a:pt x="10" y="0"/>
                  </a:cubicBezTo>
                  <a:lnTo>
                    <a:pt x="0" y="10"/>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9" name="íṩliḍe"/>
            <p:cNvSpPr/>
            <p:nvPr/>
          </p:nvSpPr>
          <p:spPr bwMode="auto">
            <a:xfrm>
              <a:off x="6888664" y="3029326"/>
              <a:ext cx="177782" cy="314125"/>
            </a:xfrm>
            <a:custGeom>
              <a:avLst/>
              <a:gdLst>
                <a:gd name="T0" fmla="*/ 64 w 64"/>
                <a:gd name="T1" fmla="*/ 34 h 113"/>
                <a:gd name="T2" fmla="*/ 36 w 64"/>
                <a:gd name="T3" fmla="*/ 42 h 113"/>
                <a:gd name="T4" fmla="*/ 61 w 64"/>
                <a:gd name="T5" fmla="*/ 106 h 113"/>
                <a:gd name="T6" fmla="*/ 49 w 64"/>
                <a:gd name="T7" fmla="*/ 113 h 113"/>
                <a:gd name="T8" fmla="*/ 9 w 64"/>
                <a:gd name="T9" fmla="*/ 27 h 113"/>
                <a:gd name="T10" fmla="*/ 58 w 64"/>
                <a:gd name="T11" fmla="*/ 0 h 113"/>
              </a:gdLst>
              <a:ahLst/>
              <a:cxnLst>
                <a:cxn ang="0">
                  <a:pos x="T0" y="T1"/>
                </a:cxn>
                <a:cxn ang="0">
                  <a:pos x="T2" y="T3"/>
                </a:cxn>
                <a:cxn ang="0">
                  <a:pos x="T4" y="T5"/>
                </a:cxn>
                <a:cxn ang="0">
                  <a:pos x="T6" y="T7"/>
                </a:cxn>
                <a:cxn ang="0">
                  <a:pos x="T8" y="T9"/>
                </a:cxn>
                <a:cxn ang="0">
                  <a:pos x="T10" y="T11"/>
                </a:cxn>
              </a:cxnLst>
              <a:rect l="0" t="0" r="r" b="b"/>
              <a:pathLst>
                <a:path w="64" h="113">
                  <a:moveTo>
                    <a:pt x="64" y="34"/>
                  </a:moveTo>
                  <a:cubicBezTo>
                    <a:pt x="47" y="40"/>
                    <a:pt x="36" y="42"/>
                    <a:pt x="36" y="42"/>
                  </a:cubicBezTo>
                  <a:cubicBezTo>
                    <a:pt x="61" y="106"/>
                    <a:pt x="61" y="106"/>
                    <a:pt x="61" y="106"/>
                  </a:cubicBezTo>
                  <a:cubicBezTo>
                    <a:pt x="49" y="113"/>
                    <a:pt x="49" y="113"/>
                    <a:pt x="49" y="113"/>
                  </a:cubicBezTo>
                  <a:cubicBezTo>
                    <a:pt x="49" y="113"/>
                    <a:pt x="0" y="42"/>
                    <a:pt x="9" y="27"/>
                  </a:cubicBezTo>
                  <a:cubicBezTo>
                    <a:pt x="12" y="20"/>
                    <a:pt x="35" y="8"/>
                    <a:pt x="58" y="0"/>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0" name="îṥļîḓe"/>
            <p:cNvSpPr/>
            <p:nvPr/>
          </p:nvSpPr>
          <p:spPr bwMode="auto">
            <a:xfrm>
              <a:off x="7049068" y="2993235"/>
              <a:ext cx="153721" cy="130997"/>
            </a:xfrm>
            <a:custGeom>
              <a:avLst/>
              <a:gdLst>
                <a:gd name="T0" fmla="*/ 0 w 55"/>
                <a:gd name="T1" fmla="*/ 13 h 47"/>
                <a:gd name="T2" fmla="*/ 51 w 55"/>
                <a:gd name="T3" fmla="*/ 21 h 47"/>
                <a:gd name="T4" fmla="*/ 23 w 55"/>
                <a:gd name="T5" fmla="*/ 42 h 47"/>
                <a:gd name="T6" fmla="*/ 6 w 55"/>
                <a:gd name="T7" fmla="*/ 47 h 47"/>
              </a:gdLst>
              <a:ahLst/>
              <a:cxnLst>
                <a:cxn ang="0">
                  <a:pos x="T0" y="T1"/>
                </a:cxn>
                <a:cxn ang="0">
                  <a:pos x="T2" y="T3"/>
                </a:cxn>
                <a:cxn ang="0">
                  <a:pos x="T4" y="T5"/>
                </a:cxn>
                <a:cxn ang="0">
                  <a:pos x="T6" y="T7"/>
                </a:cxn>
              </a:cxnLst>
              <a:rect l="0" t="0" r="r" b="b"/>
              <a:pathLst>
                <a:path w="55" h="47">
                  <a:moveTo>
                    <a:pt x="0" y="13"/>
                  </a:moveTo>
                  <a:cubicBezTo>
                    <a:pt x="27" y="3"/>
                    <a:pt x="55" y="0"/>
                    <a:pt x="51" y="21"/>
                  </a:cubicBezTo>
                  <a:cubicBezTo>
                    <a:pt x="51" y="21"/>
                    <a:pt x="50" y="33"/>
                    <a:pt x="23" y="42"/>
                  </a:cubicBezTo>
                  <a:cubicBezTo>
                    <a:pt x="17" y="44"/>
                    <a:pt x="11" y="46"/>
                    <a:pt x="6" y="47"/>
                  </a:cubicBezTo>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1" name="íslïḓé"/>
            <p:cNvSpPr/>
            <p:nvPr/>
          </p:nvSpPr>
          <p:spPr bwMode="auto">
            <a:xfrm>
              <a:off x="7174718" y="3410286"/>
              <a:ext cx="90896" cy="126987"/>
            </a:xfrm>
            <a:custGeom>
              <a:avLst/>
              <a:gdLst>
                <a:gd name="T0" fmla="*/ 31 w 33"/>
                <a:gd name="T1" fmla="*/ 18 h 46"/>
                <a:gd name="T2" fmla="*/ 7 w 33"/>
                <a:gd name="T3" fmla="*/ 30 h 46"/>
                <a:gd name="T4" fmla="*/ 18 w 33"/>
                <a:gd name="T5" fmla="*/ 11 h 46"/>
                <a:gd name="T6" fmla="*/ 8 w 33"/>
                <a:gd name="T7" fmla="*/ 7 h 46"/>
                <a:gd name="T8" fmla="*/ 33 w 33"/>
                <a:gd name="T9" fmla="*/ 0 h 46"/>
                <a:gd name="T10" fmla="*/ 31 w 33"/>
                <a:gd name="T11" fmla="*/ 18 h 46"/>
              </a:gdLst>
              <a:ahLst/>
              <a:cxnLst>
                <a:cxn ang="0">
                  <a:pos x="T0" y="T1"/>
                </a:cxn>
                <a:cxn ang="0">
                  <a:pos x="T2" y="T3"/>
                </a:cxn>
                <a:cxn ang="0">
                  <a:pos x="T4" y="T5"/>
                </a:cxn>
                <a:cxn ang="0">
                  <a:pos x="T6" y="T7"/>
                </a:cxn>
                <a:cxn ang="0">
                  <a:pos x="T8" y="T9"/>
                </a:cxn>
                <a:cxn ang="0">
                  <a:pos x="T10" y="T11"/>
                </a:cxn>
              </a:cxnLst>
              <a:rect l="0" t="0" r="r" b="b"/>
              <a:pathLst>
                <a:path w="33" h="46">
                  <a:moveTo>
                    <a:pt x="31" y="18"/>
                  </a:moveTo>
                  <a:cubicBezTo>
                    <a:pt x="31" y="18"/>
                    <a:pt x="0" y="46"/>
                    <a:pt x="7" y="30"/>
                  </a:cubicBezTo>
                  <a:cubicBezTo>
                    <a:pt x="16" y="13"/>
                    <a:pt x="18" y="15"/>
                    <a:pt x="18" y="11"/>
                  </a:cubicBezTo>
                  <a:cubicBezTo>
                    <a:pt x="18" y="8"/>
                    <a:pt x="13" y="10"/>
                    <a:pt x="8" y="7"/>
                  </a:cubicBezTo>
                  <a:cubicBezTo>
                    <a:pt x="4" y="5"/>
                    <a:pt x="33" y="0"/>
                    <a:pt x="33" y="0"/>
                  </a:cubicBezTo>
                  <a:lnTo>
                    <a:pt x="31" y="18"/>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2" name="ïśľíḑè"/>
            <p:cNvSpPr/>
            <p:nvPr/>
          </p:nvSpPr>
          <p:spPr bwMode="auto">
            <a:xfrm>
              <a:off x="7311062" y="3088141"/>
              <a:ext cx="136344" cy="165751"/>
            </a:xfrm>
            <a:custGeom>
              <a:avLst/>
              <a:gdLst>
                <a:gd name="T0" fmla="*/ 49 w 49"/>
                <a:gd name="T1" fmla="*/ 39 h 60"/>
                <a:gd name="T2" fmla="*/ 10 w 49"/>
                <a:gd name="T3" fmla="*/ 16 h 60"/>
                <a:gd name="T4" fmla="*/ 14 w 49"/>
                <a:gd name="T5" fmla="*/ 49 h 60"/>
                <a:gd name="T6" fmla="*/ 20 w 49"/>
                <a:gd name="T7" fmla="*/ 60 h 60"/>
              </a:gdLst>
              <a:ahLst/>
              <a:cxnLst>
                <a:cxn ang="0">
                  <a:pos x="T0" y="T1"/>
                </a:cxn>
                <a:cxn ang="0">
                  <a:pos x="T2" y="T3"/>
                </a:cxn>
                <a:cxn ang="0">
                  <a:pos x="T4" y="T5"/>
                </a:cxn>
                <a:cxn ang="0">
                  <a:pos x="T6" y="T7"/>
                </a:cxn>
              </a:cxnLst>
              <a:rect l="0" t="0" r="r" b="b"/>
              <a:pathLst>
                <a:path w="49" h="60">
                  <a:moveTo>
                    <a:pt x="49" y="39"/>
                  </a:moveTo>
                  <a:cubicBezTo>
                    <a:pt x="36" y="16"/>
                    <a:pt x="20" y="0"/>
                    <a:pt x="10" y="16"/>
                  </a:cubicBezTo>
                  <a:cubicBezTo>
                    <a:pt x="10" y="16"/>
                    <a:pt x="0" y="25"/>
                    <a:pt x="14" y="49"/>
                  </a:cubicBezTo>
                  <a:cubicBezTo>
                    <a:pt x="16" y="53"/>
                    <a:pt x="18" y="56"/>
                    <a:pt x="20" y="60"/>
                  </a:cubicBezTo>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3" name="îş1íḓê"/>
            <p:cNvSpPr/>
            <p:nvPr/>
          </p:nvSpPr>
          <p:spPr bwMode="auto">
            <a:xfrm>
              <a:off x="7244227" y="3196414"/>
              <a:ext cx="260657" cy="263331"/>
            </a:xfrm>
            <a:custGeom>
              <a:avLst/>
              <a:gdLst>
                <a:gd name="T0" fmla="*/ 44 w 94"/>
                <a:gd name="T1" fmla="*/ 21 h 95"/>
                <a:gd name="T2" fmla="*/ 64 w 94"/>
                <a:gd name="T3" fmla="*/ 51 h 95"/>
                <a:gd name="T4" fmla="*/ 0 w 94"/>
                <a:gd name="T5" fmla="*/ 78 h 95"/>
                <a:gd name="T6" fmla="*/ 6 w 94"/>
                <a:gd name="T7" fmla="*/ 95 h 95"/>
                <a:gd name="T8" fmla="*/ 92 w 94"/>
                <a:gd name="T9" fmla="*/ 58 h 95"/>
                <a:gd name="T10" fmla="*/ 73 w 94"/>
                <a:gd name="T11" fmla="*/ 0 h 95"/>
              </a:gdLst>
              <a:ahLst/>
              <a:cxnLst>
                <a:cxn ang="0">
                  <a:pos x="T0" y="T1"/>
                </a:cxn>
                <a:cxn ang="0">
                  <a:pos x="T2" y="T3"/>
                </a:cxn>
                <a:cxn ang="0">
                  <a:pos x="T4" y="T5"/>
                </a:cxn>
                <a:cxn ang="0">
                  <a:pos x="T6" y="T7"/>
                </a:cxn>
                <a:cxn ang="0">
                  <a:pos x="T8" y="T9"/>
                </a:cxn>
                <a:cxn ang="0">
                  <a:pos x="T10" y="T11"/>
                </a:cxn>
              </a:cxnLst>
              <a:rect l="0" t="0" r="r" b="b"/>
              <a:pathLst>
                <a:path w="94" h="95">
                  <a:moveTo>
                    <a:pt x="44" y="21"/>
                  </a:moveTo>
                  <a:cubicBezTo>
                    <a:pt x="55" y="39"/>
                    <a:pt x="64" y="51"/>
                    <a:pt x="64" y="51"/>
                  </a:cubicBezTo>
                  <a:cubicBezTo>
                    <a:pt x="0" y="78"/>
                    <a:pt x="0" y="78"/>
                    <a:pt x="0" y="78"/>
                  </a:cubicBezTo>
                  <a:cubicBezTo>
                    <a:pt x="6" y="95"/>
                    <a:pt x="6" y="95"/>
                    <a:pt x="6" y="95"/>
                  </a:cubicBezTo>
                  <a:cubicBezTo>
                    <a:pt x="6" y="95"/>
                    <a:pt x="88" y="75"/>
                    <a:pt x="92" y="58"/>
                  </a:cubicBezTo>
                  <a:cubicBezTo>
                    <a:pt x="94" y="50"/>
                    <a:pt x="85" y="22"/>
                    <a:pt x="73" y="0"/>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4" name="ïs1íde"/>
            <p:cNvSpPr/>
            <p:nvPr/>
          </p:nvSpPr>
          <p:spPr bwMode="auto">
            <a:xfrm>
              <a:off x="7724103" y="4478310"/>
              <a:ext cx="339522" cy="538691"/>
            </a:xfrm>
            <a:custGeom>
              <a:avLst/>
              <a:gdLst>
                <a:gd name="T0" fmla="*/ 19 w 122"/>
                <a:gd name="T1" fmla="*/ 77 h 194"/>
                <a:gd name="T2" fmla="*/ 1 w 122"/>
                <a:gd name="T3" fmla="*/ 36 h 194"/>
                <a:gd name="T4" fmla="*/ 13 w 122"/>
                <a:gd name="T5" fmla="*/ 14 h 194"/>
                <a:gd name="T6" fmla="*/ 47 w 122"/>
                <a:gd name="T7" fmla="*/ 8 h 194"/>
                <a:gd name="T8" fmla="*/ 77 w 122"/>
                <a:gd name="T9" fmla="*/ 55 h 194"/>
                <a:gd name="T10" fmla="*/ 109 w 122"/>
                <a:gd name="T11" fmla="*/ 97 h 194"/>
                <a:gd name="T12" fmla="*/ 98 w 122"/>
                <a:gd name="T13" fmla="*/ 168 h 194"/>
                <a:gd name="T14" fmla="*/ 15 w 122"/>
                <a:gd name="T15" fmla="*/ 166 h 194"/>
                <a:gd name="T16" fmla="*/ 8 w 122"/>
                <a:gd name="T17" fmla="*/ 120 h 194"/>
                <a:gd name="T18" fmla="*/ 19 w 122"/>
                <a:gd name="T19" fmla="*/ 7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94">
                  <a:moveTo>
                    <a:pt x="19" y="77"/>
                  </a:moveTo>
                  <a:cubicBezTo>
                    <a:pt x="14" y="58"/>
                    <a:pt x="0" y="49"/>
                    <a:pt x="1" y="36"/>
                  </a:cubicBezTo>
                  <a:cubicBezTo>
                    <a:pt x="3" y="23"/>
                    <a:pt x="11" y="15"/>
                    <a:pt x="13" y="14"/>
                  </a:cubicBezTo>
                  <a:cubicBezTo>
                    <a:pt x="30" y="0"/>
                    <a:pt x="46" y="7"/>
                    <a:pt x="47" y="8"/>
                  </a:cubicBezTo>
                  <a:cubicBezTo>
                    <a:pt x="71" y="16"/>
                    <a:pt x="77" y="52"/>
                    <a:pt x="77" y="55"/>
                  </a:cubicBezTo>
                  <a:cubicBezTo>
                    <a:pt x="81" y="79"/>
                    <a:pt x="99" y="77"/>
                    <a:pt x="109" y="97"/>
                  </a:cubicBezTo>
                  <a:cubicBezTo>
                    <a:pt x="122" y="121"/>
                    <a:pt x="112" y="158"/>
                    <a:pt x="98" y="168"/>
                  </a:cubicBezTo>
                  <a:cubicBezTo>
                    <a:pt x="81" y="182"/>
                    <a:pt x="26" y="194"/>
                    <a:pt x="15" y="166"/>
                  </a:cubicBezTo>
                  <a:cubicBezTo>
                    <a:pt x="11" y="157"/>
                    <a:pt x="5" y="150"/>
                    <a:pt x="8" y="120"/>
                  </a:cubicBezTo>
                  <a:cubicBezTo>
                    <a:pt x="10" y="103"/>
                    <a:pt x="23" y="90"/>
                    <a:pt x="19" y="77"/>
                  </a:cubicBezTo>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5" name="íś1ïḓè"/>
            <p:cNvSpPr/>
            <p:nvPr/>
          </p:nvSpPr>
          <p:spPr bwMode="auto">
            <a:xfrm>
              <a:off x="7496864" y="4733621"/>
              <a:ext cx="525324" cy="316799"/>
            </a:xfrm>
            <a:custGeom>
              <a:avLst/>
              <a:gdLst>
                <a:gd name="T0" fmla="*/ 142 w 189"/>
                <a:gd name="T1" fmla="*/ 1 h 114"/>
                <a:gd name="T2" fmla="*/ 110 w 189"/>
                <a:gd name="T3" fmla="*/ 30 h 114"/>
                <a:gd name="T4" fmla="*/ 82 w 189"/>
                <a:gd name="T5" fmla="*/ 77 h 114"/>
                <a:gd name="T6" fmla="*/ 6 w 189"/>
                <a:gd name="T7" fmla="*/ 31 h 114"/>
                <a:gd name="T8" fmla="*/ 0 w 189"/>
                <a:gd name="T9" fmla="*/ 46 h 114"/>
                <a:gd name="T10" fmla="*/ 92 w 189"/>
                <a:gd name="T11" fmla="*/ 107 h 114"/>
                <a:gd name="T12" fmla="*/ 142 w 189"/>
                <a:gd name="T13" fmla="*/ 1 h 114"/>
              </a:gdLst>
              <a:ahLst/>
              <a:cxnLst>
                <a:cxn ang="0">
                  <a:pos x="T0" y="T1"/>
                </a:cxn>
                <a:cxn ang="0">
                  <a:pos x="T2" y="T3"/>
                </a:cxn>
                <a:cxn ang="0">
                  <a:pos x="T4" y="T5"/>
                </a:cxn>
                <a:cxn ang="0">
                  <a:pos x="T6" y="T7"/>
                </a:cxn>
                <a:cxn ang="0">
                  <a:pos x="T8" y="T9"/>
                </a:cxn>
                <a:cxn ang="0">
                  <a:pos x="T10" y="T11"/>
                </a:cxn>
                <a:cxn ang="0">
                  <a:pos x="T12" y="T13"/>
                </a:cxn>
              </a:cxnLst>
              <a:rect l="0" t="0" r="r" b="b"/>
              <a:pathLst>
                <a:path w="189" h="114">
                  <a:moveTo>
                    <a:pt x="142" y="1"/>
                  </a:moveTo>
                  <a:cubicBezTo>
                    <a:pt x="142" y="1"/>
                    <a:pt x="126" y="0"/>
                    <a:pt x="110" y="30"/>
                  </a:cubicBezTo>
                  <a:cubicBezTo>
                    <a:pt x="94" y="60"/>
                    <a:pt x="82" y="77"/>
                    <a:pt x="82" y="77"/>
                  </a:cubicBezTo>
                  <a:cubicBezTo>
                    <a:pt x="6" y="31"/>
                    <a:pt x="6" y="31"/>
                    <a:pt x="6" y="31"/>
                  </a:cubicBezTo>
                  <a:cubicBezTo>
                    <a:pt x="0" y="46"/>
                    <a:pt x="0" y="46"/>
                    <a:pt x="0" y="46"/>
                  </a:cubicBezTo>
                  <a:cubicBezTo>
                    <a:pt x="0" y="46"/>
                    <a:pt x="72" y="114"/>
                    <a:pt x="92" y="107"/>
                  </a:cubicBezTo>
                  <a:cubicBezTo>
                    <a:pt x="112" y="100"/>
                    <a:pt x="189" y="1"/>
                    <a:pt x="142" y="1"/>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6" name="íṣlïḑe"/>
            <p:cNvSpPr/>
            <p:nvPr/>
          </p:nvSpPr>
          <p:spPr bwMode="auto">
            <a:xfrm>
              <a:off x="7393937" y="4780405"/>
              <a:ext cx="130997" cy="82876"/>
            </a:xfrm>
            <a:custGeom>
              <a:avLst/>
              <a:gdLst>
                <a:gd name="T0" fmla="*/ 38 w 47"/>
                <a:gd name="T1" fmla="*/ 30 h 30"/>
                <a:gd name="T2" fmla="*/ 17 w 47"/>
                <a:gd name="T3" fmla="*/ 10 h 30"/>
                <a:gd name="T4" fmla="*/ 35 w 47"/>
                <a:gd name="T5" fmla="*/ 14 h 30"/>
                <a:gd name="T6" fmla="*/ 30 w 47"/>
                <a:gd name="T7" fmla="*/ 4 h 30"/>
                <a:gd name="T8" fmla="*/ 47 w 47"/>
                <a:gd name="T9" fmla="*/ 16 h 30"/>
                <a:gd name="T10" fmla="*/ 38 w 47"/>
                <a:gd name="T11" fmla="*/ 30 h 30"/>
              </a:gdLst>
              <a:ahLst/>
              <a:cxnLst>
                <a:cxn ang="0">
                  <a:pos x="T0" y="T1"/>
                </a:cxn>
                <a:cxn ang="0">
                  <a:pos x="T2" y="T3"/>
                </a:cxn>
                <a:cxn ang="0">
                  <a:pos x="T4" y="T5"/>
                </a:cxn>
                <a:cxn ang="0">
                  <a:pos x="T6" y="T7"/>
                </a:cxn>
                <a:cxn ang="0">
                  <a:pos x="T8" y="T9"/>
                </a:cxn>
                <a:cxn ang="0">
                  <a:pos x="T10" y="T11"/>
                </a:cxn>
              </a:cxnLst>
              <a:rect l="0" t="0" r="r" b="b"/>
              <a:pathLst>
                <a:path w="47" h="30">
                  <a:moveTo>
                    <a:pt x="38" y="30"/>
                  </a:moveTo>
                  <a:cubicBezTo>
                    <a:pt x="38" y="30"/>
                    <a:pt x="0" y="7"/>
                    <a:pt x="17" y="10"/>
                  </a:cubicBezTo>
                  <a:cubicBezTo>
                    <a:pt x="25" y="11"/>
                    <a:pt x="32" y="16"/>
                    <a:pt x="35" y="14"/>
                  </a:cubicBezTo>
                  <a:cubicBezTo>
                    <a:pt x="37" y="11"/>
                    <a:pt x="31" y="9"/>
                    <a:pt x="30" y="4"/>
                  </a:cubicBezTo>
                  <a:cubicBezTo>
                    <a:pt x="28" y="0"/>
                    <a:pt x="47" y="16"/>
                    <a:pt x="47" y="16"/>
                  </a:cubicBezTo>
                  <a:lnTo>
                    <a:pt x="38" y="30"/>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7" name="î$ľïde"/>
            <p:cNvSpPr/>
            <p:nvPr/>
          </p:nvSpPr>
          <p:spPr bwMode="auto">
            <a:xfrm>
              <a:off x="7561025" y="4877985"/>
              <a:ext cx="97580" cy="69508"/>
            </a:xfrm>
            <a:custGeom>
              <a:avLst/>
              <a:gdLst>
                <a:gd name="T0" fmla="*/ 6 w 73"/>
                <a:gd name="T1" fmla="*/ 0 h 52"/>
                <a:gd name="T2" fmla="*/ 0 w 73"/>
                <a:gd name="T3" fmla="*/ 25 h 52"/>
                <a:gd name="T4" fmla="*/ 73 w 73"/>
                <a:gd name="T5" fmla="*/ 52 h 52"/>
                <a:gd name="T6" fmla="*/ 6 w 73"/>
                <a:gd name="T7" fmla="*/ 0 h 52"/>
              </a:gdLst>
              <a:ahLst/>
              <a:cxnLst>
                <a:cxn ang="0">
                  <a:pos x="T0" y="T1"/>
                </a:cxn>
                <a:cxn ang="0">
                  <a:pos x="T2" y="T3"/>
                </a:cxn>
                <a:cxn ang="0">
                  <a:pos x="T4" y="T5"/>
                </a:cxn>
                <a:cxn ang="0">
                  <a:pos x="T6" y="T7"/>
                </a:cxn>
              </a:cxnLst>
              <a:rect l="0" t="0" r="r" b="b"/>
              <a:pathLst>
                <a:path w="73" h="52">
                  <a:moveTo>
                    <a:pt x="6" y="0"/>
                  </a:moveTo>
                  <a:lnTo>
                    <a:pt x="0" y="25"/>
                  </a:lnTo>
                  <a:lnTo>
                    <a:pt x="73" y="52"/>
                  </a:lnTo>
                  <a:lnTo>
                    <a:pt x="6" y="0"/>
                  </a:lnTo>
                  <a:close/>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8" name="işḻïḑè"/>
            <p:cNvSpPr/>
            <p:nvPr/>
          </p:nvSpPr>
          <p:spPr bwMode="auto">
            <a:xfrm>
              <a:off x="7561025" y="4877985"/>
              <a:ext cx="97580" cy="69508"/>
            </a:xfrm>
            <a:custGeom>
              <a:avLst/>
              <a:gdLst>
                <a:gd name="T0" fmla="*/ 6 w 73"/>
                <a:gd name="T1" fmla="*/ 0 h 52"/>
                <a:gd name="T2" fmla="*/ 0 w 73"/>
                <a:gd name="T3" fmla="*/ 25 h 52"/>
                <a:gd name="T4" fmla="*/ 73 w 73"/>
                <a:gd name="T5" fmla="*/ 52 h 52"/>
                <a:gd name="T6" fmla="*/ 6 w 73"/>
                <a:gd name="T7" fmla="*/ 0 h 52"/>
              </a:gdLst>
              <a:ahLst/>
              <a:cxnLst>
                <a:cxn ang="0">
                  <a:pos x="T0" y="T1"/>
                </a:cxn>
                <a:cxn ang="0">
                  <a:pos x="T2" y="T3"/>
                </a:cxn>
                <a:cxn ang="0">
                  <a:pos x="T4" y="T5"/>
                </a:cxn>
                <a:cxn ang="0">
                  <a:pos x="T6" y="T7"/>
                </a:cxn>
              </a:cxnLst>
              <a:rect l="0" t="0" r="r" b="b"/>
              <a:pathLst>
                <a:path w="73" h="52">
                  <a:moveTo>
                    <a:pt x="6" y="0"/>
                  </a:moveTo>
                  <a:lnTo>
                    <a:pt x="0" y="25"/>
                  </a:lnTo>
                  <a:lnTo>
                    <a:pt x="73" y="52"/>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9" name="i$ḷîḑé"/>
            <p:cNvSpPr/>
            <p:nvPr/>
          </p:nvSpPr>
          <p:spPr bwMode="auto">
            <a:xfrm>
              <a:off x="7688012" y="5677332"/>
              <a:ext cx="211199" cy="82876"/>
            </a:xfrm>
            <a:custGeom>
              <a:avLst/>
              <a:gdLst>
                <a:gd name="T0" fmla="*/ 57 w 76"/>
                <a:gd name="T1" fmla="*/ 1 h 30"/>
                <a:gd name="T2" fmla="*/ 12 w 76"/>
                <a:gd name="T3" fmla="*/ 25 h 30"/>
                <a:gd name="T4" fmla="*/ 22 w 76"/>
                <a:gd name="T5" fmla="*/ 30 h 30"/>
                <a:gd name="T6" fmla="*/ 48 w 76"/>
                <a:gd name="T7" fmla="*/ 24 h 30"/>
                <a:gd name="T8" fmla="*/ 71 w 76"/>
                <a:gd name="T9" fmla="*/ 11 h 30"/>
                <a:gd name="T10" fmla="*/ 71 w 76"/>
                <a:gd name="T11" fmla="*/ 11 h 30"/>
                <a:gd name="T12" fmla="*/ 69 w 76"/>
                <a:gd name="T13" fmla="*/ 0 h 30"/>
                <a:gd name="T14" fmla="*/ 57 w 76"/>
                <a:gd name="T15" fmla="*/ 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30">
                  <a:moveTo>
                    <a:pt x="57" y="1"/>
                  </a:moveTo>
                  <a:cubicBezTo>
                    <a:pt x="57" y="1"/>
                    <a:pt x="23" y="24"/>
                    <a:pt x="12" y="25"/>
                  </a:cubicBezTo>
                  <a:cubicBezTo>
                    <a:pt x="0" y="26"/>
                    <a:pt x="9" y="30"/>
                    <a:pt x="22" y="30"/>
                  </a:cubicBezTo>
                  <a:cubicBezTo>
                    <a:pt x="35" y="30"/>
                    <a:pt x="41" y="27"/>
                    <a:pt x="48" y="24"/>
                  </a:cubicBezTo>
                  <a:cubicBezTo>
                    <a:pt x="56" y="22"/>
                    <a:pt x="65" y="17"/>
                    <a:pt x="71" y="11"/>
                  </a:cubicBezTo>
                  <a:cubicBezTo>
                    <a:pt x="71" y="11"/>
                    <a:pt x="71" y="11"/>
                    <a:pt x="71" y="11"/>
                  </a:cubicBezTo>
                  <a:cubicBezTo>
                    <a:pt x="76" y="7"/>
                    <a:pt x="75" y="0"/>
                    <a:pt x="69" y="0"/>
                  </a:cubicBezTo>
                  <a:cubicBezTo>
                    <a:pt x="57" y="1"/>
                    <a:pt x="57" y="1"/>
                    <a:pt x="57" y="1"/>
                  </a:cubicBezTo>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0" name="iS1iḑè"/>
            <p:cNvSpPr/>
            <p:nvPr/>
          </p:nvSpPr>
          <p:spPr bwMode="auto">
            <a:xfrm>
              <a:off x="7744153" y="5698720"/>
              <a:ext cx="149711" cy="61488"/>
            </a:xfrm>
            <a:custGeom>
              <a:avLst/>
              <a:gdLst>
                <a:gd name="T0" fmla="*/ 2 w 54"/>
                <a:gd name="T1" fmla="*/ 22 h 22"/>
                <a:gd name="T2" fmla="*/ 28 w 54"/>
                <a:gd name="T3" fmla="*/ 16 h 22"/>
                <a:gd name="T4" fmla="*/ 51 w 54"/>
                <a:gd name="T5" fmla="*/ 3 h 22"/>
                <a:gd name="T6" fmla="*/ 51 w 54"/>
                <a:gd name="T7" fmla="*/ 3 h 22"/>
                <a:gd name="T8" fmla="*/ 54 w 54"/>
                <a:gd name="T9" fmla="*/ 0 h 22"/>
                <a:gd name="T10" fmla="*/ 5 w 54"/>
                <a:gd name="T11" fmla="*/ 21 h 22"/>
                <a:gd name="T12" fmla="*/ 0 w 54"/>
                <a:gd name="T13" fmla="*/ 22 h 22"/>
                <a:gd name="T14" fmla="*/ 2 w 54"/>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2">
                  <a:moveTo>
                    <a:pt x="2" y="22"/>
                  </a:moveTo>
                  <a:cubicBezTo>
                    <a:pt x="15" y="22"/>
                    <a:pt x="21" y="19"/>
                    <a:pt x="28" y="16"/>
                  </a:cubicBezTo>
                  <a:cubicBezTo>
                    <a:pt x="36" y="14"/>
                    <a:pt x="45" y="9"/>
                    <a:pt x="51" y="3"/>
                  </a:cubicBezTo>
                  <a:cubicBezTo>
                    <a:pt x="51" y="3"/>
                    <a:pt x="51" y="3"/>
                    <a:pt x="51" y="3"/>
                  </a:cubicBezTo>
                  <a:cubicBezTo>
                    <a:pt x="52" y="2"/>
                    <a:pt x="53" y="1"/>
                    <a:pt x="54" y="0"/>
                  </a:cubicBezTo>
                  <a:cubicBezTo>
                    <a:pt x="45" y="4"/>
                    <a:pt x="15" y="20"/>
                    <a:pt x="5" y="21"/>
                  </a:cubicBezTo>
                  <a:cubicBezTo>
                    <a:pt x="2" y="21"/>
                    <a:pt x="0" y="22"/>
                    <a:pt x="0" y="22"/>
                  </a:cubicBezTo>
                  <a:cubicBezTo>
                    <a:pt x="1" y="22"/>
                    <a:pt x="1" y="22"/>
                    <a:pt x="2" y="22"/>
                  </a:cubicBezTo>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1" name="îšļiďe"/>
            <p:cNvSpPr/>
            <p:nvPr/>
          </p:nvSpPr>
          <p:spPr bwMode="auto">
            <a:xfrm>
              <a:off x="7844406" y="5651935"/>
              <a:ext cx="36091" cy="28071"/>
            </a:xfrm>
            <a:custGeom>
              <a:avLst/>
              <a:gdLst>
                <a:gd name="T0" fmla="*/ 2 w 27"/>
                <a:gd name="T1" fmla="*/ 21 h 21"/>
                <a:gd name="T2" fmla="*/ 0 w 27"/>
                <a:gd name="T3" fmla="*/ 2 h 21"/>
                <a:gd name="T4" fmla="*/ 27 w 27"/>
                <a:gd name="T5" fmla="*/ 0 h 21"/>
                <a:gd name="T6" fmla="*/ 27 w 27"/>
                <a:gd name="T7" fmla="*/ 19 h 21"/>
                <a:gd name="T8" fmla="*/ 2 w 27"/>
                <a:gd name="T9" fmla="*/ 21 h 21"/>
              </a:gdLst>
              <a:ahLst/>
              <a:cxnLst>
                <a:cxn ang="0">
                  <a:pos x="T0" y="T1"/>
                </a:cxn>
                <a:cxn ang="0">
                  <a:pos x="T2" y="T3"/>
                </a:cxn>
                <a:cxn ang="0">
                  <a:pos x="T4" y="T5"/>
                </a:cxn>
                <a:cxn ang="0">
                  <a:pos x="T6" y="T7"/>
                </a:cxn>
                <a:cxn ang="0">
                  <a:pos x="T8" y="T9"/>
                </a:cxn>
              </a:cxnLst>
              <a:rect l="0" t="0" r="r" b="b"/>
              <a:pathLst>
                <a:path w="27" h="21">
                  <a:moveTo>
                    <a:pt x="2" y="21"/>
                  </a:moveTo>
                  <a:lnTo>
                    <a:pt x="0" y="2"/>
                  </a:lnTo>
                  <a:lnTo>
                    <a:pt x="27" y="0"/>
                  </a:lnTo>
                  <a:lnTo>
                    <a:pt x="27" y="19"/>
                  </a:lnTo>
                  <a:lnTo>
                    <a:pt x="2" y="2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2" name="iṧľïḓé"/>
            <p:cNvSpPr/>
            <p:nvPr/>
          </p:nvSpPr>
          <p:spPr bwMode="auto">
            <a:xfrm>
              <a:off x="7752173" y="5677332"/>
              <a:ext cx="128323" cy="60152"/>
            </a:xfrm>
            <a:custGeom>
              <a:avLst/>
              <a:gdLst>
                <a:gd name="T0" fmla="*/ 34 w 46"/>
                <a:gd name="T1" fmla="*/ 1 h 22"/>
                <a:gd name="T2" fmla="*/ 13 w 46"/>
                <a:gd name="T3" fmla="*/ 14 h 22"/>
                <a:gd name="T4" fmla="*/ 18 w 46"/>
                <a:gd name="T5" fmla="*/ 18 h 22"/>
                <a:gd name="T6" fmla="*/ 46 w 46"/>
                <a:gd name="T7" fmla="*/ 0 h 22"/>
                <a:gd name="T8" fmla="*/ 34 w 46"/>
                <a:gd name="T9" fmla="*/ 1 h 22"/>
              </a:gdLst>
              <a:ahLst/>
              <a:cxnLst>
                <a:cxn ang="0">
                  <a:pos x="T0" y="T1"/>
                </a:cxn>
                <a:cxn ang="0">
                  <a:pos x="T2" y="T3"/>
                </a:cxn>
                <a:cxn ang="0">
                  <a:pos x="T4" y="T5"/>
                </a:cxn>
                <a:cxn ang="0">
                  <a:pos x="T6" y="T7"/>
                </a:cxn>
                <a:cxn ang="0">
                  <a:pos x="T8" y="T9"/>
                </a:cxn>
              </a:cxnLst>
              <a:rect l="0" t="0" r="r" b="b"/>
              <a:pathLst>
                <a:path w="46" h="22">
                  <a:moveTo>
                    <a:pt x="34" y="1"/>
                  </a:moveTo>
                  <a:cubicBezTo>
                    <a:pt x="34" y="1"/>
                    <a:pt x="27" y="6"/>
                    <a:pt x="13" y="14"/>
                  </a:cubicBezTo>
                  <a:cubicBezTo>
                    <a:pt x="0" y="22"/>
                    <a:pt x="10" y="21"/>
                    <a:pt x="18" y="18"/>
                  </a:cubicBezTo>
                  <a:cubicBezTo>
                    <a:pt x="33" y="12"/>
                    <a:pt x="46" y="0"/>
                    <a:pt x="46" y="0"/>
                  </a:cubicBezTo>
                  <a:cubicBezTo>
                    <a:pt x="34" y="1"/>
                    <a:pt x="34" y="1"/>
                    <a:pt x="34" y="1"/>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3" name="îS1ïḋe"/>
            <p:cNvSpPr/>
            <p:nvPr/>
          </p:nvSpPr>
          <p:spPr bwMode="auto">
            <a:xfrm>
              <a:off x="7764204" y="4869964"/>
              <a:ext cx="201842" cy="798011"/>
            </a:xfrm>
            <a:custGeom>
              <a:avLst/>
              <a:gdLst>
                <a:gd name="T0" fmla="*/ 16 w 73"/>
                <a:gd name="T1" fmla="*/ 0 h 288"/>
                <a:gd name="T2" fmla="*/ 59 w 73"/>
                <a:gd name="T3" fmla="*/ 38 h 288"/>
                <a:gd name="T4" fmla="*/ 44 w 73"/>
                <a:gd name="T5" fmla="*/ 164 h 288"/>
                <a:gd name="T6" fmla="*/ 44 w 73"/>
                <a:gd name="T7" fmla="*/ 286 h 288"/>
                <a:gd name="T8" fmla="*/ 27 w 73"/>
                <a:gd name="T9" fmla="*/ 288 h 288"/>
                <a:gd name="T10" fmla="*/ 8 w 73"/>
                <a:gd name="T11" fmla="*/ 164 h 288"/>
                <a:gd name="T12" fmla="*/ 16 w 73"/>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73" h="288">
                  <a:moveTo>
                    <a:pt x="16" y="0"/>
                  </a:moveTo>
                  <a:cubicBezTo>
                    <a:pt x="59" y="38"/>
                    <a:pt x="59" y="38"/>
                    <a:pt x="59" y="38"/>
                  </a:cubicBezTo>
                  <a:cubicBezTo>
                    <a:pt x="59" y="38"/>
                    <a:pt x="73" y="61"/>
                    <a:pt x="44" y="164"/>
                  </a:cubicBezTo>
                  <a:cubicBezTo>
                    <a:pt x="44" y="164"/>
                    <a:pt x="61" y="223"/>
                    <a:pt x="44" y="286"/>
                  </a:cubicBezTo>
                  <a:cubicBezTo>
                    <a:pt x="27" y="288"/>
                    <a:pt x="27" y="288"/>
                    <a:pt x="27" y="288"/>
                  </a:cubicBezTo>
                  <a:cubicBezTo>
                    <a:pt x="27" y="288"/>
                    <a:pt x="13" y="180"/>
                    <a:pt x="8" y="164"/>
                  </a:cubicBezTo>
                  <a:cubicBezTo>
                    <a:pt x="2" y="144"/>
                    <a:pt x="0" y="90"/>
                    <a:pt x="16"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4" name="iṩḷîḓé"/>
            <p:cNvSpPr/>
            <p:nvPr/>
          </p:nvSpPr>
          <p:spPr bwMode="auto">
            <a:xfrm>
              <a:off x="7597116" y="5716096"/>
              <a:ext cx="497253" cy="69508"/>
            </a:xfrm>
            <a:custGeom>
              <a:avLst/>
              <a:gdLst>
                <a:gd name="T0" fmla="*/ 101 w 179"/>
                <a:gd name="T1" fmla="*/ 0 h 25"/>
                <a:gd name="T2" fmla="*/ 81 w 179"/>
                <a:gd name="T3" fmla="*/ 10 h 25"/>
                <a:gd name="T4" fmla="*/ 55 w 179"/>
                <a:gd name="T5" fmla="*/ 16 h 25"/>
                <a:gd name="T6" fmla="*/ 55 w 179"/>
                <a:gd name="T7" fmla="*/ 16 h 25"/>
                <a:gd name="T8" fmla="*/ 55 w 179"/>
                <a:gd name="T9" fmla="*/ 16 h 25"/>
                <a:gd name="T10" fmla="*/ 55 w 179"/>
                <a:gd name="T11" fmla="*/ 16 h 25"/>
                <a:gd name="T12" fmla="*/ 45 w 179"/>
                <a:gd name="T13" fmla="*/ 11 h 25"/>
                <a:gd name="T14" fmla="*/ 68 w 179"/>
                <a:gd name="T15" fmla="*/ 0 h 25"/>
                <a:gd name="T16" fmla="*/ 0 w 179"/>
                <a:gd name="T17" fmla="*/ 13 h 25"/>
                <a:gd name="T18" fmla="*/ 90 w 179"/>
                <a:gd name="T19" fmla="*/ 25 h 25"/>
                <a:gd name="T20" fmla="*/ 179 w 179"/>
                <a:gd name="T21" fmla="*/ 13 h 25"/>
                <a:gd name="T22" fmla="*/ 101 w 179"/>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25">
                  <a:moveTo>
                    <a:pt x="101" y="0"/>
                  </a:moveTo>
                  <a:cubicBezTo>
                    <a:pt x="95" y="5"/>
                    <a:pt x="88" y="8"/>
                    <a:pt x="81" y="10"/>
                  </a:cubicBezTo>
                  <a:cubicBezTo>
                    <a:pt x="74" y="13"/>
                    <a:pt x="68" y="16"/>
                    <a:pt x="55" y="16"/>
                  </a:cubicBezTo>
                  <a:cubicBezTo>
                    <a:pt x="55" y="16"/>
                    <a:pt x="55" y="16"/>
                    <a:pt x="55" y="16"/>
                  </a:cubicBezTo>
                  <a:cubicBezTo>
                    <a:pt x="55" y="16"/>
                    <a:pt x="55" y="16"/>
                    <a:pt x="55" y="16"/>
                  </a:cubicBezTo>
                  <a:cubicBezTo>
                    <a:pt x="55" y="16"/>
                    <a:pt x="55" y="16"/>
                    <a:pt x="55" y="16"/>
                  </a:cubicBezTo>
                  <a:cubicBezTo>
                    <a:pt x="42" y="16"/>
                    <a:pt x="33" y="12"/>
                    <a:pt x="45" y="11"/>
                  </a:cubicBezTo>
                  <a:cubicBezTo>
                    <a:pt x="50" y="10"/>
                    <a:pt x="59" y="6"/>
                    <a:pt x="68" y="0"/>
                  </a:cubicBezTo>
                  <a:cubicBezTo>
                    <a:pt x="29" y="2"/>
                    <a:pt x="0" y="7"/>
                    <a:pt x="0" y="13"/>
                  </a:cubicBezTo>
                  <a:cubicBezTo>
                    <a:pt x="0" y="20"/>
                    <a:pt x="40" y="25"/>
                    <a:pt x="90" y="25"/>
                  </a:cubicBezTo>
                  <a:cubicBezTo>
                    <a:pt x="139" y="25"/>
                    <a:pt x="179" y="20"/>
                    <a:pt x="179" y="13"/>
                  </a:cubicBezTo>
                  <a:cubicBezTo>
                    <a:pt x="179" y="6"/>
                    <a:pt x="145" y="1"/>
                    <a:pt x="101" y="0"/>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5" name="îš1îḓé"/>
            <p:cNvSpPr/>
            <p:nvPr/>
          </p:nvSpPr>
          <p:spPr bwMode="auto">
            <a:xfrm>
              <a:off x="7688012" y="5716096"/>
              <a:ext cx="169762" cy="44112"/>
            </a:xfrm>
            <a:custGeom>
              <a:avLst/>
              <a:gdLst>
                <a:gd name="T0" fmla="*/ 57 w 61"/>
                <a:gd name="T1" fmla="*/ 0 h 16"/>
                <a:gd name="T2" fmla="*/ 49 w 61"/>
                <a:gd name="T3" fmla="*/ 0 h 16"/>
                <a:gd name="T4" fmla="*/ 41 w 61"/>
                <a:gd name="T5" fmla="*/ 4 h 16"/>
                <a:gd name="T6" fmla="*/ 31 w 61"/>
                <a:gd name="T7" fmla="*/ 6 h 16"/>
                <a:gd name="T8" fmla="*/ 35 w 61"/>
                <a:gd name="T9" fmla="*/ 0 h 16"/>
                <a:gd name="T10" fmla="*/ 35 w 61"/>
                <a:gd name="T11" fmla="*/ 0 h 16"/>
                <a:gd name="T12" fmla="*/ 12 w 61"/>
                <a:gd name="T13" fmla="*/ 11 h 16"/>
                <a:gd name="T14" fmla="*/ 22 w 61"/>
                <a:gd name="T15" fmla="*/ 16 h 16"/>
                <a:gd name="T16" fmla="*/ 20 w 61"/>
                <a:gd name="T17" fmla="*/ 16 h 16"/>
                <a:gd name="T18" fmla="*/ 25 w 61"/>
                <a:gd name="T19" fmla="*/ 15 h 16"/>
                <a:gd name="T20" fmla="*/ 61 w 61"/>
                <a:gd name="T21" fmla="*/ 0 h 16"/>
                <a:gd name="T22" fmla="*/ 57 w 61"/>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16">
                  <a:moveTo>
                    <a:pt x="57" y="0"/>
                  </a:moveTo>
                  <a:cubicBezTo>
                    <a:pt x="54" y="0"/>
                    <a:pt x="52" y="0"/>
                    <a:pt x="49" y="0"/>
                  </a:cubicBezTo>
                  <a:cubicBezTo>
                    <a:pt x="46" y="1"/>
                    <a:pt x="44" y="3"/>
                    <a:pt x="41" y="4"/>
                  </a:cubicBezTo>
                  <a:cubicBezTo>
                    <a:pt x="37" y="5"/>
                    <a:pt x="33" y="6"/>
                    <a:pt x="31" y="6"/>
                  </a:cubicBezTo>
                  <a:cubicBezTo>
                    <a:pt x="29" y="6"/>
                    <a:pt x="29" y="5"/>
                    <a:pt x="35" y="0"/>
                  </a:cubicBezTo>
                  <a:cubicBezTo>
                    <a:pt x="35" y="0"/>
                    <a:pt x="35" y="0"/>
                    <a:pt x="35" y="0"/>
                  </a:cubicBezTo>
                  <a:cubicBezTo>
                    <a:pt x="26" y="6"/>
                    <a:pt x="17" y="10"/>
                    <a:pt x="12" y="11"/>
                  </a:cubicBezTo>
                  <a:cubicBezTo>
                    <a:pt x="0" y="12"/>
                    <a:pt x="9" y="16"/>
                    <a:pt x="22" y="16"/>
                  </a:cubicBezTo>
                  <a:cubicBezTo>
                    <a:pt x="21" y="16"/>
                    <a:pt x="20" y="16"/>
                    <a:pt x="20" y="16"/>
                  </a:cubicBezTo>
                  <a:cubicBezTo>
                    <a:pt x="20" y="16"/>
                    <a:pt x="22" y="15"/>
                    <a:pt x="25" y="15"/>
                  </a:cubicBezTo>
                  <a:cubicBezTo>
                    <a:pt x="32" y="14"/>
                    <a:pt x="49" y="6"/>
                    <a:pt x="61" y="0"/>
                  </a:cubicBezTo>
                  <a:cubicBezTo>
                    <a:pt x="60" y="0"/>
                    <a:pt x="58" y="0"/>
                    <a:pt x="57" y="0"/>
                  </a:cubicBezTo>
                </a:path>
              </a:pathLst>
            </a:custGeom>
            <a:solidFill>
              <a:srgbClr val="E63A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6" name="iṩļïḍè"/>
            <p:cNvSpPr/>
            <p:nvPr/>
          </p:nvSpPr>
          <p:spPr bwMode="auto">
            <a:xfrm>
              <a:off x="7744153" y="5716096"/>
              <a:ext cx="133670" cy="44112"/>
            </a:xfrm>
            <a:custGeom>
              <a:avLst/>
              <a:gdLst>
                <a:gd name="T0" fmla="*/ 41 w 48"/>
                <a:gd name="T1" fmla="*/ 0 h 16"/>
                <a:gd name="T2" fmla="*/ 5 w 48"/>
                <a:gd name="T3" fmla="*/ 15 h 16"/>
                <a:gd name="T4" fmla="*/ 0 w 48"/>
                <a:gd name="T5" fmla="*/ 16 h 16"/>
                <a:gd name="T6" fmla="*/ 2 w 48"/>
                <a:gd name="T7" fmla="*/ 16 h 16"/>
                <a:gd name="T8" fmla="*/ 2 w 48"/>
                <a:gd name="T9" fmla="*/ 16 h 16"/>
                <a:gd name="T10" fmla="*/ 2 w 48"/>
                <a:gd name="T11" fmla="*/ 16 h 16"/>
                <a:gd name="T12" fmla="*/ 2 w 48"/>
                <a:gd name="T13" fmla="*/ 16 h 16"/>
                <a:gd name="T14" fmla="*/ 28 w 48"/>
                <a:gd name="T15" fmla="*/ 10 h 16"/>
                <a:gd name="T16" fmla="*/ 48 w 48"/>
                <a:gd name="T17" fmla="*/ 0 h 16"/>
                <a:gd name="T18" fmla="*/ 41 w 4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16">
                  <a:moveTo>
                    <a:pt x="41" y="0"/>
                  </a:moveTo>
                  <a:cubicBezTo>
                    <a:pt x="29" y="6"/>
                    <a:pt x="12" y="14"/>
                    <a:pt x="5" y="15"/>
                  </a:cubicBezTo>
                  <a:cubicBezTo>
                    <a:pt x="2" y="15"/>
                    <a:pt x="0" y="16"/>
                    <a:pt x="0" y="16"/>
                  </a:cubicBezTo>
                  <a:cubicBezTo>
                    <a:pt x="0" y="16"/>
                    <a:pt x="1" y="16"/>
                    <a:pt x="2" y="16"/>
                  </a:cubicBezTo>
                  <a:cubicBezTo>
                    <a:pt x="2" y="16"/>
                    <a:pt x="2" y="16"/>
                    <a:pt x="2" y="16"/>
                  </a:cubicBezTo>
                  <a:cubicBezTo>
                    <a:pt x="2" y="16"/>
                    <a:pt x="2" y="16"/>
                    <a:pt x="2" y="16"/>
                  </a:cubicBezTo>
                  <a:cubicBezTo>
                    <a:pt x="2" y="16"/>
                    <a:pt x="2" y="16"/>
                    <a:pt x="2" y="16"/>
                  </a:cubicBezTo>
                  <a:cubicBezTo>
                    <a:pt x="15" y="16"/>
                    <a:pt x="21" y="13"/>
                    <a:pt x="28" y="10"/>
                  </a:cubicBezTo>
                  <a:cubicBezTo>
                    <a:pt x="35" y="8"/>
                    <a:pt x="42" y="5"/>
                    <a:pt x="48" y="0"/>
                  </a:cubicBezTo>
                  <a:cubicBezTo>
                    <a:pt x="45" y="0"/>
                    <a:pt x="43" y="0"/>
                    <a:pt x="41" y="0"/>
                  </a:cubicBezTo>
                </a:path>
              </a:pathLst>
            </a:custGeom>
            <a:solidFill>
              <a:srgbClr val="B52E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7" name="îş1ïḓê"/>
            <p:cNvSpPr/>
            <p:nvPr/>
          </p:nvSpPr>
          <p:spPr bwMode="auto">
            <a:xfrm>
              <a:off x="7769551" y="5716096"/>
              <a:ext cx="54805" cy="16040"/>
            </a:xfrm>
            <a:custGeom>
              <a:avLst/>
              <a:gdLst>
                <a:gd name="T0" fmla="*/ 20 w 20"/>
                <a:gd name="T1" fmla="*/ 0 h 6"/>
                <a:gd name="T2" fmla="*/ 6 w 20"/>
                <a:gd name="T3" fmla="*/ 0 h 6"/>
                <a:gd name="T4" fmla="*/ 2 w 20"/>
                <a:gd name="T5" fmla="*/ 6 h 6"/>
                <a:gd name="T6" fmla="*/ 12 w 20"/>
                <a:gd name="T7" fmla="*/ 4 h 6"/>
                <a:gd name="T8" fmla="*/ 20 w 20"/>
                <a:gd name="T9" fmla="*/ 0 h 6"/>
              </a:gdLst>
              <a:ahLst/>
              <a:cxnLst>
                <a:cxn ang="0">
                  <a:pos x="T0" y="T1"/>
                </a:cxn>
                <a:cxn ang="0">
                  <a:pos x="T2" y="T3"/>
                </a:cxn>
                <a:cxn ang="0">
                  <a:pos x="T4" y="T5"/>
                </a:cxn>
                <a:cxn ang="0">
                  <a:pos x="T6" y="T7"/>
                </a:cxn>
                <a:cxn ang="0">
                  <a:pos x="T8" y="T9"/>
                </a:cxn>
              </a:cxnLst>
              <a:rect l="0" t="0" r="r" b="b"/>
              <a:pathLst>
                <a:path w="20" h="6">
                  <a:moveTo>
                    <a:pt x="20" y="0"/>
                  </a:moveTo>
                  <a:cubicBezTo>
                    <a:pt x="15" y="0"/>
                    <a:pt x="11" y="0"/>
                    <a:pt x="6" y="0"/>
                  </a:cubicBezTo>
                  <a:cubicBezTo>
                    <a:pt x="0" y="5"/>
                    <a:pt x="0" y="6"/>
                    <a:pt x="2" y="6"/>
                  </a:cubicBezTo>
                  <a:cubicBezTo>
                    <a:pt x="4" y="6"/>
                    <a:pt x="8" y="5"/>
                    <a:pt x="12" y="4"/>
                  </a:cubicBezTo>
                  <a:cubicBezTo>
                    <a:pt x="15" y="3"/>
                    <a:pt x="17" y="1"/>
                    <a:pt x="20" y="0"/>
                  </a:cubicBezTo>
                </a:path>
              </a:pathLst>
            </a:custGeom>
            <a:solidFill>
              <a:srgbClr val="DAA5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8" name="iśľíďé"/>
            <p:cNvSpPr/>
            <p:nvPr/>
          </p:nvSpPr>
          <p:spPr bwMode="auto">
            <a:xfrm>
              <a:off x="7752173" y="5682679"/>
              <a:ext cx="208525" cy="85549"/>
            </a:xfrm>
            <a:custGeom>
              <a:avLst/>
              <a:gdLst>
                <a:gd name="T0" fmla="*/ 56 w 75"/>
                <a:gd name="T1" fmla="*/ 2 h 31"/>
                <a:gd name="T2" fmla="*/ 11 w 75"/>
                <a:gd name="T3" fmla="*/ 26 h 31"/>
                <a:gd name="T4" fmla="*/ 21 w 75"/>
                <a:gd name="T5" fmla="*/ 31 h 31"/>
                <a:gd name="T6" fmla="*/ 48 w 75"/>
                <a:gd name="T7" fmla="*/ 25 h 31"/>
                <a:gd name="T8" fmla="*/ 70 w 75"/>
                <a:gd name="T9" fmla="*/ 12 h 31"/>
                <a:gd name="T10" fmla="*/ 71 w 75"/>
                <a:gd name="T11" fmla="*/ 12 h 31"/>
                <a:gd name="T12" fmla="*/ 68 w 75"/>
                <a:gd name="T13" fmla="*/ 1 h 31"/>
                <a:gd name="T14" fmla="*/ 56 w 75"/>
                <a:gd name="T15" fmla="*/ 2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31">
                  <a:moveTo>
                    <a:pt x="56" y="2"/>
                  </a:moveTo>
                  <a:cubicBezTo>
                    <a:pt x="56" y="2"/>
                    <a:pt x="23" y="24"/>
                    <a:pt x="11" y="26"/>
                  </a:cubicBezTo>
                  <a:cubicBezTo>
                    <a:pt x="0" y="27"/>
                    <a:pt x="9" y="31"/>
                    <a:pt x="21" y="31"/>
                  </a:cubicBezTo>
                  <a:cubicBezTo>
                    <a:pt x="34" y="31"/>
                    <a:pt x="40" y="28"/>
                    <a:pt x="48" y="25"/>
                  </a:cubicBezTo>
                  <a:cubicBezTo>
                    <a:pt x="55" y="23"/>
                    <a:pt x="64" y="18"/>
                    <a:pt x="70" y="12"/>
                  </a:cubicBezTo>
                  <a:cubicBezTo>
                    <a:pt x="71" y="12"/>
                    <a:pt x="71" y="12"/>
                    <a:pt x="71" y="12"/>
                  </a:cubicBezTo>
                  <a:cubicBezTo>
                    <a:pt x="75" y="8"/>
                    <a:pt x="74" y="0"/>
                    <a:pt x="68" y="1"/>
                  </a:cubicBezTo>
                  <a:lnTo>
                    <a:pt x="56" y="2"/>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9" name="îsḷïďe"/>
            <p:cNvSpPr/>
            <p:nvPr/>
          </p:nvSpPr>
          <p:spPr bwMode="auto">
            <a:xfrm>
              <a:off x="7908568" y="5659955"/>
              <a:ext cx="33418" cy="28071"/>
            </a:xfrm>
            <a:custGeom>
              <a:avLst/>
              <a:gdLst>
                <a:gd name="T0" fmla="*/ 0 w 25"/>
                <a:gd name="T1" fmla="*/ 21 h 21"/>
                <a:gd name="T2" fmla="*/ 0 w 25"/>
                <a:gd name="T3" fmla="*/ 2 h 21"/>
                <a:gd name="T4" fmla="*/ 25 w 25"/>
                <a:gd name="T5" fmla="*/ 0 h 21"/>
                <a:gd name="T6" fmla="*/ 25 w 25"/>
                <a:gd name="T7" fmla="*/ 19 h 21"/>
                <a:gd name="T8" fmla="*/ 0 w 25"/>
                <a:gd name="T9" fmla="*/ 21 h 21"/>
              </a:gdLst>
              <a:ahLst/>
              <a:cxnLst>
                <a:cxn ang="0">
                  <a:pos x="T0" y="T1"/>
                </a:cxn>
                <a:cxn ang="0">
                  <a:pos x="T2" y="T3"/>
                </a:cxn>
                <a:cxn ang="0">
                  <a:pos x="T4" y="T5"/>
                </a:cxn>
                <a:cxn ang="0">
                  <a:pos x="T6" y="T7"/>
                </a:cxn>
                <a:cxn ang="0">
                  <a:pos x="T8" y="T9"/>
                </a:cxn>
              </a:cxnLst>
              <a:rect l="0" t="0" r="r" b="b"/>
              <a:pathLst>
                <a:path w="25" h="21">
                  <a:moveTo>
                    <a:pt x="0" y="21"/>
                  </a:moveTo>
                  <a:lnTo>
                    <a:pt x="0" y="2"/>
                  </a:lnTo>
                  <a:lnTo>
                    <a:pt x="25" y="0"/>
                  </a:lnTo>
                  <a:lnTo>
                    <a:pt x="25" y="19"/>
                  </a:lnTo>
                  <a:lnTo>
                    <a:pt x="0" y="2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0" name="îs1ïḑe"/>
            <p:cNvSpPr/>
            <p:nvPr/>
          </p:nvSpPr>
          <p:spPr bwMode="auto">
            <a:xfrm>
              <a:off x="7813662" y="5685353"/>
              <a:ext cx="128323" cy="61488"/>
            </a:xfrm>
            <a:custGeom>
              <a:avLst/>
              <a:gdLst>
                <a:gd name="T0" fmla="*/ 34 w 46"/>
                <a:gd name="T1" fmla="*/ 1 h 22"/>
                <a:gd name="T2" fmla="*/ 13 w 46"/>
                <a:gd name="T3" fmla="*/ 14 h 22"/>
                <a:gd name="T4" fmla="*/ 18 w 46"/>
                <a:gd name="T5" fmla="*/ 18 h 22"/>
                <a:gd name="T6" fmla="*/ 46 w 46"/>
                <a:gd name="T7" fmla="*/ 0 h 22"/>
                <a:gd name="T8" fmla="*/ 34 w 46"/>
                <a:gd name="T9" fmla="*/ 1 h 22"/>
              </a:gdLst>
              <a:ahLst/>
              <a:cxnLst>
                <a:cxn ang="0">
                  <a:pos x="T0" y="T1"/>
                </a:cxn>
                <a:cxn ang="0">
                  <a:pos x="T2" y="T3"/>
                </a:cxn>
                <a:cxn ang="0">
                  <a:pos x="T4" y="T5"/>
                </a:cxn>
                <a:cxn ang="0">
                  <a:pos x="T6" y="T7"/>
                </a:cxn>
                <a:cxn ang="0">
                  <a:pos x="T8" y="T9"/>
                </a:cxn>
              </a:cxnLst>
              <a:rect l="0" t="0" r="r" b="b"/>
              <a:pathLst>
                <a:path w="46" h="22">
                  <a:moveTo>
                    <a:pt x="34" y="1"/>
                  </a:moveTo>
                  <a:cubicBezTo>
                    <a:pt x="34" y="1"/>
                    <a:pt x="27" y="5"/>
                    <a:pt x="13" y="14"/>
                  </a:cubicBezTo>
                  <a:cubicBezTo>
                    <a:pt x="0" y="22"/>
                    <a:pt x="10" y="20"/>
                    <a:pt x="18" y="18"/>
                  </a:cubicBezTo>
                  <a:cubicBezTo>
                    <a:pt x="34" y="12"/>
                    <a:pt x="46" y="0"/>
                    <a:pt x="46" y="0"/>
                  </a:cubicBezTo>
                  <a:lnTo>
                    <a:pt x="34" y="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1" name="iṥ1ïḓè"/>
            <p:cNvSpPr/>
            <p:nvPr/>
          </p:nvSpPr>
          <p:spPr bwMode="auto">
            <a:xfrm>
              <a:off x="7802968" y="4849914"/>
              <a:ext cx="105600" cy="796674"/>
            </a:xfrm>
            <a:custGeom>
              <a:avLst/>
              <a:gdLst>
                <a:gd name="T0" fmla="*/ 23 w 38"/>
                <a:gd name="T1" fmla="*/ 171 h 287"/>
                <a:gd name="T2" fmla="*/ 33 w 38"/>
                <a:gd name="T3" fmla="*/ 18 h 287"/>
                <a:gd name="T4" fmla="*/ 11 w 38"/>
                <a:gd name="T5" fmla="*/ 0 h 287"/>
                <a:gd name="T6" fmla="*/ 12 w 38"/>
                <a:gd name="T7" fmla="*/ 164 h 287"/>
                <a:gd name="T8" fmla="*/ 36 w 38"/>
                <a:gd name="T9" fmla="*/ 287 h 287"/>
                <a:gd name="T10" fmla="*/ 38 w 38"/>
                <a:gd name="T11" fmla="*/ 287 h 287"/>
                <a:gd name="T12" fmla="*/ 23 w 38"/>
                <a:gd name="T13" fmla="*/ 171 h 287"/>
              </a:gdLst>
              <a:ahLst/>
              <a:cxnLst>
                <a:cxn ang="0">
                  <a:pos x="T0" y="T1"/>
                </a:cxn>
                <a:cxn ang="0">
                  <a:pos x="T2" y="T3"/>
                </a:cxn>
                <a:cxn ang="0">
                  <a:pos x="T4" y="T5"/>
                </a:cxn>
                <a:cxn ang="0">
                  <a:pos x="T6" y="T7"/>
                </a:cxn>
                <a:cxn ang="0">
                  <a:pos x="T8" y="T9"/>
                </a:cxn>
                <a:cxn ang="0">
                  <a:pos x="T10" y="T11"/>
                </a:cxn>
                <a:cxn ang="0">
                  <a:pos x="T12" y="T13"/>
                </a:cxn>
              </a:cxnLst>
              <a:rect l="0" t="0" r="r" b="b"/>
              <a:pathLst>
                <a:path w="38" h="287">
                  <a:moveTo>
                    <a:pt x="23" y="171"/>
                  </a:moveTo>
                  <a:cubicBezTo>
                    <a:pt x="18" y="151"/>
                    <a:pt x="17" y="101"/>
                    <a:pt x="33" y="18"/>
                  </a:cubicBezTo>
                  <a:cubicBezTo>
                    <a:pt x="11" y="0"/>
                    <a:pt x="11" y="0"/>
                    <a:pt x="11" y="0"/>
                  </a:cubicBezTo>
                  <a:cubicBezTo>
                    <a:pt x="0" y="91"/>
                    <a:pt x="5" y="145"/>
                    <a:pt x="12" y="164"/>
                  </a:cubicBezTo>
                  <a:cubicBezTo>
                    <a:pt x="17" y="181"/>
                    <a:pt x="36" y="287"/>
                    <a:pt x="36" y="287"/>
                  </a:cubicBezTo>
                  <a:cubicBezTo>
                    <a:pt x="38" y="287"/>
                    <a:pt x="38" y="287"/>
                    <a:pt x="38" y="287"/>
                  </a:cubicBezTo>
                  <a:cubicBezTo>
                    <a:pt x="35" y="262"/>
                    <a:pt x="27" y="185"/>
                    <a:pt x="23" y="171"/>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2" name="ïŝḷîḋè"/>
            <p:cNvSpPr/>
            <p:nvPr/>
          </p:nvSpPr>
          <p:spPr bwMode="auto">
            <a:xfrm>
              <a:off x="7827029" y="4872638"/>
              <a:ext cx="203179" cy="799348"/>
            </a:xfrm>
            <a:custGeom>
              <a:avLst/>
              <a:gdLst>
                <a:gd name="T0" fmla="*/ 15 w 73"/>
                <a:gd name="T1" fmla="*/ 0 h 288"/>
                <a:gd name="T2" fmla="*/ 57 w 73"/>
                <a:gd name="T3" fmla="*/ 36 h 288"/>
                <a:gd name="T4" fmla="*/ 44 w 73"/>
                <a:gd name="T5" fmla="*/ 164 h 288"/>
                <a:gd name="T6" fmla="*/ 44 w 73"/>
                <a:gd name="T7" fmla="*/ 286 h 288"/>
                <a:gd name="T8" fmla="*/ 27 w 73"/>
                <a:gd name="T9" fmla="*/ 288 h 288"/>
                <a:gd name="T10" fmla="*/ 8 w 73"/>
                <a:gd name="T11" fmla="*/ 164 h 288"/>
                <a:gd name="T12" fmla="*/ 15 w 73"/>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73" h="288">
                  <a:moveTo>
                    <a:pt x="15" y="0"/>
                  </a:moveTo>
                  <a:cubicBezTo>
                    <a:pt x="57" y="36"/>
                    <a:pt x="57" y="36"/>
                    <a:pt x="57" y="36"/>
                  </a:cubicBezTo>
                  <a:cubicBezTo>
                    <a:pt x="57" y="36"/>
                    <a:pt x="73" y="61"/>
                    <a:pt x="44" y="164"/>
                  </a:cubicBezTo>
                  <a:cubicBezTo>
                    <a:pt x="44" y="164"/>
                    <a:pt x="60" y="223"/>
                    <a:pt x="44" y="286"/>
                  </a:cubicBezTo>
                  <a:cubicBezTo>
                    <a:pt x="27" y="288"/>
                    <a:pt x="27" y="288"/>
                    <a:pt x="27" y="288"/>
                  </a:cubicBezTo>
                  <a:cubicBezTo>
                    <a:pt x="27" y="288"/>
                    <a:pt x="12" y="180"/>
                    <a:pt x="8" y="164"/>
                  </a:cubicBezTo>
                  <a:cubicBezTo>
                    <a:pt x="2" y="144"/>
                    <a:pt x="0" y="89"/>
                    <a:pt x="15"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3" name="iṡḷïḍé"/>
            <p:cNvSpPr/>
            <p:nvPr/>
          </p:nvSpPr>
          <p:spPr bwMode="auto">
            <a:xfrm>
              <a:off x="7733460" y="5113244"/>
              <a:ext cx="211199" cy="28071"/>
            </a:xfrm>
            <a:custGeom>
              <a:avLst/>
              <a:gdLst>
                <a:gd name="T0" fmla="*/ 6 w 158"/>
                <a:gd name="T1" fmla="*/ 0 h 21"/>
                <a:gd name="T2" fmla="*/ 0 w 158"/>
                <a:gd name="T3" fmla="*/ 21 h 21"/>
                <a:gd name="T4" fmla="*/ 158 w 158"/>
                <a:gd name="T5" fmla="*/ 0 h 21"/>
                <a:gd name="T6" fmla="*/ 6 w 158"/>
                <a:gd name="T7" fmla="*/ 0 h 21"/>
              </a:gdLst>
              <a:ahLst/>
              <a:cxnLst>
                <a:cxn ang="0">
                  <a:pos x="T0" y="T1"/>
                </a:cxn>
                <a:cxn ang="0">
                  <a:pos x="T2" y="T3"/>
                </a:cxn>
                <a:cxn ang="0">
                  <a:pos x="T4" y="T5"/>
                </a:cxn>
                <a:cxn ang="0">
                  <a:pos x="T6" y="T7"/>
                </a:cxn>
              </a:cxnLst>
              <a:rect l="0" t="0" r="r" b="b"/>
              <a:pathLst>
                <a:path w="158" h="21">
                  <a:moveTo>
                    <a:pt x="6" y="0"/>
                  </a:moveTo>
                  <a:lnTo>
                    <a:pt x="0" y="21"/>
                  </a:lnTo>
                  <a:lnTo>
                    <a:pt x="158" y="0"/>
                  </a:lnTo>
                  <a:lnTo>
                    <a:pt x="6" y="0"/>
                  </a:ln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4" name="iśḻídé"/>
            <p:cNvSpPr/>
            <p:nvPr/>
          </p:nvSpPr>
          <p:spPr bwMode="auto">
            <a:xfrm>
              <a:off x="7733460" y="5113244"/>
              <a:ext cx="211199" cy="28071"/>
            </a:xfrm>
            <a:custGeom>
              <a:avLst/>
              <a:gdLst>
                <a:gd name="T0" fmla="*/ 6 w 158"/>
                <a:gd name="T1" fmla="*/ 0 h 21"/>
                <a:gd name="T2" fmla="*/ 0 w 158"/>
                <a:gd name="T3" fmla="*/ 21 h 21"/>
                <a:gd name="T4" fmla="*/ 158 w 158"/>
                <a:gd name="T5" fmla="*/ 0 h 21"/>
              </a:gdLst>
              <a:ahLst/>
              <a:cxnLst>
                <a:cxn ang="0">
                  <a:pos x="T0" y="T1"/>
                </a:cxn>
                <a:cxn ang="0">
                  <a:pos x="T2" y="T3"/>
                </a:cxn>
                <a:cxn ang="0">
                  <a:pos x="T4" y="T5"/>
                </a:cxn>
              </a:cxnLst>
              <a:rect l="0" t="0" r="r" b="b"/>
              <a:pathLst>
                <a:path w="158" h="21">
                  <a:moveTo>
                    <a:pt x="6" y="0"/>
                  </a:moveTo>
                  <a:lnTo>
                    <a:pt x="0" y="21"/>
                  </a:lnTo>
                  <a:lnTo>
                    <a:pt x="1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5" name="îśļíḋe"/>
            <p:cNvSpPr/>
            <p:nvPr/>
          </p:nvSpPr>
          <p:spPr bwMode="auto">
            <a:xfrm>
              <a:off x="7702716" y="4650745"/>
              <a:ext cx="332839" cy="648301"/>
            </a:xfrm>
            <a:custGeom>
              <a:avLst/>
              <a:gdLst>
                <a:gd name="T0" fmla="*/ 43 w 120"/>
                <a:gd name="T1" fmla="*/ 18 h 234"/>
                <a:gd name="T2" fmla="*/ 54 w 120"/>
                <a:gd name="T3" fmla="*/ 6 h 234"/>
                <a:gd name="T4" fmla="*/ 93 w 120"/>
                <a:gd name="T5" fmla="*/ 39 h 234"/>
                <a:gd name="T6" fmla="*/ 120 w 120"/>
                <a:gd name="T7" fmla="*/ 218 h 234"/>
                <a:gd name="T8" fmla="*/ 0 w 120"/>
                <a:gd name="T9" fmla="*/ 204 h 234"/>
                <a:gd name="T10" fmla="*/ 43 w 120"/>
                <a:gd name="T11" fmla="*/ 18 h 234"/>
              </a:gdLst>
              <a:ahLst/>
              <a:cxnLst>
                <a:cxn ang="0">
                  <a:pos x="T0" y="T1"/>
                </a:cxn>
                <a:cxn ang="0">
                  <a:pos x="T2" y="T3"/>
                </a:cxn>
                <a:cxn ang="0">
                  <a:pos x="T4" y="T5"/>
                </a:cxn>
                <a:cxn ang="0">
                  <a:pos x="T6" y="T7"/>
                </a:cxn>
                <a:cxn ang="0">
                  <a:pos x="T8" y="T9"/>
                </a:cxn>
                <a:cxn ang="0">
                  <a:pos x="T10" y="T11"/>
                </a:cxn>
              </a:cxnLst>
              <a:rect l="0" t="0" r="r" b="b"/>
              <a:pathLst>
                <a:path w="120" h="234">
                  <a:moveTo>
                    <a:pt x="43" y="18"/>
                  </a:moveTo>
                  <a:cubicBezTo>
                    <a:pt x="44" y="13"/>
                    <a:pt x="48" y="8"/>
                    <a:pt x="54" y="6"/>
                  </a:cubicBezTo>
                  <a:cubicBezTo>
                    <a:pt x="66" y="1"/>
                    <a:pt x="86" y="0"/>
                    <a:pt x="93" y="39"/>
                  </a:cubicBezTo>
                  <a:cubicBezTo>
                    <a:pt x="101" y="88"/>
                    <a:pt x="120" y="218"/>
                    <a:pt x="120" y="218"/>
                  </a:cubicBezTo>
                  <a:cubicBezTo>
                    <a:pt x="120" y="218"/>
                    <a:pt x="47" y="234"/>
                    <a:pt x="0" y="204"/>
                  </a:cubicBezTo>
                  <a:cubicBezTo>
                    <a:pt x="43" y="18"/>
                    <a:pt x="43" y="18"/>
                    <a:pt x="43" y="18"/>
                  </a:cubicBezTo>
                </a:path>
              </a:pathLst>
            </a:custGeom>
            <a:solidFill>
              <a:srgbClr val="302D3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6" name="íŝľiḓe"/>
            <p:cNvSpPr/>
            <p:nvPr/>
          </p:nvSpPr>
          <p:spPr bwMode="auto">
            <a:xfrm>
              <a:off x="7831039" y="4730947"/>
              <a:ext cx="163078" cy="307441"/>
            </a:xfrm>
            <a:custGeom>
              <a:avLst/>
              <a:gdLst>
                <a:gd name="T0" fmla="*/ 3 w 59"/>
                <a:gd name="T1" fmla="*/ 39 h 111"/>
                <a:gd name="T2" fmla="*/ 23 w 59"/>
                <a:gd name="T3" fmla="*/ 22 h 111"/>
                <a:gd name="T4" fmla="*/ 0 w 59"/>
                <a:gd name="T5" fmla="*/ 111 h 111"/>
                <a:gd name="T6" fmla="*/ 3 w 59"/>
                <a:gd name="T7" fmla="*/ 39 h 111"/>
              </a:gdLst>
              <a:ahLst/>
              <a:cxnLst>
                <a:cxn ang="0">
                  <a:pos x="T0" y="T1"/>
                </a:cxn>
                <a:cxn ang="0">
                  <a:pos x="T2" y="T3"/>
                </a:cxn>
                <a:cxn ang="0">
                  <a:pos x="T4" y="T5"/>
                </a:cxn>
                <a:cxn ang="0">
                  <a:pos x="T6" y="T7"/>
                </a:cxn>
              </a:cxnLst>
              <a:rect l="0" t="0" r="r" b="b"/>
              <a:pathLst>
                <a:path w="59" h="111">
                  <a:moveTo>
                    <a:pt x="3" y="39"/>
                  </a:moveTo>
                  <a:cubicBezTo>
                    <a:pt x="13" y="22"/>
                    <a:pt x="23" y="22"/>
                    <a:pt x="23" y="22"/>
                  </a:cubicBezTo>
                  <a:cubicBezTo>
                    <a:pt x="59" y="0"/>
                    <a:pt x="32" y="88"/>
                    <a:pt x="0" y="111"/>
                  </a:cubicBezTo>
                  <a:lnTo>
                    <a:pt x="3" y="39"/>
                  </a:lnTo>
                  <a:close/>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7" name="îśļiḍè"/>
            <p:cNvSpPr/>
            <p:nvPr/>
          </p:nvSpPr>
          <p:spPr bwMode="auto">
            <a:xfrm>
              <a:off x="7821682" y="4547819"/>
              <a:ext cx="56141" cy="175108"/>
            </a:xfrm>
            <a:custGeom>
              <a:avLst/>
              <a:gdLst>
                <a:gd name="T0" fmla="*/ 4 w 20"/>
                <a:gd name="T1" fmla="*/ 0 h 63"/>
                <a:gd name="T2" fmla="*/ 20 w 20"/>
                <a:gd name="T3" fmla="*/ 0 h 63"/>
                <a:gd name="T4" fmla="*/ 18 w 20"/>
                <a:gd name="T5" fmla="*/ 47 h 63"/>
                <a:gd name="T6" fmla="*/ 5 w 20"/>
                <a:gd name="T7" fmla="*/ 62 h 63"/>
                <a:gd name="T8" fmla="*/ 3 w 20"/>
                <a:gd name="T9" fmla="*/ 41 h 63"/>
                <a:gd name="T10" fmla="*/ 4 w 20"/>
                <a:gd name="T11" fmla="*/ 0 h 63"/>
              </a:gdLst>
              <a:ahLst/>
              <a:cxnLst>
                <a:cxn ang="0">
                  <a:pos x="T0" y="T1"/>
                </a:cxn>
                <a:cxn ang="0">
                  <a:pos x="T2" y="T3"/>
                </a:cxn>
                <a:cxn ang="0">
                  <a:pos x="T4" y="T5"/>
                </a:cxn>
                <a:cxn ang="0">
                  <a:pos x="T6" y="T7"/>
                </a:cxn>
                <a:cxn ang="0">
                  <a:pos x="T8" y="T9"/>
                </a:cxn>
                <a:cxn ang="0">
                  <a:pos x="T10" y="T11"/>
                </a:cxn>
              </a:cxnLst>
              <a:rect l="0" t="0" r="r" b="b"/>
              <a:pathLst>
                <a:path w="20" h="63">
                  <a:moveTo>
                    <a:pt x="4" y="0"/>
                  </a:moveTo>
                  <a:cubicBezTo>
                    <a:pt x="20" y="0"/>
                    <a:pt x="20" y="0"/>
                    <a:pt x="20" y="0"/>
                  </a:cubicBezTo>
                  <a:cubicBezTo>
                    <a:pt x="18" y="47"/>
                    <a:pt x="18" y="47"/>
                    <a:pt x="18" y="47"/>
                  </a:cubicBezTo>
                  <a:cubicBezTo>
                    <a:pt x="8" y="63"/>
                    <a:pt x="5" y="62"/>
                    <a:pt x="5" y="62"/>
                  </a:cubicBezTo>
                  <a:cubicBezTo>
                    <a:pt x="0" y="63"/>
                    <a:pt x="3" y="49"/>
                    <a:pt x="3" y="41"/>
                  </a:cubicBezTo>
                  <a:cubicBezTo>
                    <a:pt x="4" y="0"/>
                    <a:pt x="4" y="0"/>
                    <a:pt x="4" y="0"/>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8" name="ïšḷíḓé"/>
            <p:cNvSpPr/>
            <p:nvPr/>
          </p:nvSpPr>
          <p:spPr bwMode="auto">
            <a:xfrm>
              <a:off x="7749500" y="4486331"/>
              <a:ext cx="141690" cy="200505"/>
            </a:xfrm>
            <a:custGeom>
              <a:avLst/>
              <a:gdLst>
                <a:gd name="T0" fmla="*/ 2 w 51"/>
                <a:gd name="T1" fmla="*/ 28 h 72"/>
                <a:gd name="T2" fmla="*/ 20 w 51"/>
                <a:gd name="T3" fmla="*/ 64 h 72"/>
                <a:gd name="T4" fmla="*/ 48 w 51"/>
                <a:gd name="T5" fmla="*/ 45 h 72"/>
                <a:gd name="T6" fmla="*/ 36 w 51"/>
                <a:gd name="T7" fmla="*/ 9 h 72"/>
                <a:gd name="T8" fmla="*/ 2 w 51"/>
                <a:gd name="T9" fmla="*/ 28 h 72"/>
              </a:gdLst>
              <a:ahLst/>
              <a:cxnLst>
                <a:cxn ang="0">
                  <a:pos x="T0" y="T1"/>
                </a:cxn>
                <a:cxn ang="0">
                  <a:pos x="T2" y="T3"/>
                </a:cxn>
                <a:cxn ang="0">
                  <a:pos x="T4" y="T5"/>
                </a:cxn>
                <a:cxn ang="0">
                  <a:pos x="T6" y="T7"/>
                </a:cxn>
                <a:cxn ang="0">
                  <a:pos x="T8" y="T9"/>
                </a:cxn>
              </a:cxnLst>
              <a:rect l="0" t="0" r="r" b="b"/>
              <a:pathLst>
                <a:path w="51" h="72">
                  <a:moveTo>
                    <a:pt x="2" y="28"/>
                  </a:moveTo>
                  <a:cubicBezTo>
                    <a:pt x="0" y="45"/>
                    <a:pt x="10" y="58"/>
                    <a:pt x="20" y="64"/>
                  </a:cubicBezTo>
                  <a:cubicBezTo>
                    <a:pt x="33" y="72"/>
                    <a:pt x="45" y="59"/>
                    <a:pt x="48" y="45"/>
                  </a:cubicBezTo>
                  <a:cubicBezTo>
                    <a:pt x="51" y="31"/>
                    <a:pt x="47" y="15"/>
                    <a:pt x="36" y="9"/>
                  </a:cubicBezTo>
                  <a:cubicBezTo>
                    <a:pt x="21" y="0"/>
                    <a:pt x="3" y="10"/>
                    <a:pt x="2" y="28"/>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9" name="íšḷíḓè"/>
            <p:cNvSpPr/>
            <p:nvPr/>
          </p:nvSpPr>
          <p:spPr bwMode="auto">
            <a:xfrm>
              <a:off x="7705389" y="4450240"/>
              <a:ext cx="203179" cy="172435"/>
            </a:xfrm>
            <a:custGeom>
              <a:avLst/>
              <a:gdLst>
                <a:gd name="T0" fmla="*/ 21 w 73"/>
                <a:gd name="T1" fmla="*/ 35 h 62"/>
                <a:gd name="T2" fmla="*/ 65 w 73"/>
                <a:gd name="T3" fmla="*/ 55 h 62"/>
                <a:gd name="T4" fmla="*/ 28 w 73"/>
                <a:gd name="T5" fmla="*/ 19 h 62"/>
                <a:gd name="T6" fmla="*/ 17 w 73"/>
                <a:gd name="T7" fmla="*/ 56 h 62"/>
                <a:gd name="T8" fmla="*/ 21 w 73"/>
                <a:gd name="T9" fmla="*/ 35 h 62"/>
              </a:gdLst>
              <a:ahLst/>
              <a:cxnLst>
                <a:cxn ang="0">
                  <a:pos x="T0" y="T1"/>
                </a:cxn>
                <a:cxn ang="0">
                  <a:pos x="T2" y="T3"/>
                </a:cxn>
                <a:cxn ang="0">
                  <a:pos x="T4" y="T5"/>
                </a:cxn>
                <a:cxn ang="0">
                  <a:pos x="T6" y="T7"/>
                </a:cxn>
                <a:cxn ang="0">
                  <a:pos x="T8" y="T9"/>
                </a:cxn>
              </a:cxnLst>
              <a:rect l="0" t="0" r="r" b="b"/>
              <a:pathLst>
                <a:path w="73" h="62">
                  <a:moveTo>
                    <a:pt x="21" y="35"/>
                  </a:moveTo>
                  <a:cubicBezTo>
                    <a:pt x="21" y="35"/>
                    <a:pt x="39" y="23"/>
                    <a:pt x="65" y="55"/>
                  </a:cubicBezTo>
                  <a:cubicBezTo>
                    <a:pt x="71" y="62"/>
                    <a:pt x="73" y="0"/>
                    <a:pt x="28" y="19"/>
                  </a:cubicBezTo>
                  <a:cubicBezTo>
                    <a:pt x="0" y="31"/>
                    <a:pt x="17" y="56"/>
                    <a:pt x="17" y="56"/>
                  </a:cubicBezTo>
                  <a:cubicBezTo>
                    <a:pt x="17" y="56"/>
                    <a:pt x="9" y="41"/>
                    <a:pt x="21" y="35"/>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0" name="iṣľîdè"/>
            <p:cNvSpPr/>
            <p:nvPr/>
          </p:nvSpPr>
          <p:spPr bwMode="auto">
            <a:xfrm>
              <a:off x="7827029" y="4672133"/>
              <a:ext cx="4011" cy="12031"/>
            </a:xfrm>
            <a:custGeom>
              <a:avLst/>
              <a:gdLst>
                <a:gd name="T0" fmla="*/ 1 w 1"/>
                <a:gd name="T1" fmla="*/ 0 h 4"/>
                <a:gd name="T2" fmla="*/ 1 w 1"/>
                <a:gd name="T3" fmla="*/ 0 h 4"/>
                <a:gd name="T4" fmla="*/ 1 w 1"/>
                <a:gd name="T5" fmla="*/ 0 h 4"/>
                <a:gd name="T6" fmla="*/ 0 w 1"/>
                <a:gd name="T7" fmla="*/ 4 h 4"/>
                <a:gd name="T8" fmla="*/ 0 w 1"/>
                <a:gd name="T9" fmla="*/ 4 h 4"/>
                <a:gd name="T10" fmla="*/ 1 w 1"/>
                <a:gd name="T11" fmla="*/ 0 h 4"/>
              </a:gdLst>
              <a:ahLst/>
              <a:cxnLst>
                <a:cxn ang="0">
                  <a:pos x="T0" y="T1"/>
                </a:cxn>
                <a:cxn ang="0">
                  <a:pos x="T2" y="T3"/>
                </a:cxn>
                <a:cxn ang="0">
                  <a:pos x="T4" y="T5"/>
                </a:cxn>
                <a:cxn ang="0">
                  <a:pos x="T6" y="T7"/>
                </a:cxn>
                <a:cxn ang="0">
                  <a:pos x="T8" y="T9"/>
                </a:cxn>
                <a:cxn ang="0">
                  <a:pos x="T10" y="T11"/>
                </a:cxn>
              </a:cxnLst>
              <a:rect l="0" t="0" r="r" b="b"/>
              <a:pathLst>
                <a:path w="1" h="4">
                  <a:moveTo>
                    <a:pt x="1" y="0"/>
                  </a:moveTo>
                  <a:cubicBezTo>
                    <a:pt x="1" y="0"/>
                    <a:pt x="1" y="0"/>
                    <a:pt x="1" y="0"/>
                  </a:cubicBezTo>
                  <a:cubicBezTo>
                    <a:pt x="1" y="0"/>
                    <a:pt x="1" y="0"/>
                    <a:pt x="1" y="0"/>
                  </a:cubicBezTo>
                  <a:cubicBezTo>
                    <a:pt x="0" y="4"/>
                    <a:pt x="0" y="4"/>
                    <a:pt x="0" y="4"/>
                  </a:cubicBezTo>
                  <a:cubicBezTo>
                    <a:pt x="0" y="4"/>
                    <a:pt x="0" y="4"/>
                    <a:pt x="0" y="4"/>
                  </a:cubicBezTo>
                  <a:cubicBezTo>
                    <a:pt x="1" y="2"/>
                    <a:pt x="1" y="1"/>
                    <a:pt x="1" y="0"/>
                  </a:cubicBezTo>
                </a:path>
              </a:pathLst>
            </a:custGeom>
            <a:solidFill>
              <a:srgbClr val="7039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1" name="ïṩľíḍé"/>
            <p:cNvSpPr/>
            <p:nvPr/>
          </p:nvSpPr>
          <p:spPr bwMode="auto">
            <a:xfrm>
              <a:off x="7827029" y="4664112"/>
              <a:ext cx="30745" cy="20051"/>
            </a:xfrm>
            <a:custGeom>
              <a:avLst/>
              <a:gdLst>
                <a:gd name="T0" fmla="*/ 11 w 11"/>
                <a:gd name="T1" fmla="*/ 0 h 7"/>
                <a:gd name="T2" fmla="*/ 7 w 11"/>
                <a:gd name="T3" fmla="*/ 1 h 7"/>
                <a:gd name="T4" fmla="*/ 1 w 11"/>
                <a:gd name="T5" fmla="*/ 3 h 7"/>
                <a:gd name="T6" fmla="*/ 0 w 11"/>
                <a:gd name="T7" fmla="*/ 7 h 7"/>
                <a:gd name="T8" fmla="*/ 11 w 11"/>
                <a:gd name="T9" fmla="*/ 0 h 7"/>
              </a:gdLst>
              <a:ahLst/>
              <a:cxnLst>
                <a:cxn ang="0">
                  <a:pos x="T0" y="T1"/>
                </a:cxn>
                <a:cxn ang="0">
                  <a:pos x="T2" y="T3"/>
                </a:cxn>
                <a:cxn ang="0">
                  <a:pos x="T4" y="T5"/>
                </a:cxn>
                <a:cxn ang="0">
                  <a:pos x="T6" y="T7"/>
                </a:cxn>
                <a:cxn ang="0">
                  <a:pos x="T8" y="T9"/>
                </a:cxn>
              </a:cxnLst>
              <a:rect l="0" t="0" r="r" b="b"/>
              <a:pathLst>
                <a:path w="11" h="7">
                  <a:moveTo>
                    <a:pt x="11" y="0"/>
                  </a:moveTo>
                  <a:cubicBezTo>
                    <a:pt x="7" y="1"/>
                    <a:pt x="7" y="1"/>
                    <a:pt x="7" y="1"/>
                  </a:cubicBezTo>
                  <a:cubicBezTo>
                    <a:pt x="5" y="2"/>
                    <a:pt x="3" y="3"/>
                    <a:pt x="1" y="3"/>
                  </a:cubicBezTo>
                  <a:cubicBezTo>
                    <a:pt x="1" y="4"/>
                    <a:pt x="1" y="5"/>
                    <a:pt x="0" y="7"/>
                  </a:cubicBezTo>
                  <a:cubicBezTo>
                    <a:pt x="11" y="0"/>
                    <a:pt x="11" y="0"/>
                    <a:pt x="11" y="0"/>
                  </a:cubicBezTo>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2" name="ïsļíḋe"/>
            <p:cNvSpPr/>
            <p:nvPr/>
          </p:nvSpPr>
          <p:spPr bwMode="auto">
            <a:xfrm>
              <a:off x="7831039" y="4666786"/>
              <a:ext cx="16040" cy="5347"/>
            </a:xfrm>
            <a:custGeom>
              <a:avLst/>
              <a:gdLst>
                <a:gd name="T0" fmla="*/ 6 w 6"/>
                <a:gd name="T1" fmla="*/ 0 h 2"/>
                <a:gd name="T2" fmla="*/ 0 w 6"/>
                <a:gd name="T3" fmla="*/ 2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cubicBezTo>
                    <a:pt x="0" y="2"/>
                    <a:pt x="0" y="2"/>
                    <a:pt x="0" y="2"/>
                  </a:cubicBezTo>
                  <a:cubicBezTo>
                    <a:pt x="0" y="2"/>
                    <a:pt x="0" y="2"/>
                    <a:pt x="0" y="2"/>
                  </a:cubicBezTo>
                  <a:cubicBezTo>
                    <a:pt x="2" y="2"/>
                    <a:pt x="4" y="1"/>
                    <a:pt x="6" y="0"/>
                  </a:cubicBezTo>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3" name="ïSḻîḑe"/>
            <p:cNvSpPr/>
            <p:nvPr/>
          </p:nvSpPr>
          <p:spPr bwMode="auto">
            <a:xfrm>
              <a:off x="7718756" y="4450240"/>
              <a:ext cx="156395" cy="152384"/>
            </a:xfrm>
            <a:custGeom>
              <a:avLst/>
              <a:gdLst>
                <a:gd name="T0" fmla="*/ 11 w 56"/>
                <a:gd name="T1" fmla="*/ 53 h 55"/>
                <a:gd name="T2" fmla="*/ 40 w 56"/>
                <a:gd name="T3" fmla="*/ 48 h 55"/>
                <a:gd name="T4" fmla="*/ 51 w 56"/>
                <a:gd name="T5" fmla="*/ 37 h 55"/>
                <a:gd name="T6" fmla="*/ 11 w 56"/>
                <a:gd name="T7" fmla="*/ 53 h 55"/>
              </a:gdLst>
              <a:ahLst/>
              <a:cxnLst>
                <a:cxn ang="0">
                  <a:pos x="T0" y="T1"/>
                </a:cxn>
                <a:cxn ang="0">
                  <a:pos x="T2" y="T3"/>
                </a:cxn>
                <a:cxn ang="0">
                  <a:pos x="T4" y="T5"/>
                </a:cxn>
                <a:cxn ang="0">
                  <a:pos x="T6" y="T7"/>
                </a:cxn>
              </a:cxnLst>
              <a:rect l="0" t="0" r="r" b="b"/>
              <a:pathLst>
                <a:path w="56" h="55">
                  <a:moveTo>
                    <a:pt x="11" y="53"/>
                  </a:moveTo>
                  <a:cubicBezTo>
                    <a:pt x="11" y="53"/>
                    <a:pt x="32" y="31"/>
                    <a:pt x="40" y="48"/>
                  </a:cubicBezTo>
                  <a:cubicBezTo>
                    <a:pt x="44" y="55"/>
                    <a:pt x="56" y="41"/>
                    <a:pt x="51" y="37"/>
                  </a:cubicBezTo>
                  <a:cubicBezTo>
                    <a:pt x="0" y="0"/>
                    <a:pt x="11" y="53"/>
                    <a:pt x="11" y="53"/>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4" name="îśļïďè"/>
            <p:cNvSpPr/>
            <p:nvPr/>
          </p:nvSpPr>
          <p:spPr bwMode="auto">
            <a:xfrm>
              <a:off x="7774898" y="5249588"/>
              <a:ext cx="191149" cy="33418"/>
            </a:xfrm>
            <a:custGeom>
              <a:avLst/>
              <a:gdLst>
                <a:gd name="T0" fmla="*/ 0 w 69"/>
                <a:gd name="T1" fmla="*/ 0 h 12"/>
                <a:gd name="T2" fmla="*/ 1 w 69"/>
                <a:gd name="T3" fmla="*/ 4 h 12"/>
                <a:gd name="T4" fmla="*/ 67 w 69"/>
                <a:gd name="T5" fmla="*/ 11 h 12"/>
                <a:gd name="T6" fmla="*/ 69 w 69"/>
                <a:gd name="T7" fmla="*/ 6 h 12"/>
                <a:gd name="T8" fmla="*/ 0 w 69"/>
                <a:gd name="T9" fmla="*/ 0 h 12"/>
              </a:gdLst>
              <a:ahLst/>
              <a:cxnLst>
                <a:cxn ang="0">
                  <a:pos x="T0" y="T1"/>
                </a:cxn>
                <a:cxn ang="0">
                  <a:pos x="T2" y="T3"/>
                </a:cxn>
                <a:cxn ang="0">
                  <a:pos x="T4" y="T5"/>
                </a:cxn>
                <a:cxn ang="0">
                  <a:pos x="T6" y="T7"/>
                </a:cxn>
                <a:cxn ang="0">
                  <a:pos x="T8" y="T9"/>
                </a:cxn>
              </a:cxnLst>
              <a:rect l="0" t="0" r="r" b="b"/>
              <a:pathLst>
                <a:path w="69" h="12">
                  <a:moveTo>
                    <a:pt x="0" y="0"/>
                  </a:moveTo>
                  <a:cubicBezTo>
                    <a:pt x="0" y="2"/>
                    <a:pt x="1" y="3"/>
                    <a:pt x="1" y="4"/>
                  </a:cubicBezTo>
                  <a:cubicBezTo>
                    <a:pt x="24" y="12"/>
                    <a:pt x="49" y="12"/>
                    <a:pt x="67" y="11"/>
                  </a:cubicBezTo>
                  <a:cubicBezTo>
                    <a:pt x="68" y="9"/>
                    <a:pt x="68" y="8"/>
                    <a:pt x="69" y="6"/>
                  </a:cubicBezTo>
                  <a:cubicBezTo>
                    <a:pt x="50" y="7"/>
                    <a:pt x="24" y="7"/>
                    <a:pt x="0" y="0"/>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5" name="îṧ1iďe"/>
            <p:cNvSpPr/>
            <p:nvPr/>
          </p:nvSpPr>
          <p:spPr bwMode="auto">
            <a:xfrm>
              <a:off x="7994117" y="4988930"/>
              <a:ext cx="5347" cy="28071"/>
            </a:xfrm>
            <a:custGeom>
              <a:avLst/>
              <a:gdLst>
                <a:gd name="T0" fmla="*/ 2 w 2"/>
                <a:gd name="T1" fmla="*/ 10 h 10"/>
                <a:gd name="T2" fmla="*/ 0 w 2"/>
                <a:gd name="T3" fmla="*/ 0 h 10"/>
                <a:gd name="T4" fmla="*/ 2 w 2"/>
                <a:gd name="T5" fmla="*/ 10 h 10"/>
              </a:gdLst>
              <a:ahLst/>
              <a:cxnLst>
                <a:cxn ang="0">
                  <a:pos x="T0" y="T1"/>
                </a:cxn>
                <a:cxn ang="0">
                  <a:pos x="T2" y="T3"/>
                </a:cxn>
                <a:cxn ang="0">
                  <a:pos x="T4" y="T5"/>
                </a:cxn>
              </a:cxnLst>
              <a:rect l="0" t="0" r="r" b="b"/>
              <a:pathLst>
                <a:path w="2" h="10">
                  <a:moveTo>
                    <a:pt x="2" y="10"/>
                  </a:moveTo>
                  <a:cubicBezTo>
                    <a:pt x="2" y="6"/>
                    <a:pt x="1" y="2"/>
                    <a:pt x="0" y="0"/>
                  </a:cubicBezTo>
                  <a:cubicBezTo>
                    <a:pt x="1" y="4"/>
                    <a:pt x="1" y="7"/>
                    <a:pt x="2" y="10"/>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6" name="ïs1iḋê"/>
            <p:cNvSpPr/>
            <p:nvPr/>
          </p:nvSpPr>
          <p:spPr bwMode="auto">
            <a:xfrm>
              <a:off x="7344480" y="4767038"/>
              <a:ext cx="232586" cy="177782"/>
            </a:xfrm>
            <a:custGeom>
              <a:avLst/>
              <a:gdLst>
                <a:gd name="T0" fmla="*/ 174 w 174"/>
                <a:gd name="T1" fmla="*/ 120 h 133"/>
                <a:gd name="T2" fmla="*/ 164 w 174"/>
                <a:gd name="T3" fmla="*/ 133 h 133"/>
                <a:gd name="T4" fmla="*/ 0 w 174"/>
                <a:gd name="T5" fmla="*/ 12 h 133"/>
                <a:gd name="T6" fmla="*/ 8 w 174"/>
                <a:gd name="T7" fmla="*/ 0 h 133"/>
                <a:gd name="T8" fmla="*/ 174 w 174"/>
                <a:gd name="T9" fmla="*/ 120 h 133"/>
              </a:gdLst>
              <a:ahLst/>
              <a:cxnLst>
                <a:cxn ang="0">
                  <a:pos x="T0" y="T1"/>
                </a:cxn>
                <a:cxn ang="0">
                  <a:pos x="T2" y="T3"/>
                </a:cxn>
                <a:cxn ang="0">
                  <a:pos x="T4" y="T5"/>
                </a:cxn>
                <a:cxn ang="0">
                  <a:pos x="T6" y="T7"/>
                </a:cxn>
                <a:cxn ang="0">
                  <a:pos x="T8" y="T9"/>
                </a:cxn>
              </a:cxnLst>
              <a:rect l="0" t="0" r="r" b="b"/>
              <a:pathLst>
                <a:path w="174" h="133">
                  <a:moveTo>
                    <a:pt x="174" y="120"/>
                  </a:moveTo>
                  <a:lnTo>
                    <a:pt x="164" y="133"/>
                  </a:lnTo>
                  <a:lnTo>
                    <a:pt x="0" y="12"/>
                  </a:lnTo>
                  <a:lnTo>
                    <a:pt x="8" y="0"/>
                  </a:lnTo>
                  <a:lnTo>
                    <a:pt x="174" y="120"/>
                  </a:ln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7" name="ïṩľiḍé"/>
            <p:cNvSpPr/>
            <p:nvPr/>
          </p:nvSpPr>
          <p:spPr bwMode="auto">
            <a:xfrm>
              <a:off x="7355173" y="4767038"/>
              <a:ext cx="221892" cy="160404"/>
            </a:xfrm>
            <a:custGeom>
              <a:avLst/>
              <a:gdLst>
                <a:gd name="T0" fmla="*/ 162 w 166"/>
                <a:gd name="T1" fmla="*/ 81 h 120"/>
                <a:gd name="T2" fmla="*/ 166 w 166"/>
                <a:gd name="T3" fmla="*/ 120 h 120"/>
                <a:gd name="T4" fmla="*/ 0 w 166"/>
                <a:gd name="T5" fmla="*/ 0 h 120"/>
                <a:gd name="T6" fmla="*/ 52 w 166"/>
                <a:gd name="T7" fmla="*/ 2 h 120"/>
                <a:gd name="T8" fmla="*/ 162 w 166"/>
                <a:gd name="T9" fmla="*/ 81 h 120"/>
              </a:gdLst>
              <a:ahLst/>
              <a:cxnLst>
                <a:cxn ang="0">
                  <a:pos x="T0" y="T1"/>
                </a:cxn>
                <a:cxn ang="0">
                  <a:pos x="T2" y="T3"/>
                </a:cxn>
                <a:cxn ang="0">
                  <a:pos x="T4" y="T5"/>
                </a:cxn>
                <a:cxn ang="0">
                  <a:pos x="T6" y="T7"/>
                </a:cxn>
                <a:cxn ang="0">
                  <a:pos x="T8" y="T9"/>
                </a:cxn>
              </a:cxnLst>
              <a:rect l="0" t="0" r="r" b="b"/>
              <a:pathLst>
                <a:path w="166" h="120">
                  <a:moveTo>
                    <a:pt x="162" y="81"/>
                  </a:moveTo>
                  <a:lnTo>
                    <a:pt x="166" y="120"/>
                  </a:lnTo>
                  <a:lnTo>
                    <a:pt x="0" y="0"/>
                  </a:lnTo>
                  <a:lnTo>
                    <a:pt x="52" y="2"/>
                  </a:lnTo>
                  <a:lnTo>
                    <a:pt x="162"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8" name="ïSļîḑé"/>
            <p:cNvSpPr/>
            <p:nvPr/>
          </p:nvSpPr>
          <p:spPr bwMode="auto">
            <a:xfrm>
              <a:off x="7538301" y="4697530"/>
              <a:ext cx="481213" cy="379623"/>
            </a:xfrm>
            <a:custGeom>
              <a:avLst/>
              <a:gdLst>
                <a:gd name="T0" fmla="*/ 128 w 173"/>
                <a:gd name="T1" fmla="*/ 11 h 137"/>
                <a:gd name="T2" fmla="*/ 103 w 173"/>
                <a:gd name="T3" fmla="*/ 46 h 137"/>
                <a:gd name="T4" fmla="*/ 86 w 173"/>
                <a:gd name="T5" fmla="*/ 98 h 137"/>
                <a:gd name="T6" fmla="*/ 2 w 173"/>
                <a:gd name="T7" fmla="*/ 70 h 137"/>
                <a:gd name="T8" fmla="*/ 0 w 173"/>
                <a:gd name="T9" fmla="*/ 87 h 137"/>
                <a:gd name="T10" fmla="*/ 103 w 173"/>
                <a:gd name="T11" fmla="*/ 125 h 137"/>
                <a:gd name="T12" fmla="*/ 128 w 173"/>
                <a:gd name="T13" fmla="*/ 11 h 137"/>
              </a:gdLst>
              <a:ahLst/>
              <a:cxnLst>
                <a:cxn ang="0">
                  <a:pos x="T0" y="T1"/>
                </a:cxn>
                <a:cxn ang="0">
                  <a:pos x="T2" y="T3"/>
                </a:cxn>
                <a:cxn ang="0">
                  <a:pos x="T4" y="T5"/>
                </a:cxn>
                <a:cxn ang="0">
                  <a:pos x="T6" y="T7"/>
                </a:cxn>
                <a:cxn ang="0">
                  <a:pos x="T8" y="T9"/>
                </a:cxn>
                <a:cxn ang="0">
                  <a:pos x="T10" y="T11"/>
                </a:cxn>
                <a:cxn ang="0">
                  <a:pos x="T12" y="T13"/>
                </a:cxn>
              </a:cxnLst>
              <a:rect l="0" t="0" r="r" b="b"/>
              <a:pathLst>
                <a:path w="173" h="137">
                  <a:moveTo>
                    <a:pt x="128" y="11"/>
                  </a:moveTo>
                  <a:cubicBezTo>
                    <a:pt x="128" y="11"/>
                    <a:pt x="112" y="13"/>
                    <a:pt x="103" y="46"/>
                  </a:cubicBezTo>
                  <a:cubicBezTo>
                    <a:pt x="94" y="79"/>
                    <a:pt x="86" y="98"/>
                    <a:pt x="86" y="98"/>
                  </a:cubicBezTo>
                  <a:cubicBezTo>
                    <a:pt x="2" y="70"/>
                    <a:pt x="2" y="70"/>
                    <a:pt x="2" y="70"/>
                  </a:cubicBezTo>
                  <a:cubicBezTo>
                    <a:pt x="0" y="87"/>
                    <a:pt x="0" y="87"/>
                    <a:pt x="0" y="87"/>
                  </a:cubicBezTo>
                  <a:cubicBezTo>
                    <a:pt x="0" y="87"/>
                    <a:pt x="85" y="137"/>
                    <a:pt x="103" y="125"/>
                  </a:cubicBezTo>
                  <a:cubicBezTo>
                    <a:pt x="121" y="114"/>
                    <a:pt x="173" y="0"/>
                    <a:pt x="128" y="11"/>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9" name="íṩ1íďê"/>
            <p:cNvSpPr/>
            <p:nvPr/>
          </p:nvSpPr>
          <p:spPr bwMode="auto">
            <a:xfrm>
              <a:off x="7424682" y="4863281"/>
              <a:ext cx="130997" cy="76192"/>
            </a:xfrm>
            <a:custGeom>
              <a:avLst/>
              <a:gdLst>
                <a:gd name="T0" fmla="*/ 41 w 47"/>
                <a:gd name="T1" fmla="*/ 27 h 27"/>
                <a:gd name="T2" fmla="*/ 17 w 47"/>
                <a:gd name="T3" fmla="*/ 12 h 27"/>
                <a:gd name="T4" fmla="*/ 35 w 47"/>
                <a:gd name="T5" fmla="*/ 12 h 27"/>
                <a:gd name="T6" fmla="*/ 28 w 47"/>
                <a:gd name="T7" fmla="*/ 4 h 27"/>
                <a:gd name="T8" fmla="*/ 47 w 47"/>
                <a:gd name="T9" fmla="*/ 11 h 27"/>
                <a:gd name="T10" fmla="*/ 41 w 47"/>
                <a:gd name="T11" fmla="*/ 27 h 27"/>
              </a:gdLst>
              <a:ahLst/>
              <a:cxnLst>
                <a:cxn ang="0">
                  <a:pos x="T0" y="T1"/>
                </a:cxn>
                <a:cxn ang="0">
                  <a:pos x="T2" y="T3"/>
                </a:cxn>
                <a:cxn ang="0">
                  <a:pos x="T4" y="T5"/>
                </a:cxn>
                <a:cxn ang="0">
                  <a:pos x="T6" y="T7"/>
                </a:cxn>
                <a:cxn ang="0">
                  <a:pos x="T8" y="T9"/>
                </a:cxn>
                <a:cxn ang="0">
                  <a:pos x="T10" y="T11"/>
                </a:cxn>
              </a:cxnLst>
              <a:rect l="0" t="0" r="r" b="b"/>
              <a:pathLst>
                <a:path w="47" h="27">
                  <a:moveTo>
                    <a:pt x="41" y="27"/>
                  </a:moveTo>
                  <a:cubicBezTo>
                    <a:pt x="41" y="27"/>
                    <a:pt x="0" y="13"/>
                    <a:pt x="17" y="12"/>
                  </a:cubicBezTo>
                  <a:cubicBezTo>
                    <a:pt x="25" y="12"/>
                    <a:pt x="33" y="15"/>
                    <a:pt x="35" y="12"/>
                  </a:cubicBezTo>
                  <a:cubicBezTo>
                    <a:pt x="36" y="9"/>
                    <a:pt x="30" y="9"/>
                    <a:pt x="28" y="4"/>
                  </a:cubicBezTo>
                  <a:cubicBezTo>
                    <a:pt x="26" y="0"/>
                    <a:pt x="47" y="11"/>
                    <a:pt x="47" y="11"/>
                  </a:cubicBezTo>
                  <a:lnTo>
                    <a:pt x="41" y="27"/>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0" name="ïšľiďé"/>
            <p:cNvSpPr/>
            <p:nvPr/>
          </p:nvSpPr>
          <p:spPr bwMode="auto">
            <a:xfrm>
              <a:off x="7860447" y="4553166"/>
              <a:ext cx="66835" cy="139017"/>
            </a:xfrm>
            <a:custGeom>
              <a:avLst/>
              <a:gdLst>
                <a:gd name="T0" fmla="*/ 5 w 24"/>
                <a:gd name="T1" fmla="*/ 1 h 50"/>
                <a:gd name="T2" fmla="*/ 0 w 24"/>
                <a:gd name="T3" fmla="*/ 30 h 50"/>
                <a:gd name="T4" fmla="*/ 13 w 24"/>
                <a:gd name="T5" fmla="*/ 39 h 50"/>
                <a:gd name="T6" fmla="*/ 20 w 24"/>
                <a:gd name="T7" fmla="*/ 13 h 50"/>
                <a:gd name="T8" fmla="*/ 5 w 24"/>
                <a:gd name="T9" fmla="*/ 1 h 50"/>
              </a:gdLst>
              <a:ahLst/>
              <a:cxnLst>
                <a:cxn ang="0">
                  <a:pos x="T0" y="T1"/>
                </a:cxn>
                <a:cxn ang="0">
                  <a:pos x="T2" y="T3"/>
                </a:cxn>
                <a:cxn ang="0">
                  <a:pos x="T4" y="T5"/>
                </a:cxn>
                <a:cxn ang="0">
                  <a:pos x="T6" y="T7"/>
                </a:cxn>
                <a:cxn ang="0">
                  <a:pos x="T8" y="T9"/>
                </a:cxn>
              </a:cxnLst>
              <a:rect l="0" t="0" r="r" b="b"/>
              <a:pathLst>
                <a:path w="24" h="50">
                  <a:moveTo>
                    <a:pt x="5" y="1"/>
                  </a:moveTo>
                  <a:cubicBezTo>
                    <a:pt x="0" y="3"/>
                    <a:pt x="1" y="20"/>
                    <a:pt x="0" y="30"/>
                  </a:cubicBezTo>
                  <a:cubicBezTo>
                    <a:pt x="0" y="37"/>
                    <a:pt x="3" y="50"/>
                    <a:pt x="13" y="39"/>
                  </a:cubicBezTo>
                  <a:cubicBezTo>
                    <a:pt x="18" y="34"/>
                    <a:pt x="24" y="24"/>
                    <a:pt x="20" y="13"/>
                  </a:cubicBezTo>
                  <a:cubicBezTo>
                    <a:pt x="17" y="6"/>
                    <a:pt x="9" y="0"/>
                    <a:pt x="5" y="1"/>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1" name="îšlíḑe"/>
            <p:cNvSpPr/>
            <p:nvPr/>
          </p:nvSpPr>
          <p:spPr bwMode="auto">
            <a:xfrm>
              <a:off x="7841733" y="4569206"/>
              <a:ext cx="28071" cy="36091"/>
            </a:xfrm>
            <a:custGeom>
              <a:avLst/>
              <a:gdLst>
                <a:gd name="T0" fmla="*/ 9 w 10"/>
                <a:gd name="T1" fmla="*/ 7 h 13"/>
                <a:gd name="T2" fmla="*/ 4 w 10"/>
                <a:gd name="T3" fmla="*/ 12 h 13"/>
                <a:gd name="T4" fmla="*/ 0 w 10"/>
                <a:gd name="T5" fmla="*/ 5 h 13"/>
                <a:gd name="T6" fmla="*/ 5 w 10"/>
                <a:gd name="T7" fmla="*/ 1 h 13"/>
                <a:gd name="T8" fmla="*/ 9 w 10"/>
                <a:gd name="T9" fmla="*/ 7 h 13"/>
              </a:gdLst>
              <a:ahLst/>
              <a:cxnLst>
                <a:cxn ang="0">
                  <a:pos x="T0" y="T1"/>
                </a:cxn>
                <a:cxn ang="0">
                  <a:pos x="T2" y="T3"/>
                </a:cxn>
                <a:cxn ang="0">
                  <a:pos x="T4" y="T5"/>
                </a:cxn>
                <a:cxn ang="0">
                  <a:pos x="T6" y="T7"/>
                </a:cxn>
                <a:cxn ang="0">
                  <a:pos x="T8" y="T9"/>
                </a:cxn>
              </a:cxnLst>
              <a:rect l="0" t="0" r="r" b="b"/>
              <a:pathLst>
                <a:path w="10" h="13">
                  <a:moveTo>
                    <a:pt x="9" y="7"/>
                  </a:moveTo>
                  <a:cubicBezTo>
                    <a:pt x="9" y="11"/>
                    <a:pt x="7" y="13"/>
                    <a:pt x="4" y="12"/>
                  </a:cubicBezTo>
                  <a:cubicBezTo>
                    <a:pt x="1" y="11"/>
                    <a:pt x="0" y="8"/>
                    <a:pt x="0" y="5"/>
                  </a:cubicBezTo>
                  <a:cubicBezTo>
                    <a:pt x="0" y="2"/>
                    <a:pt x="3" y="0"/>
                    <a:pt x="5" y="1"/>
                  </a:cubicBezTo>
                  <a:cubicBezTo>
                    <a:pt x="8" y="1"/>
                    <a:pt x="10" y="4"/>
                    <a:pt x="9" y="7"/>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2" name="ïšḷiḓe"/>
            <p:cNvSpPr/>
            <p:nvPr/>
          </p:nvSpPr>
          <p:spPr bwMode="auto">
            <a:xfrm>
              <a:off x="7852426" y="4586584"/>
              <a:ext cx="22724" cy="21387"/>
            </a:xfrm>
            <a:custGeom>
              <a:avLst/>
              <a:gdLst>
                <a:gd name="T0" fmla="*/ 1 w 8"/>
                <a:gd name="T1" fmla="*/ 5 h 8"/>
                <a:gd name="T2" fmla="*/ 5 w 8"/>
                <a:gd name="T3" fmla="*/ 7 h 8"/>
                <a:gd name="T4" fmla="*/ 7 w 8"/>
                <a:gd name="T5" fmla="*/ 3 h 8"/>
                <a:gd name="T6" fmla="*/ 3 w 8"/>
                <a:gd name="T7" fmla="*/ 1 h 8"/>
                <a:gd name="T8" fmla="*/ 1 w 8"/>
                <a:gd name="T9" fmla="*/ 5 h 8"/>
              </a:gdLst>
              <a:ahLst/>
              <a:cxnLst>
                <a:cxn ang="0">
                  <a:pos x="T0" y="T1"/>
                </a:cxn>
                <a:cxn ang="0">
                  <a:pos x="T2" y="T3"/>
                </a:cxn>
                <a:cxn ang="0">
                  <a:pos x="T4" y="T5"/>
                </a:cxn>
                <a:cxn ang="0">
                  <a:pos x="T6" y="T7"/>
                </a:cxn>
                <a:cxn ang="0">
                  <a:pos x="T8" y="T9"/>
                </a:cxn>
              </a:cxnLst>
              <a:rect l="0" t="0" r="r" b="b"/>
              <a:pathLst>
                <a:path w="8" h="8">
                  <a:moveTo>
                    <a:pt x="1" y="5"/>
                  </a:moveTo>
                  <a:cubicBezTo>
                    <a:pt x="2" y="7"/>
                    <a:pt x="4" y="8"/>
                    <a:pt x="5" y="7"/>
                  </a:cubicBezTo>
                  <a:cubicBezTo>
                    <a:pt x="7" y="7"/>
                    <a:pt x="8" y="5"/>
                    <a:pt x="7" y="3"/>
                  </a:cubicBezTo>
                  <a:cubicBezTo>
                    <a:pt x="7" y="1"/>
                    <a:pt x="5" y="0"/>
                    <a:pt x="3" y="1"/>
                  </a:cubicBezTo>
                  <a:cubicBezTo>
                    <a:pt x="1" y="2"/>
                    <a:pt x="0" y="4"/>
                    <a:pt x="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3" name="ïṩḷïďê"/>
            <p:cNvSpPr/>
            <p:nvPr/>
          </p:nvSpPr>
          <p:spPr bwMode="auto">
            <a:xfrm>
              <a:off x="4193874" y="4725601"/>
              <a:ext cx="522651" cy="315462"/>
            </a:xfrm>
            <a:custGeom>
              <a:avLst/>
              <a:gdLst>
                <a:gd name="T0" fmla="*/ 46 w 188"/>
                <a:gd name="T1" fmla="*/ 1 h 114"/>
                <a:gd name="T2" fmla="*/ 78 w 188"/>
                <a:gd name="T3" fmla="*/ 30 h 114"/>
                <a:gd name="T4" fmla="*/ 106 w 188"/>
                <a:gd name="T5" fmla="*/ 77 h 114"/>
                <a:gd name="T6" fmla="*/ 182 w 188"/>
                <a:gd name="T7" fmla="*/ 31 h 114"/>
                <a:gd name="T8" fmla="*/ 188 w 188"/>
                <a:gd name="T9" fmla="*/ 47 h 114"/>
                <a:gd name="T10" fmla="*/ 96 w 188"/>
                <a:gd name="T11" fmla="*/ 107 h 114"/>
                <a:gd name="T12" fmla="*/ 46 w 188"/>
                <a:gd name="T13" fmla="*/ 1 h 114"/>
              </a:gdLst>
              <a:ahLst/>
              <a:cxnLst>
                <a:cxn ang="0">
                  <a:pos x="T0" y="T1"/>
                </a:cxn>
                <a:cxn ang="0">
                  <a:pos x="T2" y="T3"/>
                </a:cxn>
                <a:cxn ang="0">
                  <a:pos x="T4" y="T5"/>
                </a:cxn>
                <a:cxn ang="0">
                  <a:pos x="T6" y="T7"/>
                </a:cxn>
                <a:cxn ang="0">
                  <a:pos x="T8" y="T9"/>
                </a:cxn>
                <a:cxn ang="0">
                  <a:pos x="T10" y="T11"/>
                </a:cxn>
                <a:cxn ang="0">
                  <a:pos x="T12" y="T13"/>
                </a:cxn>
              </a:cxnLst>
              <a:rect l="0" t="0" r="r" b="b"/>
              <a:pathLst>
                <a:path w="188" h="114">
                  <a:moveTo>
                    <a:pt x="46" y="1"/>
                  </a:moveTo>
                  <a:cubicBezTo>
                    <a:pt x="46" y="1"/>
                    <a:pt x="62" y="0"/>
                    <a:pt x="78" y="30"/>
                  </a:cubicBezTo>
                  <a:cubicBezTo>
                    <a:pt x="94" y="60"/>
                    <a:pt x="106" y="77"/>
                    <a:pt x="106" y="77"/>
                  </a:cubicBezTo>
                  <a:cubicBezTo>
                    <a:pt x="182" y="31"/>
                    <a:pt x="182" y="31"/>
                    <a:pt x="182" y="31"/>
                  </a:cubicBezTo>
                  <a:cubicBezTo>
                    <a:pt x="188" y="47"/>
                    <a:pt x="188" y="47"/>
                    <a:pt x="188" y="47"/>
                  </a:cubicBezTo>
                  <a:cubicBezTo>
                    <a:pt x="188" y="47"/>
                    <a:pt x="116" y="114"/>
                    <a:pt x="96" y="107"/>
                  </a:cubicBezTo>
                  <a:cubicBezTo>
                    <a:pt x="76" y="100"/>
                    <a:pt x="0" y="1"/>
                    <a:pt x="46" y="1"/>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4" name="îşlíḓè"/>
            <p:cNvSpPr/>
            <p:nvPr/>
          </p:nvSpPr>
          <p:spPr bwMode="auto">
            <a:xfrm>
              <a:off x="4692464" y="4772385"/>
              <a:ext cx="126987" cy="82876"/>
            </a:xfrm>
            <a:custGeom>
              <a:avLst/>
              <a:gdLst>
                <a:gd name="T0" fmla="*/ 8 w 46"/>
                <a:gd name="T1" fmla="*/ 30 h 30"/>
                <a:gd name="T2" fmla="*/ 29 w 46"/>
                <a:gd name="T3" fmla="*/ 10 h 30"/>
                <a:gd name="T4" fmla="*/ 11 w 46"/>
                <a:gd name="T5" fmla="*/ 14 h 30"/>
                <a:gd name="T6" fmla="*/ 16 w 46"/>
                <a:gd name="T7" fmla="*/ 5 h 30"/>
                <a:gd name="T8" fmla="*/ 0 w 46"/>
                <a:gd name="T9" fmla="*/ 16 h 30"/>
                <a:gd name="T10" fmla="*/ 8 w 46"/>
                <a:gd name="T11" fmla="*/ 30 h 30"/>
              </a:gdLst>
              <a:ahLst/>
              <a:cxnLst>
                <a:cxn ang="0">
                  <a:pos x="T0" y="T1"/>
                </a:cxn>
                <a:cxn ang="0">
                  <a:pos x="T2" y="T3"/>
                </a:cxn>
                <a:cxn ang="0">
                  <a:pos x="T4" y="T5"/>
                </a:cxn>
                <a:cxn ang="0">
                  <a:pos x="T6" y="T7"/>
                </a:cxn>
                <a:cxn ang="0">
                  <a:pos x="T8" y="T9"/>
                </a:cxn>
                <a:cxn ang="0">
                  <a:pos x="T10" y="T11"/>
                </a:cxn>
              </a:cxnLst>
              <a:rect l="0" t="0" r="r" b="b"/>
              <a:pathLst>
                <a:path w="46" h="30">
                  <a:moveTo>
                    <a:pt x="8" y="30"/>
                  </a:moveTo>
                  <a:cubicBezTo>
                    <a:pt x="8" y="30"/>
                    <a:pt x="46" y="7"/>
                    <a:pt x="29" y="10"/>
                  </a:cubicBezTo>
                  <a:cubicBezTo>
                    <a:pt x="21" y="12"/>
                    <a:pt x="14" y="17"/>
                    <a:pt x="11" y="14"/>
                  </a:cubicBezTo>
                  <a:cubicBezTo>
                    <a:pt x="9" y="11"/>
                    <a:pt x="15" y="10"/>
                    <a:pt x="16" y="5"/>
                  </a:cubicBezTo>
                  <a:cubicBezTo>
                    <a:pt x="18" y="0"/>
                    <a:pt x="0" y="16"/>
                    <a:pt x="0" y="16"/>
                  </a:cubicBezTo>
                  <a:lnTo>
                    <a:pt x="8" y="30"/>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5" name="iṥlíḋè"/>
            <p:cNvSpPr/>
            <p:nvPr/>
          </p:nvSpPr>
          <p:spPr bwMode="auto">
            <a:xfrm>
              <a:off x="4556120" y="4869964"/>
              <a:ext cx="97580" cy="69508"/>
            </a:xfrm>
            <a:custGeom>
              <a:avLst/>
              <a:gdLst>
                <a:gd name="T0" fmla="*/ 66 w 73"/>
                <a:gd name="T1" fmla="*/ 0 h 52"/>
                <a:gd name="T2" fmla="*/ 0 w 73"/>
                <a:gd name="T3" fmla="*/ 52 h 52"/>
                <a:gd name="T4" fmla="*/ 73 w 73"/>
                <a:gd name="T5" fmla="*/ 27 h 52"/>
                <a:gd name="T6" fmla="*/ 66 w 73"/>
                <a:gd name="T7" fmla="*/ 0 h 52"/>
              </a:gdLst>
              <a:ahLst/>
              <a:cxnLst>
                <a:cxn ang="0">
                  <a:pos x="T0" y="T1"/>
                </a:cxn>
                <a:cxn ang="0">
                  <a:pos x="T2" y="T3"/>
                </a:cxn>
                <a:cxn ang="0">
                  <a:pos x="T4" y="T5"/>
                </a:cxn>
                <a:cxn ang="0">
                  <a:pos x="T6" y="T7"/>
                </a:cxn>
              </a:cxnLst>
              <a:rect l="0" t="0" r="r" b="b"/>
              <a:pathLst>
                <a:path w="73" h="52">
                  <a:moveTo>
                    <a:pt x="66" y="0"/>
                  </a:moveTo>
                  <a:lnTo>
                    <a:pt x="0" y="52"/>
                  </a:lnTo>
                  <a:lnTo>
                    <a:pt x="73" y="27"/>
                  </a:lnTo>
                  <a:lnTo>
                    <a:pt x="66" y="0"/>
                  </a:lnTo>
                  <a:close/>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6" name="íṣļîḓé"/>
            <p:cNvSpPr/>
            <p:nvPr/>
          </p:nvSpPr>
          <p:spPr bwMode="auto">
            <a:xfrm>
              <a:off x="4556120" y="4869964"/>
              <a:ext cx="97580" cy="69508"/>
            </a:xfrm>
            <a:custGeom>
              <a:avLst/>
              <a:gdLst>
                <a:gd name="T0" fmla="*/ 66 w 73"/>
                <a:gd name="T1" fmla="*/ 0 h 52"/>
                <a:gd name="T2" fmla="*/ 0 w 73"/>
                <a:gd name="T3" fmla="*/ 52 h 52"/>
                <a:gd name="T4" fmla="*/ 73 w 73"/>
                <a:gd name="T5" fmla="*/ 27 h 52"/>
                <a:gd name="T6" fmla="*/ 66 w 73"/>
                <a:gd name="T7" fmla="*/ 0 h 52"/>
              </a:gdLst>
              <a:ahLst/>
              <a:cxnLst>
                <a:cxn ang="0">
                  <a:pos x="T0" y="T1"/>
                </a:cxn>
                <a:cxn ang="0">
                  <a:pos x="T2" y="T3"/>
                </a:cxn>
                <a:cxn ang="0">
                  <a:pos x="T4" y="T5"/>
                </a:cxn>
                <a:cxn ang="0">
                  <a:pos x="T6" y="T7"/>
                </a:cxn>
              </a:cxnLst>
              <a:rect l="0" t="0" r="r" b="b"/>
              <a:pathLst>
                <a:path w="73" h="52">
                  <a:moveTo>
                    <a:pt x="66" y="0"/>
                  </a:moveTo>
                  <a:lnTo>
                    <a:pt x="0" y="52"/>
                  </a:lnTo>
                  <a:lnTo>
                    <a:pt x="73" y="27"/>
                  </a:lnTo>
                  <a:lnTo>
                    <a:pt x="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7" name="íṥľîḑé"/>
            <p:cNvSpPr/>
            <p:nvPr/>
          </p:nvSpPr>
          <p:spPr bwMode="auto">
            <a:xfrm>
              <a:off x="4314177" y="5667975"/>
              <a:ext cx="211199" cy="86886"/>
            </a:xfrm>
            <a:custGeom>
              <a:avLst/>
              <a:gdLst>
                <a:gd name="T0" fmla="*/ 19 w 76"/>
                <a:gd name="T1" fmla="*/ 2 h 31"/>
                <a:gd name="T2" fmla="*/ 64 w 76"/>
                <a:gd name="T3" fmla="*/ 25 h 31"/>
                <a:gd name="T4" fmla="*/ 54 w 76"/>
                <a:gd name="T5" fmla="*/ 31 h 31"/>
                <a:gd name="T6" fmla="*/ 28 w 76"/>
                <a:gd name="T7" fmla="*/ 25 h 31"/>
                <a:gd name="T8" fmla="*/ 5 w 76"/>
                <a:gd name="T9" fmla="*/ 12 h 31"/>
                <a:gd name="T10" fmla="*/ 5 w 76"/>
                <a:gd name="T11" fmla="*/ 11 h 31"/>
                <a:gd name="T12" fmla="*/ 7 w 76"/>
                <a:gd name="T13" fmla="*/ 1 h 31"/>
                <a:gd name="T14" fmla="*/ 19 w 76"/>
                <a:gd name="T15" fmla="*/ 2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31">
                  <a:moveTo>
                    <a:pt x="19" y="2"/>
                  </a:moveTo>
                  <a:cubicBezTo>
                    <a:pt x="19" y="2"/>
                    <a:pt x="53" y="24"/>
                    <a:pt x="64" y="25"/>
                  </a:cubicBezTo>
                  <a:cubicBezTo>
                    <a:pt x="76" y="26"/>
                    <a:pt x="67" y="30"/>
                    <a:pt x="54" y="31"/>
                  </a:cubicBezTo>
                  <a:cubicBezTo>
                    <a:pt x="42" y="31"/>
                    <a:pt x="35" y="27"/>
                    <a:pt x="28" y="25"/>
                  </a:cubicBezTo>
                  <a:cubicBezTo>
                    <a:pt x="20" y="22"/>
                    <a:pt x="11" y="17"/>
                    <a:pt x="5" y="12"/>
                  </a:cubicBezTo>
                  <a:cubicBezTo>
                    <a:pt x="5" y="11"/>
                    <a:pt x="5" y="11"/>
                    <a:pt x="5" y="11"/>
                  </a:cubicBezTo>
                  <a:cubicBezTo>
                    <a:pt x="0" y="7"/>
                    <a:pt x="1" y="0"/>
                    <a:pt x="7" y="1"/>
                  </a:cubicBezTo>
                  <a:cubicBezTo>
                    <a:pt x="19" y="2"/>
                    <a:pt x="19" y="2"/>
                    <a:pt x="19" y="2"/>
                  </a:cubicBezTo>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8" name="ïśḷïḍè"/>
            <p:cNvSpPr/>
            <p:nvPr/>
          </p:nvSpPr>
          <p:spPr bwMode="auto">
            <a:xfrm>
              <a:off x="4319523" y="5690699"/>
              <a:ext cx="149711" cy="64162"/>
            </a:xfrm>
            <a:custGeom>
              <a:avLst/>
              <a:gdLst>
                <a:gd name="T0" fmla="*/ 52 w 54"/>
                <a:gd name="T1" fmla="*/ 23 h 23"/>
                <a:gd name="T2" fmla="*/ 26 w 54"/>
                <a:gd name="T3" fmla="*/ 17 h 23"/>
                <a:gd name="T4" fmla="*/ 3 w 54"/>
                <a:gd name="T5" fmla="*/ 4 h 23"/>
                <a:gd name="T6" fmla="*/ 3 w 54"/>
                <a:gd name="T7" fmla="*/ 3 h 23"/>
                <a:gd name="T8" fmla="*/ 0 w 54"/>
                <a:gd name="T9" fmla="*/ 0 h 23"/>
                <a:gd name="T10" fmla="*/ 49 w 54"/>
                <a:gd name="T11" fmla="*/ 21 h 23"/>
                <a:gd name="T12" fmla="*/ 54 w 54"/>
                <a:gd name="T13" fmla="*/ 22 h 23"/>
                <a:gd name="T14" fmla="*/ 52 w 54"/>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23">
                  <a:moveTo>
                    <a:pt x="52" y="23"/>
                  </a:moveTo>
                  <a:cubicBezTo>
                    <a:pt x="40" y="23"/>
                    <a:pt x="33" y="19"/>
                    <a:pt x="26" y="17"/>
                  </a:cubicBezTo>
                  <a:cubicBezTo>
                    <a:pt x="18" y="14"/>
                    <a:pt x="9" y="9"/>
                    <a:pt x="3" y="4"/>
                  </a:cubicBezTo>
                  <a:cubicBezTo>
                    <a:pt x="3" y="3"/>
                    <a:pt x="3" y="3"/>
                    <a:pt x="3" y="3"/>
                  </a:cubicBezTo>
                  <a:cubicBezTo>
                    <a:pt x="2" y="2"/>
                    <a:pt x="1" y="1"/>
                    <a:pt x="0" y="0"/>
                  </a:cubicBezTo>
                  <a:cubicBezTo>
                    <a:pt x="9" y="5"/>
                    <a:pt x="39" y="20"/>
                    <a:pt x="49" y="21"/>
                  </a:cubicBezTo>
                  <a:cubicBezTo>
                    <a:pt x="52" y="21"/>
                    <a:pt x="54" y="22"/>
                    <a:pt x="54" y="22"/>
                  </a:cubicBezTo>
                  <a:cubicBezTo>
                    <a:pt x="54" y="23"/>
                    <a:pt x="53" y="23"/>
                    <a:pt x="52" y="23"/>
                  </a:cubicBezTo>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9" name="işḻîḍê"/>
            <p:cNvSpPr/>
            <p:nvPr/>
          </p:nvSpPr>
          <p:spPr bwMode="auto">
            <a:xfrm>
              <a:off x="4332890" y="5646588"/>
              <a:ext cx="36091" cy="28071"/>
            </a:xfrm>
            <a:custGeom>
              <a:avLst/>
              <a:gdLst>
                <a:gd name="T0" fmla="*/ 25 w 27"/>
                <a:gd name="T1" fmla="*/ 21 h 21"/>
                <a:gd name="T2" fmla="*/ 27 w 27"/>
                <a:gd name="T3" fmla="*/ 0 h 21"/>
                <a:gd name="T4" fmla="*/ 0 w 27"/>
                <a:gd name="T5" fmla="*/ 0 h 21"/>
                <a:gd name="T6" fmla="*/ 0 w 27"/>
                <a:gd name="T7" fmla="*/ 19 h 21"/>
                <a:gd name="T8" fmla="*/ 25 w 27"/>
                <a:gd name="T9" fmla="*/ 21 h 21"/>
              </a:gdLst>
              <a:ahLst/>
              <a:cxnLst>
                <a:cxn ang="0">
                  <a:pos x="T0" y="T1"/>
                </a:cxn>
                <a:cxn ang="0">
                  <a:pos x="T2" y="T3"/>
                </a:cxn>
                <a:cxn ang="0">
                  <a:pos x="T4" y="T5"/>
                </a:cxn>
                <a:cxn ang="0">
                  <a:pos x="T6" y="T7"/>
                </a:cxn>
                <a:cxn ang="0">
                  <a:pos x="T8" y="T9"/>
                </a:cxn>
              </a:cxnLst>
              <a:rect l="0" t="0" r="r" b="b"/>
              <a:pathLst>
                <a:path w="27" h="21">
                  <a:moveTo>
                    <a:pt x="25" y="21"/>
                  </a:moveTo>
                  <a:lnTo>
                    <a:pt x="27" y="0"/>
                  </a:lnTo>
                  <a:lnTo>
                    <a:pt x="0" y="0"/>
                  </a:lnTo>
                  <a:lnTo>
                    <a:pt x="0" y="19"/>
                  </a:lnTo>
                  <a:lnTo>
                    <a:pt x="25" y="2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0" name="ís1ïḋe"/>
            <p:cNvSpPr/>
            <p:nvPr/>
          </p:nvSpPr>
          <p:spPr bwMode="auto">
            <a:xfrm>
              <a:off x="4332890" y="5671985"/>
              <a:ext cx="130997" cy="60152"/>
            </a:xfrm>
            <a:custGeom>
              <a:avLst/>
              <a:gdLst>
                <a:gd name="T0" fmla="*/ 12 w 47"/>
                <a:gd name="T1" fmla="*/ 1 h 22"/>
                <a:gd name="T2" fmla="*/ 33 w 47"/>
                <a:gd name="T3" fmla="*/ 13 h 22"/>
                <a:gd name="T4" fmla="*/ 28 w 47"/>
                <a:gd name="T5" fmla="*/ 17 h 22"/>
                <a:gd name="T6" fmla="*/ 0 w 47"/>
                <a:gd name="T7" fmla="*/ 0 h 22"/>
                <a:gd name="T8" fmla="*/ 12 w 47"/>
                <a:gd name="T9" fmla="*/ 1 h 22"/>
              </a:gdLst>
              <a:ahLst/>
              <a:cxnLst>
                <a:cxn ang="0">
                  <a:pos x="T0" y="T1"/>
                </a:cxn>
                <a:cxn ang="0">
                  <a:pos x="T2" y="T3"/>
                </a:cxn>
                <a:cxn ang="0">
                  <a:pos x="T4" y="T5"/>
                </a:cxn>
                <a:cxn ang="0">
                  <a:pos x="T6" y="T7"/>
                </a:cxn>
                <a:cxn ang="0">
                  <a:pos x="T8" y="T9"/>
                </a:cxn>
              </a:cxnLst>
              <a:rect l="0" t="0" r="r" b="b"/>
              <a:pathLst>
                <a:path w="47" h="22">
                  <a:moveTo>
                    <a:pt x="12" y="1"/>
                  </a:moveTo>
                  <a:cubicBezTo>
                    <a:pt x="12" y="1"/>
                    <a:pt x="19" y="5"/>
                    <a:pt x="33" y="13"/>
                  </a:cubicBezTo>
                  <a:cubicBezTo>
                    <a:pt x="47" y="22"/>
                    <a:pt x="36" y="20"/>
                    <a:pt x="28" y="17"/>
                  </a:cubicBezTo>
                  <a:cubicBezTo>
                    <a:pt x="13" y="11"/>
                    <a:pt x="0" y="0"/>
                    <a:pt x="0" y="0"/>
                  </a:cubicBezTo>
                  <a:cubicBezTo>
                    <a:pt x="12" y="1"/>
                    <a:pt x="12" y="1"/>
                    <a:pt x="12" y="1"/>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1" name="îŝļíḑe"/>
            <p:cNvSpPr/>
            <p:nvPr/>
          </p:nvSpPr>
          <p:spPr bwMode="auto">
            <a:xfrm>
              <a:off x="4247342" y="4860607"/>
              <a:ext cx="203179" cy="799348"/>
            </a:xfrm>
            <a:custGeom>
              <a:avLst/>
              <a:gdLst>
                <a:gd name="T0" fmla="*/ 57 w 73"/>
                <a:gd name="T1" fmla="*/ 0 h 288"/>
                <a:gd name="T2" fmla="*/ 14 w 73"/>
                <a:gd name="T3" fmla="*/ 39 h 288"/>
                <a:gd name="T4" fmla="*/ 29 w 73"/>
                <a:gd name="T5" fmla="*/ 165 h 288"/>
                <a:gd name="T6" fmla="*/ 29 w 73"/>
                <a:gd name="T7" fmla="*/ 287 h 288"/>
                <a:gd name="T8" fmla="*/ 46 w 73"/>
                <a:gd name="T9" fmla="*/ 288 h 288"/>
                <a:gd name="T10" fmla="*/ 65 w 73"/>
                <a:gd name="T11" fmla="*/ 164 h 288"/>
                <a:gd name="T12" fmla="*/ 57 w 73"/>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73" h="288">
                  <a:moveTo>
                    <a:pt x="57" y="0"/>
                  </a:moveTo>
                  <a:cubicBezTo>
                    <a:pt x="14" y="39"/>
                    <a:pt x="14" y="39"/>
                    <a:pt x="14" y="39"/>
                  </a:cubicBezTo>
                  <a:cubicBezTo>
                    <a:pt x="14" y="39"/>
                    <a:pt x="0" y="62"/>
                    <a:pt x="29" y="165"/>
                  </a:cubicBezTo>
                  <a:cubicBezTo>
                    <a:pt x="29" y="165"/>
                    <a:pt x="13" y="223"/>
                    <a:pt x="29" y="287"/>
                  </a:cubicBezTo>
                  <a:cubicBezTo>
                    <a:pt x="46" y="288"/>
                    <a:pt x="46" y="288"/>
                    <a:pt x="46" y="288"/>
                  </a:cubicBezTo>
                  <a:cubicBezTo>
                    <a:pt x="46" y="288"/>
                    <a:pt x="60" y="181"/>
                    <a:pt x="65" y="164"/>
                  </a:cubicBezTo>
                  <a:cubicBezTo>
                    <a:pt x="71" y="144"/>
                    <a:pt x="73" y="90"/>
                    <a:pt x="57"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2" name="î$ḷiḑè"/>
            <p:cNvSpPr/>
            <p:nvPr/>
          </p:nvSpPr>
          <p:spPr bwMode="auto">
            <a:xfrm>
              <a:off x="4119018" y="5710749"/>
              <a:ext cx="498590" cy="68172"/>
            </a:xfrm>
            <a:custGeom>
              <a:avLst/>
              <a:gdLst>
                <a:gd name="T0" fmla="*/ 78 w 179"/>
                <a:gd name="T1" fmla="*/ 0 h 25"/>
                <a:gd name="T2" fmla="*/ 0 w 179"/>
                <a:gd name="T3" fmla="*/ 12 h 25"/>
                <a:gd name="T4" fmla="*/ 89 w 179"/>
                <a:gd name="T5" fmla="*/ 25 h 25"/>
                <a:gd name="T6" fmla="*/ 179 w 179"/>
                <a:gd name="T7" fmla="*/ 12 h 25"/>
                <a:gd name="T8" fmla="*/ 111 w 179"/>
                <a:gd name="T9" fmla="*/ 0 h 25"/>
                <a:gd name="T10" fmla="*/ 134 w 179"/>
                <a:gd name="T11" fmla="*/ 10 h 25"/>
                <a:gd name="T12" fmla="*/ 124 w 179"/>
                <a:gd name="T13" fmla="*/ 16 h 25"/>
                <a:gd name="T14" fmla="*/ 124 w 179"/>
                <a:gd name="T15" fmla="*/ 16 h 25"/>
                <a:gd name="T16" fmla="*/ 124 w 179"/>
                <a:gd name="T17" fmla="*/ 16 h 25"/>
                <a:gd name="T18" fmla="*/ 124 w 179"/>
                <a:gd name="T19" fmla="*/ 16 h 25"/>
                <a:gd name="T20" fmla="*/ 98 w 179"/>
                <a:gd name="T21" fmla="*/ 10 h 25"/>
                <a:gd name="T22" fmla="*/ 78 w 179"/>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25">
                  <a:moveTo>
                    <a:pt x="78" y="0"/>
                  </a:moveTo>
                  <a:cubicBezTo>
                    <a:pt x="34" y="0"/>
                    <a:pt x="0" y="6"/>
                    <a:pt x="0" y="12"/>
                  </a:cubicBezTo>
                  <a:cubicBezTo>
                    <a:pt x="0" y="19"/>
                    <a:pt x="40" y="25"/>
                    <a:pt x="89" y="25"/>
                  </a:cubicBezTo>
                  <a:cubicBezTo>
                    <a:pt x="139" y="25"/>
                    <a:pt x="179" y="19"/>
                    <a:pt x="179" y="12"/>
                  </a:cubicBezTo>
                  <a:cubicBezTo>
                    <a:pt x="179" y="6"/>
                    <a:pt x="150" y="1"/>
                    <a:pt x="111" y="0"/>
                  </a:cubicBezTo>
                  <a:cubicBezTo>
                    <a:pt x="120" y="5"/>
                    <a:pt x="129" y="10"/>
                    <a:pt x="134" y="10"/>
                  </a:cubicBezTo>
                  <a:cubicBezTo>
                    <a:pt x="146" y="11"/>
                    <a:pt x="137" y="15"/>
                    <a:pt x="124" y="16"/>
                  </a:cubicBezTo>
                  <a:cubicBezTo>
                    <a:pt x="124" y="16"/>
                    <a:pt x="124" y="16"/>
                    <a:pt x="124" y="16"/>
                  </a:cubicBezTo>
                  <a:cubicBezTo>
                    <a:pt x="124" y="16"/>
                    <a:pt x="124" y="16"/>
                    <a:pt x="124" y="16"/>
                  </a:cubicBezTo>
                  <a:cubicBezTo>
                    <a:pt x="124" y="16"/>
                    <a:pt x="124" y="16"/>
                    <a:pt x="124" y="16"/>
                  </a:cubicBezTo>
                  <a:cubicBezTo>
                    <a:pt x="111" y="16"/>
                    <a:pt x="105" y="12"/>
                    <a:pt x="98" y="10"/>
                  </a:cubicBezTo>
                  <a:cubicBezTo>
                    <a:pt x="92" y="8"/>
                    <a:pt x="84" y="4"/>
                    <a:pt x="78" y="0"/>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3" name="íSľîḑè"/>
            <p:cNvSpPr/>
            <p:nvPr/>
          </p:nvSpPr>
          <p:spPr bwMode="auto">
            <a:xfrm>
              <a:off x="4335564" y="5708076"/>
              <a:ext cx="189812" cy="46785"/>
            </a:xfrm>
            <a:custGeom>
              <a:avLst/>
              <a:gdLst>
                <a:gd name="T0" fmla="*/ 0 w 68"/>
                <a:gd name="T1" fmla="*/ 1 h 17"/>
                <a:gd name="T2" fmla="*/ 0 w 68"/>
                <a:gd name="T3" fmla="*/ 1 h 17"/>
                <a:gd name="T4" fmla="*/ 20 w 68"/>
                <a:gd name="T5" fmla="*/ 11 h 17"/>
                <a:gd name="T6" fmla="*/ 46 w 68"/>
                <a:gd name="T7" fmla="*/ 17 h 17"/>
                <a:gd name="T8" fmla="*/ 46 w 68"/>
                <a:gd name="T9" fmla="*/ 17 h 17"/>
                <a:gd name="T10" fmla="*/ 46 w 68"/>
                <a:gd name="T11" fmla="*/ 17 h 17"/>
                <a:gd name="T12" fmla="*/ 46 w 68"/>
                <a:gd name="T13" fmla="*/ 17 h 17"/>
                <a:gd name="T14" fmla="*/ 46 w 68"/>
                <a:gd name="T15" fmla="*/ 17 h 17"/>
                <a:gd name="T16" fmla="*/ 20 w 68"/>
                <a:gd name="T17" fmla="*/ 11 h 17"/>
                <a:gd name="T18" fmla="*/ 0 w 68"/>
                <a:gd name="T19" fmla="*/ 1 h 17"/>
                <a:gd name="T20" fmla="*/ 11 w 68"/>
                <a:gd name="T21" fmla="*/ 0 h 17"/>
                <a:gd name="T22" fmla="*/ 7 w 68"/>
                <a:gd name="T23" fmla="*/ 1 h 17"/>
                <a:gd name="T24" fmla="*/ 43 w 68"/>
                <a:gd name="T25" fmla="*/ 15 h 17"/>
                <a:gd name="T26" fmla="*/ 48 w 68"/>
                <a:gd name="T27" fmla="*/ 16 h 17"/>
                <a:gd name="T28" fmla="*/ 46 w 68"/>
                <a:gd name="T29" fmla="*/ 17 h 17"/>
                <a:gd name="T30" fmla="*/ 56 w 68"/>
                <a:gd name="T31" fmla="*/ 11 h 17"/>
                <a:gd name="T32" fmla="*/ 33 w 68"/>
                <a:gd name="T33" fmla="*/ 1 h 17"/>
                <a:gd name="T34" fmla="*/ 33 w 68"/>
                <a:gd name="T35" fmla="*/ 1 h 17"/>
                <a:gd name="T36" fmla="*/ 37 w 68"/>
                <a:gd name="T37" fmla="*/ 6 h 17"/>
                <a:gd name="T38" fmla="*/ 27 w 68"/>
                <a:gd name="T39" fmla="*/ 4 h 17"/>
                <a:gd name="T40" fmla="*/ 19 w 68"/>
                <a:gd name="T41" fmla="*/ 1 h 17"/>
                <a:gd name="T42" fmla="*/ 11 w 68"/>
                <a:gd name="T4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17">
                  <a:moveTo>
                    <a:pt x="0" y="1"/>
                  </a:moveTo>
                  <a:cubicBezTo>
                    <a:pt x="0" y="1"/>
                    <a:pt x="0" y="1"/>
                    <a:pt x="0" y="1"/>
                  </a:cubicBezTo>
                  <a:cubicBezTo>
                    <a:pt x="6" y="5"/>
                    <a:pt x="14" y="9"/>
                    <a:pt x="20" y="11"/>
                  </a:cubicBezTo>
                  <a:cubicBezTo>
                    <a:pt x="27" y="13"/>
                    <a:pt x="33" y="17"/>
                    <a:pt x="46" y="17"/>
                  </a:cubicBezTo>
                  <a:cubicBezTo>
                    <a:pt x="46" y="17"/>
                    <a:pt x="46" y="17"/>
                    <a:pt x="46" y="17"/>
                  </a:cubicBezTo>
                  <a:cubicBezTo>
                    <a:pt x="46" y="17"/>
                    <a:pt x="46" y="17"/>
                    <a:pt x="46" y="17"/>
                  </a:cubicBezTo>
                  <a:cubicBezTo>
                    <a:pt x="46" y="17"/>
                    <a:pt x="46" y="17"/>
                    <a:pt x="46" y="17"/>
                  </a:cubicBezTo>
                  <a:cubicBezTo>
                    <a:pt x="46" y="17"/>
                    <a:pt x="46" y="17"/>
                    <a:pt x="46" y="17"/>
                  </a:cubicBezTo>
                  <a:cubicBezTo>
                    <a:pt x="33" y="17"/>
                    <a:pt x="27" y="13"/>
                    <a:pt x="20" y="11"/>
                  </a:cubicBezTo>
                  <a:cubicBezTo>
                    <a:pt x="14" y="9"/>
                    <a:pt x="6" y="5"/>
                    <a:pt x="0" y="1"/>
                  </a:cubicBezTo>
                  <a:moveTo>
                    <a:pt x="11" y="0"/>
                  </a:moveTo>
                  <a:cubicBezTo>
                    <a:pt x="10" y="0"/>
                    <a:pt x="8" y="0"/>
                    <a:pt x="7" y="1"/>
                  </a:cubicBezTo>
                  <a:cubicBezTo>
                    <a:pt x="20" y="7"/>
                    <a:pt x="36" y="14"/>
                    <a:pt x="43" y="15"/>
                  </a:cubicBezTo>
                  <a:cubicBezTo>
                    <a:pt x="46" y="15"/>
                    <a:pt x="48" y="16"/>
                    <a:pt x="48" y="16"/>
                  </a:cubicBezTo>
                  <a:cubicBezTo>
                    <a:pt x="48" y="17"/>
                    <a:pt x="47" y="17"/>
                    <a:pt x="46" y="17"/>
                  </a:cubicBezTo>
                  <a:cubicBezTo>
                    <a:pt x="59" y="16"/>
                    <a:pt x="68" y="12"/>
                    <a:pt x="56" y="11"/>
                  </a:cubicBezTo>
                  <a:cubicBezTo>
                    <a:pt x="51" y="11"/>
                    <a:pt x="42" y="6"/>
                    <a:pt x="33" y="1"/>
                  </a:cubicBezTo>
                  <a:cubicBezTo>
                    <a:pt x="33" y="1"/>
                    <a:pt x="33" y="1"/>
                    <a:pt x="33" y="1"/>
                  </a:cubicBezTo>
                  <a:cubicBezTo>
                    <a:pt x="39" y="5"/>
                    <a:pt x="40" y="6"/>
                    <a:pt x="37" y="6"/>
                  </a:cubicBezTo>
                  <a:cubicBezTo>
                    <a:pt x="35" y="6"/>
                    <a:pt x="31" y="5"/>
                    <a:pt x="27" y="4"/>
                  </a:cubicBezTo>
                  <a:cubicBezTo>
                    <a:pt x="25" y="3"/>
                    <a:pt x="22" y="2"/>
                    <a:pt x="19" y="1"/>
                  </a:cubicBezTo>
                  <a:cubicBezTo>
                    <a:pt x="17" y="1"/>
                    <a:pt x="14" y="0"/>
                    <a:pt x="11" y="0"/>
                  </a:cubicBezTo>
                </a:path>
              </a:pathLst>
            </a:custGeom>
            <a:solidFill>
              <a:srgbClr val="E63A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4" name="îs1ïḋe"/>
            <p:cNvSpPr/>
            <p:nvPr/>
          </p:nvSpPr>
          <p:spPr bwMode="auto">
            <a:xfrm>
              <a:off x="4335564" y="5710749"/>
              <a:ext cx="133670" cy="44112"/>
            </a:xfrm>
            <a:custGeom>
              <a:avLst/>
              <a:gdLst>
                <a:gd name="T0" fmla="*/ 7 w 48"/>
                <a:gd name="T1" fmla="*/ 0 h 16"/>
                <a:gd name="T2" fmla="*/ 0 w 48"/>
                <a:gd name="T3" fmla="*/ 0 h 16"/>
                <a:gd name="T4" fmla="*/ 20 w 48"/>
                <a:gd name="T5" fmla="*/ 10 h 16"/>
                <a:gd name="T6" fmla="*/ 46 w 48"/>
                <a:gd name="T7" fmla="*/ 16 h 16"/>
                <a:gd name="T8" fmla="*/ 46 w 48"/>
                <a:gd name="T9" fmla="*/ 16 h 16"/>
                <a:gd name="T10" fmla="*/ 46 w 48"/>
                <a:gd name="T11" fmla="*/ 16 h 16"/>
                <a:gd name="T12" fmla="*/ 46 w 48"/>
                <a:gd name="T13" fmla="*/ 16 h 16"/>
                <a:gd name="T14" fmla="*/ 48 w 48"/>
                <a:gd name="T15" fmla="*/ 15 h 16"/>
                <a:gd name="T16" fmla="*/ 43 w 48"/>
                <a:gd name="T17" fmla="*/ 14 h 16"/>
                <a:gd name="T18" fmla="*/ 7 w 4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16">
                  <a:moveTo>
                    <a:pt x="7" y="0"/>
                  </a:moveTo>
                  <a:cubicBezTo>
                    <a:pt x="5" y="0"/>
                    <a:pt x="3" y="0"/>
                    <a:pt x="0" y="0"/>
                  </a:cubicBezTo>
                  <a:cubicBezTo>
                    <a:pt x="6" y="4"/>
                    <a:pt x="14" y="8"/>
                    <a:pt x="20" y="10"/>
                  </a:cubicBezTo>
                  <a:cubicBezTo>
                    <a:pt x="27" y="12"/>
                    <a:pt x="33" y="16"/>
                    <a:pt x="46" y="16"/>
                  </a:cubicBezTo>
                  <a:cubicBezTo>
                    <a:pt x="46" y="16"/>
                    <a:pt x="46" y="16"/>
                    <a:pt x="46" y="16"/>
                  </a:cubicBezTo>
                  <a:cubicBezTo>
                    <a:pt x="46" y="16"/>
                    <a:pt x="46" y="16"/>
                    <a:pt x="46" y="16"/>
                  </a:cubicBezTo>
                  <a:cubicBezTo>
                    <a:pt x="46" y="16"/>
                    <a:pt x="46" y="16"/>
                    <a:pt x="46" y="16"/>
                  </a:cubicBezTo>
                  <a:cubicBezTo>
                    <a:pt x="47" y="16"/>
                    <a:pt x="48" y="16"/>
                    <a:pt x="48" y="15"/>
                  </a:cubicBezTo>
                  <a:cubicBezTo>
                    <a:pt x="48" y="15"/>
                    <a:pt x="46" y="14"/>
                    <a:pt x="43" y="14"/>
                  </a:cubicBezTo>
                  <a:cubicBezTo>
                    <a:pt x="36" y="13"/>
                    <a:pt x="20" y="6"/>
                    <a:pt x="7" y="0"/>
                  </a:cubicBezTo>
                </a:path>
              </a:pathLst>
            </a:custGeom>
            <a:solidFill>
              <a:srgbClr val="B52E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5" name="îš1îḋé"/>
            <p:cNvSpPr/>
            <p:nvPr/>
          </p:nvSpPr>
          <p:spPr bwMode="auto">
            <a:xfrm>
              <a:off x="4389032" y="5710749"/>
              <a:ext cx="58815" cy="13367"/>
            </a:xfrm>
            <a:custGeom>
              <a:avLst/>
              <a:gdLst>
                <a:gd name="T0" fmla="*/ 0 w 21"/>
                <a:gd name="T1" fmla="*/ 0 h 5"/>
                <a:gd name="T2" fmla="*/ 8 w 21"/>
                <a:gd name="T3" fmla="*/ 3 h 5"/>
                <a:gd name="T4" fmla="*/ 18 w 21"/>
                <a:gd name="T5" fmla="*/ 5 h 5"/>
                <a:gd name="T6" fmla="*/ 14 w 21"/>
                <a:gd name="T7" fmla="*/ 0 h 5"/>
                <a:gd name="T8" fmla="*/ 0 w 21"/>
                <a:gd name="T9" fmla="*/ 0 h 5"/>
              </a:gdLst>
              <a:ahLst/>
              <a:cxnLst>
                <a:cxn ang="0">
                  <a:pos x="T0" y="T1"/>
                </a:cxn>
                <a:cxn ang="0">
                  <a:pos x="T2" y="T3"/>
                </a:cxn>
                <a:cxn ang="0">
                  <a:pos x="T4" y="T5"/>
                </a:cxn>
                <a:cxn ang="0">
                  <a:pos x="T6" y="T7"/>
                </a:cxn>
                <a:cxn ang="0">
                  <a:pos x="T8" y="T9"/>
                </a:cxn>
              </a:cxnLst>
              <a:rect l="0" t="0" r="r" b="b"/>
              <a:pathLst>
                <a:path w="21" h="5">
                  <a:moveTo>
                    <a:pt x="0" y="0"/>
                  </a:moveTo>
                  <a:cubicBezTo>
                    <a:pt x="3" y="1"/>
                    <a:pt x="6" y="2"/>
                    <a:pt x="8" y="3"/>
                  </a:cubicBezTo>
                  <a:cubicBezTo>
                    <a:pt x="12" y="4"/>
                    <a:pt x="16" y="5"/>
                    <a:pt x="18" y="5"/>
                  </a:cubicBezTo>
                  <a:cubicBezTo>
                    <a:pt x="21" y="5"/>
                    <a:pt x="20" y="4"/>
                    <a:pt x="14" y="0"/>
                  </a:cubicBezTo>
                  <a:cubicBezTo>
                    <a:pt x="9" y="0"/>
                    <a:pt x="5" y="0"/>
                    <a:pt x="0" y="0"/>
                  </a:cubicBezTo>
                </a:path>
              </a:pathLst>
            </a:custGeom>
            <a:solidFill>
              <a:srgbClr val="DAA5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6" name="íṥlíďê"/>
            <p:cNvSpPr/>
            <p:nvPr/>
          </p:nvSpPr>
          <p:spPr bwMode="auto">
            <a:xfrm>
              <a:off x="4252688" y="5677332"/>
              <a:ext cx="211199" cy="82876"/>
            </a:xfrm>
            <a:custGeom>
              <a:avLst/>
              <a:gdLst>
                <a:gd name="T0" fmla="*/ 19 w 76"/>
                <a:gd name="T1" fmla="*/ 1 h 30"/>
                <a:gd name="T2" fmla="*/ 64 w 76"/>
                <a:gd name="T3" fmla="*/ 25 h 30"/>
                <a:gd name="T4" fmla="*/ 54 w 76"/>
                <a:gd name="T5" fmla="*/ 30 h 30"/>
                <a:gd name="T6" fmla="*/ 28 w 76"/>
                <a:gd name="T7" fmla="*/ 25 h 30"/>
                <a:gd name="T8" fmla="*/ 5 w 76"/>
                <a:gd name="T9" fmla="*/ 11 h 30"/>
                <a:gd name="T10" fmla="*/ 4 w 76"/>
                <a:gd name="T11" fmla="*/ 11 h 30"/>
                <a:gd name="T12" fmla="*/ 7 w 76"/>
                <a:gd name="T13" fmla="*/ 0 h 30"/>
                <a:gd name="T14" fmla="*/ 19 w 76"/>
                <a:gd name="T15" fmla="*/ 1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30">
                  <a:moveTo>
                    <a:pt x="19" y="1"/>
                  </a:moveTo>
                  <a:cubicBezTo>
                    <a:pt x="19" y="1"/>
                    <a:pt x="53" y="24"/>
                    <a:pt x="64" y="25"/>
                  </a:cubicBezTo>
                  <a:cubicBezTo>
                    <a:pt x="76" y="26"/>
                    <a:pt x="67" y="30"/>
                    <a:pt x="54" y="30"/>
                  </a:cubicBezTo>
                  <a:cubicBezTo>
                    <a:pt x="41" y="30"/>
                    <a:pt x="35" y="27"/>
                    <a:pt x="28" y="25"/>
                  </a:cubicBezTo>
                  <a:cubicBezTo>
                    <a:pt x="20" y="22"/>
                    <a:pt x="11" y="17"/>
                    <a:pt x="5" y="11"/>
                  </a:cubicBezTo>
                  <a:cubicBezTo>
                    <a:pt x="4" y="11"/>
                    <a:pt x="4" y="11"/>
                    <a:pt x="4" y="11"/>
                  </a:cubicBezTo>
                  <a:cubicBezTo>
                    <a:pt x="0" y="7"/>
                    <a:pt x="1" y="0"/>
                    <a:pt x="7" y="0"/>
                  </a:cubicBezTo>
                  <a:lnTo>
                    <a:pt x="19" y="1"/>
                  </a:ln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7" name="iṣḷîḍe"/>
            <p:cNvSpPr/>
            <p:nvPr/>
          </p:nvSpPr>
          <p:spPr bwMode="auto">
            <a:xfrm>
              <a:off x="4272739" y="5654608"/>
              <a:ext cx="36091" cy="25398"/>
            </a:xfrm>
            <a:custGeom>
              <a:avLst/>
              <a:gdLst>
                <a:gd name="T0" fmla="*/ 25 w 27"/>
                <a:gd name="T1" fmla="*/ 19 h 19"/>
                <a:gd name="T2" fmla="*/ 27 w 27"/>
                <a:gd name="T3" fmla="*/ 0 h 19"/>
                <a:gd name="T4" fmla="*/ 0 w 27"/>
                <a:gd name="T5" fmla="*/ 0 h 19"/>
                <a:gd name="T6" fmla="*/ 0 w 27"/>
                <a:gd name="T7" fmla="*/ 17 h 19"/>
                <a:gd name="T8" fmla="*/ 25 w 27"/>
                <a:gd name="T9" fmla="*/ 19 h 19"/>
              </a:gdLst>
              <a:ahLst/>
              <a:cxnLst>
                <a:cxn ang="0">
                  <a:pos x="T0" y="T1"/>
                </a:cxn>
                <a:cxn ang="0">
                  <a:pos x="T2" y="T3"/>
                </a:cxn>
                <a:cxn ang="0">
                  <a:pos x="T4" y="T5"/>
                </a:cxn>
                <a:cxn ang="0">
                  <a:pos x="T6" y="T7"/>
                </a:cxn>
                <a:cxn ang="0">
                  <a:pos x="T8" y="T9"/>
                </a:cxn>
              </a:cxnLst>
              <a:rect l="0" t="0" r="r" b="b"/>
              <a:pathLst>
                <a:path w="27" h="19">
                  <a:moveTo>
                    <a:pt x="25" y="19"/>
                  </a:moveTo>
                  <a:lnTo>
                    <a:pt x="27" y="0"/>
                  </a:lnTo>
                  <a:lnTo>
                    <a:pt x="0" y="0"/>
                  </a:lnTo>
                  <a:lnTo>
                    <a:pt x="0" y="17"/>
                  </a:lnTo>
                  <a:lnTo>
                    <a:pt x="25" y="19"/>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8" name="îšľídè"/>
            <p:cNvSpPr/>
            <p:nvPr/>
          </p:nvSpPr>
          <p:spPr bwMode="auto">
            <a:xfrm>
              <a:off x="4272739" y="5677332"/>
              <a:ext cx="126987" cy="60152"/>
            </a:xfrm>
            <a:custGeom>
              <a:avLst/>
              <a:gdLst>
                <a:gd name="T0" fmla="*/ 12 w 46"/>
                <a:gd name="T1" fmla="*/ 1 h 22"/>
                <a:gd name="T2" fmla="*/ 33 w 46"/>
                <a:gd name="T3" fmla="*/ 14 h 22"/>
                <a:gd name="T4" fmla="*/ 28 w 46"/>
                <a:gd name="T5" fmla="*/ 18 h 22"/>
                <a:gd name="T6" fmla="*/ 0 w 46"/>
                <a:gd name="T7" fmla="*/ 0 h 22"/>
                <a:gd name="T8" fmla="*/ 12 w 46"/>
                <a:gd name="T9" fmla="*/ 1 h 22"/>
              </a:gdLst>
              <a:ahLst/>
              <a:cxnLst>
                <a:cxn ang="0">
                  <a:pos x="T0" y="T1"/>
                </a:cxn>
                <a:cxn ang="0">
                  <a:pos x="T2" y="T3"/>
                </a:cxn>
                <a:cxn ang="0">
                  <a:pos x="T4" y="T5"/>
                </a:cxn>
                <a:cxn ang="0">
                  <a:pos x="T6" y="T7"/>
                </a:cxn>
                <a:cxn ang="0">
                  <a:pos x="T8" y="T9"/>
                </a:cxn>
              </a:cxnLst>
              <a:rect l="0" t="0" r="r" b="b"/>
              <a:pathLst>
                <a:path w="46" h="22">
                  <a:moveTo>
                    <a:pt x="12" y="1"/>
                  </a:moveTo>
                  <a:cubicBezTo>
                    <a:pt x="12" y="1"/>
                    <a:pt x="19" y="6"/>
                    <a:pt x="33" y="14"/>
                  </a:cubicBezTo>
                  <a:cubicBezTo>
                    <a:pt x="46" y="22"/>
                    <a:pt x="36" y="21"/>
                    <a:pt x="28" y="18"/>
                  </a:cubicBezTo>
                  <a:cubicBezTo>
                    <a:pt x="12" y="12"/>
                    <a:pt x="0" y="0"/>
                    <a:pt x="0" y="0"/>
                  </a:cubicBezTo>
                  <a:lnTo>
                    <a:pt x="12" y="1"/>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9" name="îṧļîde"/>
            <p:cNvSpPr/>
            <p:nvPr/>
          </p:nvSpPr>
          <p:spPr bwMode="auto">
            <a:xfrm>
              <a:off x="4306156" y="4844567"/>
              <a:ext cx="105600" cy="796674"/>
            </a:xfrm>
            <a:custGeom>
              <a:avLst/>
              <a:gdLst>
                <a:gd name="T0" fmla="*/ 15 w 38"/>
                <a:gd name="T1" fmla="*/ 170 h 287"/>
                <a:gd name="T2" fmla="*/ 5 w 38"/>
                <a:gd name="T3" fmla="*/ 17 h 287"/>
                <a:gd name="T4" fmla="*/ 27 w 38"/>
                <a:gd name="T5" fmla="*/ 0 h 287"/>
                <a:gd name="T6" fmla="*/ 27 w 38"/>
                <a:gd name="T7" fmla="*/ 164 h 287"/>
                <a:gd name="T8" fmla="*/ 2 w 38"/>
                <a:gd name="T9" fmla="*/ 287 h 287"/>
                <a:gd name="T10" fmla="*/ 0 w 38"/>
                <a:gd name="T11" fmla="*/ 287 h 287"/>
                <a:gd name="T12" fmla="*/ 15 w 38"/>
                <a:gd name="T13" fmla="*/ 170 h 287"/>
              </a:gdLst>
              <a:ahLst/>
              <a:cxnLst>
                <a:cxn ang="0">
                  <a:pos x="T0" y="T1"/>
                </a:cxn>
                <a:cxn ang="0">
                  <a:pos x="T2" y="T3"/>
                </a:cxn>
                <a:cxn ang="0">
                  <a:pos x="T4" y="T5"/>
                </a:cxn>
                <a:cxn ang="0">
                  <a:pos x="T6" y="T7"/>
                </a:cxn>
                <a:cxn ang="0">
                  <a:pos x="T8" y="T9"/>
                </a:cxn>
                <a:cxn ang="0">
                  <a:pos x="T10" y="T11"/>
                </a:cxn>
                <a:cxn ang="0">
                  <a:pos x="T12" y="T13"/>
                </a:cxn>
              </a:cxnLst>
              <a:rect l="0" t="0" r="r" b="b"/>
              <a:pathLst>
                <a:path w="38" h="287">
                  <a:moveTo>
                    <a:pt x="15" y="170"/>
                  </a:moveTo>
                  <a:cubicBezTo>
                    <a:pt x="20" y="151"/>
                    <a:pt x="21" y="100"/>
                    <a:pt x="5" y="17"/>
                  </a:cubicBezTo>
                  <a:cubicBezTo>
                    <a:pt x="27" y="0"/>
                    <a:pt x="27" y="0"/>
                    <a:pt x="27" y="0"/>
                  </a:cubicBezTo>
                  <a:cubicBezTo>
                    <a:pt x="38" y="90"/>
                    <a:pt x="33" y="144"/>
                    <a:pt x="27" y="164"/>
                  </a:cubicBezTo>
                  <a:cubicBezTo>
                    <a:pt x="21" y="180"/>
                    <a:pt x="2" y="287"/>
                    <a:pt x="2" y="287"/>
                  </a:cubicBezTo>
                  <a:cubicBezTo>
                    <a:pt x="0" y="287"/>
                    <a:pt x="0" y="287"/>
                    <a:pt x="0" y="287"/>
                  </a:cubicBezTo>
                  <a:cubicBezTo>
                    <a:pt x="3" y="261"/>
                    <a:pt x="11" y="184"/>
                    <a:pt x="15" y="170"/>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0" name="ïṧļíḓê"/>
            <p:cNvSpPr/>
            <p:nvPr/>
          </p:nvSpPr>
          <p:spPr bwMode="auto">
            <a:xfrm>
              <a:off x="4183180" y="4863281"/>
              <a:ext cx="203179" cy="799348"/>
            </a:xfrm>
            <a:custGeom>
              <a:avLst/>
              <a:gdLst>
                <a:gd name="T0" fmla="*/ 58 w 73"/>
                <a:gd name="T1" fmla="*/ 0 h 288"/>
                <a:gd name="T2" fmla="*/ 16 w 73"/>
                <a:gd name="T3" fmla="*/ 37 h 288"/>
                <a:gd name="T4" fmla="*/ 29 w 73"/>
                <a:gd name="T5" fmla="*/ 165 h 288"/>
                <a:gd name="T6" fmla="*/ 29 w 73"/>
                <a:gd name="T7" fmla="*/ 287 h 288"/>
                <a:gd name="T8" fmla="*/ 46 w 73"/>
                <a:gd name="T9" fmla="*/ 288 h 288"/>
                <a:gd name="T10" fmla="*/ 65 w 73"/>
                <a:gd name="T11" fmla="*/ 164 h 288"/>
                <a:gd name="T12" fmla="*/ 58 w 73"/>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73" h="288">
                  <a:moveTo>
                    <a:pt x="58" y="0"/>
                  </a:moveTo>
                  <a:cubicBezTo>
                    <a:pt x="16" y="37"/>
                    <a:pt x="16" y="37"/>
                    <a:pt x="16" y="37"/>
                  </a:cubicBezTo>
                  <a:cubicBezTo>
                    <a:pt x="16" y="37"/>
                    <a:pt x="0" y="62"/>
                    <a:pt x="29" y="165"/>
                  </a:cubicBezTo>
                  <a:cubicBezTo>
                    <a:pt x="29" y="165"/>
                    <a:pt x="13" y="223"/>
                    <a:pt x="29" y="287"/>
                  </a:cubicBezTo>
                  <a:cubicBezTo>
                    <a:pt x="46" y="288"/>
                    <a:pt x="46" y="288"/>
                    <a:pt x="46" y="288"/>
                  </a:cubicBezTo>
                  <a:cubicBezTo>
                    <a:pt x="46" y="288"/>
                    <a:pt x="61" y="181"/>
                    <a:pt x="65" y="164"/>
                  </a:cubicBezTo>
                  <a:cubicBezTo>
                    <a:pt x="71" y="144"/>
                    <a:pt x="73" y="90"/>
                    <a:pt x="58" y="0"/>
                  </a:cubicBezTo>
                  <a:close/>
                </a:path>
              </a:pathLst>
            </a:custGeom>
            <a:solidFill>
              <a:srgbClr val="3D747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1" name="ïšḻiḓe"/>
            <p:cNvSpPr/>
            <p:nvPr/>
          </p:nvSpPr>
          <p:spPr bwMode="auto">
            <a:xfrm>
              <a:off x="4270066" y="5105224"/>
              <a:ext cx="211199" cy="30745"/>
            </a:xfrm>
            <a:custGeom>
              <a:avLst/>
              <a:gdLst>
                <a:gd name="T0" fmla="*/ 151 w 158"/>
                <a:gd name="T1" fmla="*/ 0 h 23"/>
                <a:gd name="T2" fmla="*/ 158 w 158"/>
                <a:gd name="T3" fmla="*/ 23 h 23"/>
                <a:gd name="T4" fmla="*/ 0 w 158"/>
                <a:gd name="T5" fmla="*/ 2 h 23"/>
                <a:gd name="T6" fmla="*/ 151 w 158"/>
                <a:gd name="T7" fmla="*/ 0 h 23"/>
              </a:gdLst>
              <a:ahLst/>
              <a:cxnLst>
                <a:cxn ang="0">
                  <a:pos x="T0" y="T1"/>
                </a:cxn>
                <a:cxn ang="0">
                  <a:pos x="T2" y="T3"/>
                </a:cxn>
                <a:cxn ang="0">
                  <a:pos x="T4" y="T5"/>
                </a:cxn>
                <a:cxn ang="0">
                  <a:pos x="T6" y="T7"/>
                </a:cxn>
              </a:cxnLst>
              <a:rect l="0" t="0" r="r" b="b"/>
              <a:pathLst>
                <a:path w="158" h="23">
                  <a:moveTo>
                    <a:pt x="151" y="0"/>
                  </a:moveTo>
                  <a:lnTo>
                    <a:pt x="158" y="23"/>
                  </a:lnTo>
                  <a:lnTo>
                    <a:pt x="0" y="2"/>
                  </a:lnTo>
                  <a:lnTo>
                    <a:pt x="151" y="0"/>
                  </a:ln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2" name="islîḑê"/>
            <p:cNvSpPr/>
            <p:nvPr/>
          </p:nvSpPr>
          <p:spPr bwMode="auto">
            <a:xfrm>
              <a:off x="4270066" y="5105224"/>
              <a:ext cx="211199" cy="30745"/>
            </a:xfrm>
            <a:custGeom>
              <a:avLst/>
              <a:gdLst>
                <a:gd name="T0" fmla="*/ 151 w 158"/>
                <a:gd name="T1" fmla="*/ 0 h 23"/>
                <a:gd name="T2" fmla="*/ 158 w 158"/>
                <a:gd name="T3" fmla="*/ 23 h 23"/>
                <a:gd name="T4" fmla="*/ 0 w 158"/>
                <a:gd name="T5" fmla="*/ 2 h 23"/>
              </a:gdLst>
              <a:ahLst/>
              <a:cxnLst>
                <a:cxn ang="0">
                  <a:pos x="T0" y="T1"/>
                </a:cxn>
                <a:cxn ang="0">
                  <a:pos x="T2" y="T3"/>
                </a:cxn>
                <a:cxn ang="0">
                  <a:pos x="T4" y="T5"/>
                </a:cxn>
              </a:cxnLst>
              <a:rect l="0" t="0" r="r" b="b"/>
              <a:pathLst>
                <a:path w="158" h="23">
                  <a:moveTo>
                    <a:pt x="151" y="0"/>
                  </a:moveTo>
                  <a:lnTo>
                    <a:pt x="158" y="23"/>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3" name="î$ļïḍè"/>
            <p:cNvSpPr/>
            <p:nvPr/>
          </p:nvSpPr>
          <p:spPr bwMode="auto">
            <a:xfrm>
              <a:off x="4180507" y="4644061"/>
              <a:ext cx="334175" cy="649637"/>
            </a:xfrm>
            <a:custGeom>
              <a:avLst/>
              <a:gdLst>
                <a:gd name="T0" fmla="*/ 76 w 120"/>
                <a:gd name="T1" fmla="*/ 18 h 234"/>
                <a:gd name="T2" fmla="*/ 65 w 120"/>
                <a:gd name="T3" fmla="*/ 5 h 234"/>
                <a:gd name="T4" fmla="*/ 26 w 120"/>
                <a:gd name="T5" fmla="*/ 39 h 234"/>
                <a:gd name="T6" fmla="*/ 0 w 120"/>
                <a:gd name="T7" fmla="*/ 218 h 234"/>
                <a:gd name="T8" fmla="*/ 120 w 120"/>
                <a:gd name="T9" fmla="*/ 203 h 234"/>
                <a:gd name="T10" fmla="*/ 76 w 120"/>
                <a:gd name="T11" fmla="*/ 18 h 234"/>
              </a:gdLst>
              <a:ahLst/>
              <a:cxnLst>
                <a:cxn ang="0">
                  <a:pos x="T0" y="T1"/>
                </a:cxn>
                <a:cxn ang="0">
                  <a:pos x="T2" y="T3"/>
                </a:cxn>
                <a:cxn ang="0">
                  <a:pos x="T4" y="T5"/>
                </a:cxn>
                <a:cxn ang="0">
                  <a:pos x="T6" y="T7"/>
                </a:cxn>
                <a:cxn ang="0">
                  <a:pos x="T8" y="T9"/>
                </a:cxn>
                <a:cxn ang="0">
                  <a:pos x="T10" y="T11"/>
                </a:cxn>
              </a:cxnLst>
              <a:rect l="0" t="0" r="r" b="b"/>
              <a:pathLst>
                <a:path w="120" h="234">
                  <a:moveTo>
                    <a:pt x="76" y="18"/>
                  </a:moveTo>
                  <a:cubicBezTo>
                    <a:pt x="75" y="12"/>
                    <a:pt x="71" y="7"/>
                    <a:pt x="65" y="5"/>
                  </a:cubicBezTo>
                  <a:cubicBezTo>
                    <a:pt x="53" y="1"/>
                    <a:pt x="33" y="0"/>
                    <a:pt x="26" y="39"/>
                  </a:cubicBezTo>
                  <a:cubicBezTo>
                    <a:pt x="18" y="88"/>
                    <a:pt x="0" y="218"/>
                    <a:pt x="0" y="218"/>
                  </a:cubicBezTo>
                  <a:cubicBezTo>
                    <a:pt x="0" y="218"/>
                    <a:pt x="72" y="234"/>
                    <a:pt x="120" y="203"/>
                  </a:cubicBezTo>
                  <a:cubicBezTo>
                    <a:pt x="76" y="18"/>
                    <a:pt x="76" y="18"/>
                    <a:pt x="76" y="18"/>
                  </a:cubicBezTo>
                </a:path>
              </a:pathLst>
            </a:custGeom>
            <a:solidFill>
              <a:srgbClr val="302D31"/>
            </a:solidFill>
            <a:ln w="9525">
              <a:solidFill>
                <a:srgbClr val="302D31"/>
              </a:solidFill>
              <a:round/>
            </a:ln>
          </p:spPr>
          <p:txBody>
            <a:bodyPr anchor="ctr"/>
            <a:lstStyle/>
            <a:p>
              <a:pPr algn="ctr"/>
              <a:endParaRPr/>
            </a:p>
          </p:txBody>
        </p:sp>
        <p:sp>
          <p:nvSpPr>
            <p:cNvPr id="204" name="ïsḷïdè"/>
            <p:cNvSpPr/>
            <p:nvPr/>
          </p:nvSpPr>
          <p:spPr bwMode="auto">
            <a:xfrm>
              <a:off x="4219271" y="4725601"/>
              <a:ext cx="164415" cy="307441"/>
            </a:xfrm>
            <a:custGeom>
              <a:avLst/>
              <a:gdLst>
                <a:gd name="T0" fmla="*/ 56 w 59"/>
                <a:gd name="T1" fmla="*/ 38 h 111"/>
                <a:gd name="T2" fmla="*/ 36 w 59"/>
                <a:gd name="T3" fmla="*/ 21 h 111"/>
                <a:gd name="T4" fmla="*/ 59 w 59"/>
                <a:gd name="T5" fmla="*/ 111 h 111"/>
                <a:gd name="T6" fmla="*/ 56 w 59"/>
                <a:gd name="T7" fmla="*/ 38 h 111"/>
              </a:gdLst>
              <a:ahLst/>
              <a:cxnLst>
                <a:cxn ang="0">
                  <a:pos x="T0" y="T1"/>
                </a:cxn>
                <a:cxn ang="0">
                  <a:pos x="T2" y="T3"/>
                </a:cxn>
                <a:cxn ang="0">
                  <a:pos x="T4" y="T5"/>
                </a:cxn>
                <a:cxn ang="0">
                  <a:pos x="T6" y="T7"/>
                </a:cxn>
              </a:cxnLst>
              <a:rect l="0" t="0" r="r" b="b"/>
              <a:pathLst>
                <a:path w="59" h="111">
                  <a:moveTo>
                    <a:pt x="56" y="38"/>
                  </a:moveTo>
                  <a:cubicBezTo>
                    <a:pt x="46" y="22"/>
                    <a:pt x="36" y="21"/>
                    <a:pt x="36" y="21"/>
                  </a:cubicBezTo>
                  <a:cubicBezTo>
                    <a:pt x="0" y="0"/>
                    <a:pt x="27" y="87"/>
                    <a:pt x="59" y="111"/>
                  </a:cubicBezTo>
                  <a:lnTo>
                    <a:pt x="56" y="38"/>
                  </a:lnTo>
                  <a:close/>
                </a:path>
              </a:pathLst>
            </a:custGeom>
            <a:solidFill>
              <a:srgbClr val="C9332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5" name="ïŝľiḍe"/>
            <p:cNvSpPr/>
            <p:nvPr/>
          </p:nvSpPr>
          <p:spPr bwMode="auto">
            <a:xfrm>
              <a:off x="4314177" y="4533116"/>
              <a:ext cx="61488" cy="169762"/>
            </a:xfrm>
            <a:custGeom>
              <a:avLst/>
              <a:gdLst>
                <a:gd name="T0" fmla="*/ 17 w 22"/>
                <a:gd name="T1" fmla="*/ 0 h 61"/>
                <a:gd name="T2" fmla="*/ 0 w 22"/>
                <a:gd name="T3" fmla="*/ 0 h 61"/>
                <a:gd name="T4" fmla="*/ 2 w 22"/>
                <a:gd name="T5" fmla="*/ 45 h 61"/>
                <a:gd name="T6" fmla="*/ 4 w 22"/>
                <a:gd name="T7" fmla="*/ 49 h 61"/>
                <a:gd name="T8" fmla="*/ 16 w 22"/>
                <a:gd name="T9" fmla="*/ 59 h 61"/>
                <a:gd name="T10" fmla="*/ 17 w 22"/>
                <a:gd name="T11" fmla="*/ 42 h 61"/>
                <a:gd name="T12" fmla="*/ 17 w 22"/>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22" h="61">
                  <a:moveTo>
                    <a:pt x="17" y="0"/>
                  </a:moveTo>
                  <a:cubicBezTo>
                    <a:pt x="0" y="0"/>
                    <a:pt x="0" y="0"/>
                    <a:pt x="0" y="0"/>
                  </a:cubicBezTo>
                  <a:cubicBezTo>
                    <a:pt x="2" y="45"/>
                    <a:pt x="2" y="45"/>
                    <a:pt x="2" y="45"/>
                  </a:cubicBezTo>
                  <a:cubicBezTo>
                    <a:pt x="2" y="47"/>
                    <a:pt x="3" y="48"/>
                    <a:pt x="4" y="49"/>
                  </a:cubicBezTo>
                  <a:cubicBezTo>
                    <a:pt x="12" y="61"/>
                    <a:pt x="16" y="59"/>
                    <a:pt x="16" y="59"/>
                  </a:cubicBezTo>
                  <a:cubicBezTo>
                    <a:pt x="22" y="57"/>
                    <a:pt x="18" y="50"/>
                    <a:pt x="17" y="42"/>
                  </a:cubicBezTo>
                  <a:cubicBezTo>
                    <a:pt x="17" y="0"/>
                    <a:pt x="17" y="0"/>
                    <a:pt x="17" y="0"/>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6" name="íṣḻïḑé"/>
            <p:cNvSpPr/>
            <p:nvPr/>
          </p:nvSpPr>
          <p:spPr bwMode="auto">
            <a:xfrm>
              <a:off x="4250015" y="4472964"/>
              <a:ext cx="155057" cy="180455"/>
            </a:xfrm>
            <a:custGeom>
              <a:avLst/>
              <a:gdLst>
                <a:gd name="T0" fmla="*/ 40 w 56"/>
                <a:gd name="T1" fmla="*/ 11 h 65"/>
                <a:gd name="T2" fmla="*/ 54 w 56"/>
                <a:gd name="T3" fmla="*/ 49 h 65"/>
                <a:gd name="T4" fmla="*/ 20 w 56"/>
                <a:gd name="T5" fmla="*/ 57 h 65"/>
                <a:gd name="T6" fmla="*/ 3 w 56"/>
                <a:gd name="T7" fmla="*/ 24 h 65"/>
                <a:gd name="T8" fmla="*/ 40 w 56"/>
                <a:gd name="T9" fmla="*/ 11 h 65"/>
              </a:gdLst>
              <a:ahLst/>
              <a:cxnLst>
                <a:cxn ang="0">
                  <a:pos x="T0" y="T1"/>
                </a:cxn>
                <a:cxn ang="0">
                  <a:pos x="T2" y="T3"/>
                </a:cxn>
                <a:cxn ang="0">
                  <a:pos x="T4" y="T5"/>
                </a:cxn>
                <a:cxn ang="0">
                  <a:pos x="T6" y="T7"/>
                </a:cxn>
                <a:cxn ang="0">
                  <a:pos x="T8" y="T9"/>
                </a:cxn>
              </a:cxnLst>
              <a:rect l="0" t="0" r="r" b="b"/>
              <a:pathLst>
                <a:path w="56" h="65">
                  <a:moveTo>
                    <a:pt x="40" y="11"/>
                  </a:moveTo>
                  <a:cubicBezTo>
                    <a:pt x="53" y="21"/>
                    <a:pt x="56" y="37"/>
                    <a:pt x="54" y="49"/>
                  </a:cubicBezTo>
                  <a:cubicBezTo>
                    <a:pt x="51" y="64"/>
                    <a:pt x="33" y="65"/>
                    <a:pt x="20" y="57"/>
                  </a:cubicBezTo>
                  <a:cubicBezTo>
                    <a:pt x="8" y="49"/>
                    <a:pt x="0" y="36"/>
                    <a:pt x="3" y="24"/>
                  </a:cubicBezTo>
                  <a:cubicBezTo>
                    <a:pt x="6" y="8"/>
                    <a:pt x="25" y="0"/>
                    <a:pt x="40" y="11"/>
                  </a:cubicBezTo>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7" name="íṡ1íḍê"/>
            <p:cNvSpPr/>
            <p:nvPr/>
          </p:nvSpPr>
          <p:spPr bwMode="auto">
            <a:xfrm>
              <a:off x="4177833" y="4467617"/>
              <a:ext cx="200505" cy="183129"/>
            </a:xfrm>
            <a:custGeom>
              <a:avLst/>
              <a:gdLst>
                <a:gd name="T0" fmla="*/ 51 w 72"/>
                <a:gd name="T1" fmla="*/ 20 h 66"/>
                <a:gd name="T2" fmla="*/ 46 w 72"/>
                <a:gd name="T3" fmla="*/ 57 h 66"/>
                <a:gd name="T4" fmla="*/ 44 w 72"/>
                <a:gd name="T5" fmla="*/ 9 h 66"/>
                <a:gd name="T6" fmla="*/ 72 w 72"/>
                <a:gd name="T7" fmla="*/ 20 h 66"/>
                <a:gd name="T8" fmla="*/ 51 w 72"/>
                <a:gd name="T9" fmla="*/ 20 h 66"/>
              </a:gdLst>
              <a:ahLst/>
              <a:cxnLst>
                <a:cxn ang="0">
                  <a:pos x="T0" y="T1"/>
                </a:cxn>
                <a:cxn ang="0">
                  <a:pos x="T2" y="T3"/>
                </a:cxn>
                <a:cxn ang="0">
                  <a:pos x="T4" y="T5"/>
                </a:cxn>
                <a:cxn ang="0">
                  <a:pos x="T6" y="T7"/>
                </a:cxn>
                <a:cxn ang="0">
                  <a:pos x="T8" y="T9"/>
                </a:cxn>
              </a:cxnLst>
              <a:rect l="0" t="0" r="r" b="b"/>
              <a:pathLst>
                <a:path w="72" h="66">
                  <a:moveTo>
                    <a:pt x="51" y="20"/>
                  </a:moveTo>
                  <a:cubicBezTo>
                    <a:pt x="51" y="20"/>
                    <a:pt x="43" y="39"/>
                    <a:pt x="46" y="57"/>
                  </a:cubicBezTo>
                  <a:cubicBezTo>
                    <a:pt x="48" y="66"/>
                    <a:pt x="0" y="29"/>
                    <a:pt x="44" y="9"/>
                  </a:cubicBezTo>
                  <a:cubicBezTo>
                    <a:pt x="62" y="0"/>
                    <a:pt x="72" y="20"/>
                    <a:pt x="72" y="20"/>
                  </a:cubicBezTo>
                  <a:cubicBezTo>
                    <a:pt x="72" y="20"/>
                    <a:pt x="64" y="15"/>
                    <a:pt x="51" y="20"/>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8" name="iSlîďê"/>
            <p:cNvSpPr/>
            <p:nvPr/>
          </p:nvSpPr>
          <p:spPr bwMode="auto">
            <a:xfrm>
              <a:off x="4332890" y="4650745"/>
              <a:ext cx="33418" cy="21387"/>
            </a:xfrm>
            <a:custGeom>
              <a:avLst/>
              <a:gdLst>
                <a:gd name="T0" fmla="*/ 0 w 25"/>
                <a:gd name="T1" fmla="*/ 0 h 16"/>
                <a:gd name="T2" fmla="*/ 25 w 25"/>
                <a:gd name="T3" fmla="*/ 16 h 16"/>
                <a:gd name="T4" fmla="*/ 23 w 25"/>
                <a:gd name="T5" fmla="*/ 6 h 16"/>
                <a:gd name="T6" fmla="*/ 0 w 25"/>
                <a:gd name="T7" fmla="*/ 0 h 16"/>
              </a:gdLst>
              <a:ahLst/>
              <a:cxnLst>
                <a:cxn ang="0">
                  <a:pos x="T0" y="T1"/>
                </a:cxn>
                <a:cxn ang="0">
                  <a:pos x="T2" y="T3"/>
                </a:cxn>
                <a:cxn ang="0">
                  <a:pos x="T4" y="T5"/>
                </a:cxn>
                <a:cxn ang="0">
                  <a:pos x="T6" y="T7"/>
                </a:cxn>
              </a:cxnLst>
              <a:rect l="0" t="0" r="r" b="b"/>
              <a:pathLst>
                <a:path w="25" h="16">
                  <a:moveTo>
                    <a:pt x="0" y="0"/>
                  </a:moveTo>
                  <a:lnTo>
                    <a:pt x="25" y="16"/>
                  </a:lnTo>
                  <a:lnTo>
                    <a:pt x="23" y="6"/>
                  </a:lnTo>
                  <a:lnTo>
                    <a:pt x="0" y="0"/>
                  </a:lnTo>
                  <a:close/>
                </a:path>
              </a:pathLst>
            </a:custGeom>
            <a:solidFill>
              <a:srgbClr val="D9A4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9" name="íSľiḑé"/>
            <p:cNvSpPr/>
            <p:nvPr/>
          </p:nvSpPr>
          <p:spPr bwMode="auto">
            <a:xfrm>
              <a:off x="4332890" y="4650745"/>
              <a:ext cx="33418" cy="21387"/>
            </a:xfrm>
            <a:custGeom>
              <a:avLst/>
              <a:gdLst>
                <a:gd name="T0" fmla="*/ 0 w 25"/>
                <a:gd name="T1" fmla="*/ 0 h 16"/>
                <a:gd name="T2" fmla="*/ 25 w 25"/>
                <a:gd name="T3" fmla="*/ 16 h 16"/>
                <a:gd name="T4" fmla="*/ 23 w 25"/>
                <a:gd name="T5" fmla="*/ 6 h 16"/>
                <a:gd name="T6" fmla="*/ 0 w 25"/>
                <a:gd name="T7" fmla="*/ 0 h 16"/>
              </a:gdLst>
              <a:ahLst/>
              <a:cxnLst>
                <a:cxn ang="0">
                  <a:pos x="T0" y="T1"/>
                </a:cxn>
                <a:cxn ang="0">
                  <a:pos x="T2" y="T3"/>
                </a:cxn>
                <a:cxn ang="0">
                  <a:pos x="T4" y="T5"/>
                </a:cxn>
                <a:cxn ang="0">
                  <a:pos x="T6" y="T7"/>
                </a:cxn>
              </a:cxnLst>
              <a:rect l="0" t="0" r="r" b="b"/>
              <a:pathLst>
                <a:path w="25" h="16">
                  <a:moveTo>
                    <a:pt x="0" y="0"/>
                  </a:moveTo>
                  <a:lnTo>
                    <a:pt x="25" y="16"/>
                  </a:lnTo>
                  <a:lnTo>
                    <a:pt x="23"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0" name="i$ḻîḋe"/>
            <p:cNvSpPr/>
            <p:nvPr/>
          </p:nvSpPr>
          <p:spPr bwMode="auto">
            <a:xfrm>
              <a:off x="4275413" y="4447567"/>
              <a:ext cx="100253" cy="147037"/>
            </a:xfrm>
            <a:custGeom>
              <a:avLst/>
              <a:gdLst>
                <a:gd name="T0" fmla="*/ 36 w 36"/>
                <a:gd name="T1" fmla="*/ 25 h 53"/>
                <a:gd name="T2" fmla="*/ 16 w 36"/>
                <a:gd name="T3" fmla="*/ 45 h 53"/>
                <a:gd name="T4" fmla="*/ 1 w 36"/>
                <a:gd name="T5" fmla="*/ 45 h 53"/>
                <a:gd name="T6" fmla="*/ 36 w 36"/>
                <a:gd name="T7" fmla="*/ 25 h 53"/>
              </a:gdLst>
              <a:ahLst/>
              <a:cxnLst>
                <a:cxn ang="0">
                  <a:pos x="T0" y="T1"/>
                </a:cxn>
                <a:cxn ang="0">
                  <a:pos x="T2" y="T3"/>
                </a:cxn>
                <a:cxn ang="0">
                  <a:pos x="T4" y="T5"/>
                </a:cxn>
                <a:cxn ang="0">
                  <a:pos x="T6" y="T7"/>
                </a:cxn>
              </a:cxnLst>
              <a:rect l="0" t="0" r="r" b="b"/>
              <a:pathLst>
                <a:path w="36" h="53">
                  <a:moveTo>
                    <a:pt x="36" y="25"/>
                  </a:moveTo>
                  <a:cubicBezTo>
                    <a:pt x="36" y="25"/>
                    <a:pt x="10" y="28"/>
                    <a:pt x="16" y="45"/>
                  </a:cubicBezTo>
                  <a:cubicBezTo>
                    <a:pt x="20" y="53"/>
                    <a:pt x="0" y="51"/>
                    <a:pt x="1" y="45"/>
                  </a:cubicBezTo>
                  <a:cubicBezTo>
                    <a:pt x="8" y="0"/>
                    <a:pt x="36" y="25"/>
                    <a:pt x="36" y="25"/>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1" name="îşḷiḋê"/>
            <p:cNvSpPr/>
            <p:nvPr/>
          </p:nvSpPr>
          <p:spPr bwMode="auto">
            <a:xfrm>
              <a:off x="4247342" y="5241568"/>
              <a:ext cx="191149" cy="36091"/>
            </a:xfrm>
            <a:custGeom>
              <a:avLst/>
              <a:gdLst>
                <a:gd name="T0" fmla="*/ 69 w 69"/>
                <a:gd name="T1" fmla="*/ 0 h 13"/>
                <a:gd name="T2" fmla="*/ 68 w 69"/>
                <a:gd name="T3" fmla="*/ 5 h 13"/>
                <a:gd name="T4" fmla="*/ 2 w 69"/>
                <a:gd name="T5" fmla="*/ 11 h 13"/>
                <a:gd name="T6" fmla="*/ 0 w 69"/>
                <a:gd name="T7" fmla="*/ 6 h 13"/>
                <a:gd name="T8" fmla="*/ 69 w 69"/>
                <a:gd name="T9" fmla="*/ 0 h 13"/>
              </a:gdLst>
              <a:ahLst/>
              <a:cxnLst>
                <a:cxn ang="0">
                  <a:pos x="T0" y="T1"/>
                </a:cxn>
                <a:cxn ang="0">
                  <a:pos x="T2" y="T3"/>
                </a:cxn>
                <a:cxn ang="0">
                  <a:pos x="T4" y="T5"/>
                </a:cxn>
                <a:cxn ang="0">
                  <a:pos x="T6" y="T7"/>
                </a:cxn>
                <a:cxn ang="0">
                  <a:pos x="T8" y="T9"/>
                </a:cxn>
              </a:cxnLst>
              <a:rect l="0" t="0" r="r" b="b"/>
              <a:pathLst>
                <a:path w="69" h="13">
                  <a:moveTo>
                    <a:pt x="69" y="0"/>
                  </a:moveTo>
                  <a:cubicBezTo>
                    <a:pt x="69" y="2"/>
                    <a:pt x="69" y="3"/>
                    <a:pt x="68" y="5"/>
                  </a:cubicBezTo>
                  <a:cubicBezTo>
                    <a:pt x="45" y="12"/>
                    <a:pt x="20" y="13"/>
                    <a:pt x="2" y="11"/>
                  </a:cubicBezTo>
                  <a:cubicBezTo>
                    <a:pt x="1" y="10"/>
                    <a:pt x="1" y="8"/>
                    <a:pt x="0" y="6"/>
                  </a:cubicBezTo>
                  <a:cubicBezTo>
                    <a:pt x="19" y="8"/>
                    <a:pt x="45" y="8"/>
                    <a:pt x="69" y="0"/>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2" name="iṧļiḑe"/>
            <p:cNvSpPr/>
            <p:nvPr/>
          </p:nvSpPr>
          <p:spPr bwMode="auto">
            <a:xfrm>
              <a:off x="4213924" y="4983584"/>
              <a:ext cx="5347" cy="26734"/>
            </a:xfrm>
            <a:custGeom>
              <a:avLst/>
              <a:gdLst>
                <a:gd name="T0" fmla="*/ 0 w 2"/>
                <a:gd name="T1" fmla="*/ 10 h 10"/>
                <a:gd name="T2" fmla="*/ 2 w 2"/>
                <a:gd name="T3" fmla="*/ 0 h 10"/>
                <a:gd name="T4" fmla="*/ 0 w 2"/>
                <a:gd name="T5" fmla="*/ 10 h 10"/>
              </a:gdLst>
              <a:ahLst/>
              <a:cxnLst>
                <a:cxn ang="0">
                  <a:pos x="T0" y="T1"/>
                </a:cxn>
                <a:cxn ang="0">
                  <a:pos x="T2" y="T3"/>
                </a:cxn>
                <a:cxn ang="0">
                  <a:pos x="T4" y="T5"/>
                </a:cxn>
              </a:cxnLst>
              <a:rect l="0" t="0" r="r" b="b"/>
              <a:pathLst>
                <a:path w="2" h="10">
                  <a:moveTo>
                    <a:pt x="0" y="10"/>
                  </a:moveTo>
                  <a:cubicBezTo>
                    <a:pt x="1" y="5"/>
                    <a:pt x="1" y="2"/>
                    <a:pt x="2" y="0"/>
                  </a:cubicBezTo>
                  <a:cubicBezTo>
                    <a:pt x="1" y="3"/>
                    <a:pt x="1" y="6"/>
                    <a:pt x="0" y="10"/>
                  </a:cubicBez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iṡḷïḑe"/>
            <p:cNvSpPr/>
            <p:nvPr/>
          </p:nvSpPr>
          <p:spPr bwMode="auto">
            <a:xfrm>
              <a:off x="4636322" y="4759018"/>
              <a:ext cx="236597" cy="176445"/>
            </a:xfrm>
            <a:custGeom>
              <a:avLst/>
              <a:gdLst>
                <a:gd name="T0" fmla="*/ 0 w 177"/>
                <a:gd name="T1" fmla="*/ 120 h 132"/>
                <a:gd name="T2" fmla="*/ 10 w 177"/>
                <a:gd name="T3" fmla="*/ 132 h 132"/>
                <a:gd name="T4" fmla="*/ 177 w 177"/>
                <a:gd name="T5" fmla="*/ 14 h 132"/>
                <a:gd name="T6" fmla="*/ 166 w 177"/>
                <a:gd name="T7" fmla="*/ 0 h 132"/>
                <a:gd name="T8" fmla="*/ 0 w 177"/>
                <a:gd name="T9" fmla="*/ 120 h 132"/>
              </a:gdLst>
              <a:ahLst/>
              <a:cxnLst>
                <a:cxn ang="0">
                  <a:pos x="T0" y="T1"/>
                </a:cxn>
                <a:cxn ang="0">
                  <a:pos x="T2" y="T3"/>
                </a:cxn>
                <a:cxn ang="0">
                  <a:pos x="T4" y="T5"/>
                </a:cxn>
                <a:cxn ang="0">
                  <a:pos x="T6" y="T7"/>
                </a:cxn>
                <a:cxn ang="0">
                  <a:pos x="T8" y="T9"/>
                </a:cxn>
              </a:cxnLst>
              <a:rect l="0" t="0" r="r" b="b"/>
              <a:pathLst>
                <a:path w="177" h="132">
                  <a:moveTo>
                    <a:pt x="0" y="120"/>
                  </a:moveTo>
                  <a:lnTo>
                    <a:pt x="10" y="132"/>
                  </a:lnTo>
                  <a:lnTo>
                    <a:pt x="177" y="14"/>
                  </a:lnTo>
                  <a:lnTo>
                    <a:pt x="166" y="0"/>
                  </a:lnTo>
                  <a:lnTo>
                    <a:pt x="0" y="120"/>
                  </a:lnTo>
                  <a:close/>
                </a:path>
              </a:pathLst>
            </a:custGeom>
            <a:solidFill>
              <a:srgbClr val="284C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iṡḷíḓè"/>
            <p:cNvSpPr/>
            <p:nvPr/>
          </p:nvSpPr>
          <p:spPr bwMode="auto">
            <a:xfrm>
              <a:off x="4636322" y="4759018"/>
              <a:ext cx="221892" cy="160404"/>
            </a:xfrm>
            <a:custGeom>
              <a:avLst/>
              <a:gdLst>
                <a:gd name="T0" fmla="*/ 4 w 166"/>
                <a:gd name="T1" fmla="*/ 83 h 120"/>
                <a:gd name="T2" fmla="*/ 0 w 166"/>
                <a:gd name="T3" fmla="*/ 120 h 120"/>
                <a:gd name="T4" fmla="*/ 166 w 166"/>
                <a:gd name="T5" fmla="*/ 0 h 120"/>
                <a:gd name="T6" fmla="*/ 114 w 166"/>
                <a:gd name="T7" fmla="*/ 4 h 120"/>
                <a:gd name="T8" fmla="*/ 4 w 166"/>
                <a:gd name="T9" fmla="*/ 83 h 120"/>
              </a:gdLst>
              <a:ahLst/>
              <a:cxnLst>
                <a:cxn ang="0">
                  <a:pos x="T0" y="T1"/>
                </a:cxn>
                <a:cxn ang="0">
                  <a:pos x="T2" y="T3"/>
                </a:cxn>
                <a:cxn ang="0">
                  <a:pos x="T4" y="T5"/>
                </a:cxn>
                <a:cxn ang="0">
                  <a:pos x="T6" y="T7"/>
                </a:cxn>
                <a:cxn ang="0">
                  <a:pos x="T8" y="T9"/>
                </a:cxn>
              </a:cxnLst>
              <a:rect l="0" t="0" r="r" b="b"/>
              <a:pathLst>
                <a:path w="166" h="120">
                  <a:moveTo>
                    <a:pt x="4" y="83"/>
                  </a:moveTo>
                  <a:lnTo>
                    <a:pt x="0" y="120"/>
                  </a:lnTo>
                  <a:lnTo>
                    <a:pt x="166" y="0"/>
                  </a:lnTo>
                  <a:lnTo>
                    <a:pt x="114" y="4"/>
                  </a:lnTo>
                  <a:lnTo>
                    <a:pt x="4" y="8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îs1íďè"/>
            <p:cNvSpPr/>
            <p:nvPr/>
          </p:nvSpPr>
          <p:spPr bwMode="auto">
            <a:xfrm>
              <a:off x="4193874" y="4692183"/>
              <a:ext cx="481213" cy="376950"/>
            </a:xfrm>
            <a:custGeom>
              <a:avLst/>
              <a:gdLst>
                <a:gd name="T0" fmla="*/ 46 w 173"/>
                <a:gd name="T1" fmla="*/ 10 h 136"/>
                <a:gd name="T2" fmla="*/ 70 w 173"/>
                <a:gd name="T3" fmla="*/ 46 h 136"/>
                <a:gd name="T4" fmla="*/ 87 w 173"/>
                <a:gd name="T5" fmla="*/ 98 h 136"/>
                <a:gd name="T6" fmla="*/ 171 w 173"/>
                <a:gd name="T7" fmla="*/ 69 h 136"/>
                <a:gd name="T8" fmla="*/ 173 w 173"/>
                <a:gd name="T9" fmla="*/ 86 h 136"/>
                <a:gd name="T10" fmla="*/ 70 w 173"/>
                <a:gd name="T11" fmla="*/ 125 h 136"/>
                <a:gd name="T12" fmla="*/ 46 w 173"/>
                <a:gd name="T13" fmla="*/ 10 h 136"/>
              </a:gdLst>
              <a:ahLst/>
              <a:cxnLst>
                <a:cxn ang="0">
                  <a:pos x="T0" y="T1"/>
                </a:cxn>
                <a:cxn ang="0">
                  <a:pos x="T2" y="T3"/>
                </a:cxn>
                <a:cxn ang="0">
                  <a:pos x="T4" y="T5"/>
                </a:cxn>
                <a:cxn ang="0">
                  <a:pos x="T6" y="T7"/>
                </a:cxn>
                <a:cxn ang="0">
                  <a:pos x="T8" y="T9"/>
                </a:cxn>
                <a:cxn ang="0">
                  <a:pos x="T10" y="T11"/>
                </a:cxn>
                <a:cxn ang="0">
                  <a:pos x="T12" y="T13"/>
                </a:cxn>
              </a:cxnLst>
              <a:rect l="0" t="0" r="r" b="b"/>
              <a:pathLst>
                <a:path w="173" h="136">
                  <a:moveTo>
                    <a:pt x="46" y="10"/>
                  </a:moveTo>
                  <a:cubicBezTo>
                    <a:pt x="46" y="10"/>
                    <a:pt x="61" y="13"/>
                    <a:pt x="70" y="46"/>
                  </a:cubicBezTo>
                  <a:cubicBezTo>
                    <a:pt x="79" y="78"/>
                    <a:pt x="87" y="98"/>
                    <a:pt x="87" y="98"/>
                  </a:cubicBezTo>
                  <a:cubicBezTo>
                    <a:pt x="171" y="69"/>
                    <a:pt x="171" y="69"/>
                    <a:pt x="171" y="69"/>
                  </a:cubicBezTo>
                  <a:cubicBezTo>
                    <a:pt x="173" y="86"/>
                    <a:pt x="173" y="86"/>
                    <a:pt x="173" y="86"/>
                  </a:cubicBezTo>
                  <a:cubicBezTo>
                    <a:pt x="173" y="86"/>
                    <a:pt x="88" y="136"/>
                    <a:pt x="70" y="125"/>
                  </a:cubicBezTo>
                  <a:cubicBezTo>
                    <a:pt x="52" y="113"/>
                    <a:pt x="0" y="0"/>
                    <a:pt x="46" y="10"/>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îṧ1iḓè"/>
            <p:cNvSpPr/>
            <p:nvPr/>
          </p:nvSpPr>
          <p:spPr bwMode="auto">
            <a:xfrm>
              <a:off x="4659046" y="4855260"/>
              <a:ext cx="129660" cy="77529"/>
            </a:xfrm>
            <a:custGeom>
              <a:avLst/>
              <a:gdLst>
                <a:gd name="T0" fmla="*/ 6 w 47"/>
                <a:gd name="T1" fmla="*/ 28 h 28"/>
                <a:gd name="T2" fmla="*/ 30 w 47"/>
                <a:gd name="T3" fmla="*/ 13 h 28"/>
                <a:gd name="T4" fmla="*/ 12 w 47"/>
                <a:gd name="T5" fmla="*/ 12 h 28"/>
                <a:gd name="T6" fmla="*/ 19 w 47"/>
                <a:gd name="T7" fmla="*/ 5 h 28"/>
                <a:gd name="T8" fmla="*/ 0 w 47"/>
                <a:gd name="T9" fmla="*/ 12 h 28"/>
                <a:gd name="T10" fmla="*/ 6 w 47"/>
                <a:gd name="T11" fmla="*/ 28 h 28"/>
              </a:gdLst>
              <a:ahLst/>
              <a:cxnLst>
                <a:cxn ang="0">
                  <a:pos x="T0" y="T1"/>
                </a:cxn>
                <a:cxn ang="0">
                  <a:pos x="T2" y="T3"/>
                </a:cxn>
                <a:cxn ang="0">
                  <a:pos x="T4" y="T5"/>
                </a:cxn>
                <a:cxn ang="0">
                  <a:pos x="T6" y="T7"/>
                </a:cxn>
                <a:cxn ang="0">
                  <a:pos x="T8" y="T9"/>
                </a:cxn>
                <a:cxn ang="0">
                  <a:pos x="T10" y="T11"/>
                </a:cxn>
              </a:cxnLst>
              <a:rect l="0" t="0" r="r" b="b"/>
              <a:pathLst>
                <a:path w="47" h="28">
                  <a:moveTo>
                    <a:pt x="6" y="28"/>
                  </a:moveTo>
                  <a:cubicBezTo>
                    <a:pt x="6" y="28"/>
                    <a:pt x="47" y="13"/>
                    <a:pt x="30" y="13"/>
                  </a:cubicBezTo>
                  <a:cubicBezTo>
                    <a:pt x="22" y="12"/>
                    <a:pt x="14" y="15"/>
                    <a:pt x="12" y="12"/>
                  </a:cubicBezTo>
                  <a:cubicBezTo>
                    <a:pt x="11" y="9"/>
                    <a:pt x="17" y="9"/>
                    <a:pt x="19" y="5"/>
                  </a:cubicBezTo>
                  <a:cubicBezTo>
                    <a:pt x="22" y="0"/>
                    <a:pt x="0" y="12"/>
                    <a:pt x="0" y="12"/>
                  </a:cubicBezTo>
                  <a:lnTo>
                    <a:pt x="6" y="28"/>
                  </a:ln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isḷiḑe"/>
            <p:cNvSpPr/>
            <p:nvPr/>
          </p:nvSpPr>
          <p:spPr bwMode="auto">
            <a:xfrm>
              <a:off x="4291453" y="4575890"/>
              <a:ext cx="33418" cy="32081"/>
            </a:xfrm>
            <a:custGeom>
              <a:avLst/>
              <a:gdLst>
                <a:gd name="T0" fmla="*/ 4 w 12"/>
                <a:gd name="T1" fmla="*/ 10 h 12"/>
                <a:gd name="T2" fmla="*/ 11 w 12"/>
                <a:gd name="T3" fmla="*/ 9 h 12"/>
                <a:gd name="T4" fmla="*/ 8 w 12"/>
                <a:gd name="T5" fmla="*/ 2 h 12"/>
                <a:gd name="T6" fmla="*/ 1 w 12"/>
                <a:gd name="T7" fmla="*/ 3 h 12"/>
                <a:gd name="T8" fmla="*/ 4 w 12"/>
                <a:gd name="T9" fmla="*/ 10 h 12"/>
              </a:gdLst>
              <a:ahLst/>
              <a:cxnLst>
                <a:cxn ang="0">
                  <a:pos x="T0" y="T1"/>
                </a:cxn>
                <a:cxn ang="0">
                  <a:pos x="T2" y="T3"/>
                </a:cxn>
                <a:cxn ang="0">
                  <a:pos x="T4" y="T5"/>
                </a:cxn>
                <a:cxn ang="0">
                  <a:pos x="T6" y="T7"/>
                </a:cxn>
                <a:cxn ang="0">
                  <a:pos x="T8" y="T9"/>
                </a:cxn>
              </a:cxnLst>
              <a:rect l="0" t="0" r="r" b="b"/>
              <a:pathLst>
                <a:path w="12" h="12">
                  <a:moveTo>
                    <a:pt x="4" y="10"/>
                  </a:moveTo>
                  <a:cubicBezTo>
                    <a:pt x="6" y="12"/>
                    <a:pt x="9" y="12"/>
                    <a:pt x="11" y="9"/>
                  </a:cubicBezTo>
                  <a:cubicBezTo>
                    <a:pt x="12" y="7"/>
                    <a:pt x="11" y="4"/>
                    <a:pt x="8" y="2"/>
                  </a:cubicBezTo>
                  <a:cubicBezTo>
                    <a:pt x="6" y="0"/>
                    <a:pt x="3" y="0"/>
                    <a:pt x="1" y="3"/>
                  </a:cubicBezTo>
                  <a:cubicBezTo>
                    <a:pt x="0" y="5"/>
                    <a:pt x="1" y="8"/>
                    <a:pt x="4" y="10"/>
                  </a:cubicBezTo>
                  <a:close/>
                </a:path>
              </a:pathLst>
            </a:custGeom>
            <a:solidFill>
              <a:srgbClr val="F2B7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íṡľíďe"/>
            <p:cNvSpPr/>
            <p:nvPr/>
          </p:nvSpPr>
          <p:spPr bwMode="auto">
            <a:xfrm>
              <a:off x="4097631" y="4439547"/>
              <a:ext cx="205852" cy="382297"/>
            </a:xfrm>
            <a:custGeom>
              <a:avLst/>
              <a:gdLst>
                <a:gd name="T0" fmla="*/ 53 w 74"/>
                <a:gd name="T1" fmla="*/ 7 h 138"/>
                <a:gd name="T2" fmla="*/ 36 w 74"/>
                <a:gd name="T3" fmla="*/ 1 h 138"/>
                <a:gd name="T4" fmla="*/ 6 w 74"/>
                <a:gd name="T5" fmla="*/ 22 h 138"/>
                <a:gd name="T6" fmla="*/ 20 w 74"/>
                <a:gd name="T7" fmla="*/ 65 h 138"/>
                <a:gd name="T8" fmla="*/ 19 w 74"/>
                <a:gd name="T9" fmla="*/ 122 h 138"/>
                <a:gd name="T10" fmla="*/ 29 w 74"/>
                <a:gd name="T11" fmla="*/ 136 h 138"/>
                <a:gd name="T12" fmla="*/ 38 w 74"/>
                <a:gd name="T13" fmla="*/ 125 h 138"/>
                <a:gd name="T14" fmla="*/ 53 w 74"/>
                <a:gd name="T15" fmla="*/ 99 h 138"/>
                <a:gd name="T16" fmla="*/ 50 w 74"/>
                <a:gd name="T17" fmla="*/ 52 h 138"/>
                <a:gd name="T18" fmla="*/ 44 w 74"/>
                <a:gd name="T19" fmla="*/ 29 h 138"/>
                <a:gd name="T20" fmla="*/ 71 w 74"/>
                <a:gd name="T21" fmla="*/ 30 h 138"/>
                <a:gd name="T22" fmla="*/ 53 w 74"/>
                <a:gd name="T23" fmla="*/ 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138">
                  <a:moveTo>
                    <a:pt x="53" y="7"/>
                  </a:moveTo>
                  <a:cubicBezTo>
                    <a:pt x="48" y="3"/>
                    <a:pt x="43" y="0"/>
                    <a:pt x="36" y="1"/>
                  </a:cubicBezTo>
                  <a:cubicBezTo>
                    <a:pt x="23" y="2"/>
                    <a:pt x="10" y="10"/>
                    <a:pt x="6" y="22"/>
                  </a:cubicBezTo>
                  <a:cubicBezTo>
                    <a:pt x="0" y="39"/>
                    <a:pt x="8" y="56"/>
                    <a:pt x="20" y="65"/>
                  </a:cubicBezTo>
                  <a:cubicBezTo>
                    <a:pt x="43" y="82"/>
                    <a:pt x="18" y="111"/>
                    <a:pt x="19" y="122"/>
                  </a:cubicBezTo>
                  <a:cubicBezTo>
                    <a:pt x="21" y="129"/>
                    <a:pt x="26" y="135"/>
                    <a:pt x="29" y="136"/>
                  </a:cubicBezTo>
                  <a:cubicBezTo>
                    <a:pt x="33" y="137"/>
                    <a:pt x="40" y="138"/>
                    <a:pt x="38" y="125"/>
                  </a:cubicBezTo>
                  <a:cubicBezTo>
                    <a:pt x="35" y="109"/>
                    <a:pt x="47" y="105"/>
                    <a:pt x="53" y="99"/>
                  </a:cubicBezTo>
                  <a:cubicBezTo>
                    <a:pt x="65" y="85"/>
                    <a:pt x="60" y="62"/>
                    <a:pt x="50" y="52"/>
                  </a:cubicBezTo>
                  <a:cubicBezTo>
                    <a:pt x="36" y="39"/>
                    <a:pt x="41" y="32"/>
                    <a:pt x="44" y="29"/>
                  </a:cubicBezTo>
                  <a:cubicBezTo>
                    <a:pt x="50" y="24"/>
                    <a:pt x="68" y="36"/>
                    <a:pt x="71" y="30"/>
                  </a:cubicBezTo>
                  <a:cubicBezTo>
                    <a:pt x="74" y="25"/>
                    <a:pt x="63" y="13"/>
                    <a:pt x="53" y="7"/>
                  </a:cubicBezTo>
                  <a:close/>
                </a:path>
              </a:pathLst>
            </a:custGeom>
            <a:solidFill>
              <a:srgbClr val="7D3F2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ï$ḷïḋê"/>
            <p:cNvSpPr/>
            <p:nvPr/>
          </p:nvSpPr>
          <p:spPr bwMode="auto">
            <a:xfrm>
              <a:off x="4255362" y="4491677"/>
              <a:ext cx="33418" cy="30745"/>
            </a:xfrm>
            <a:custGeom>
              <a:avLst/>
              <a:gdLst>
                <a:gd name="T0" fmla="*/ 12 w 12"/>
                <a:gd name="T1" fmla="*/ 2 h 11"/>
                <a:gd name="T2" fmla="*/ 6 w 12"/>
                <a:gd name="T3" fmla="*/ 6 h 11"/>
                <a:gd name="T4" fmla="*/ 4 w 12"/>
                <a:gd name="T5" fmla="*/ 8 h 11"/>
                <a:gd name="T6" fmla="*/ 1 w 12"/>
                <a:gd name="T7" fmla="*/ 11 h 11"/>
                <a:gd name="T8" fmla="*/ 4 w 12"/>
                <a:gd name="T9" fmla="*/ 3 h 11"/>
                <a:gd name="T10" fmla="*/ 12 w 12"/>
                <a:gd name="T11" fmla="*/ 2 h 11"/>
              </a:gdLst>
              <a:ahLst/>
              <a:cxnLst>
                <a:cxn ang="0">
                  <a:pos x="T0" y="T1"/>
                </a:cxn>
                <a:cxn ang="0">
                  <a:pos x="T2" y="T3"/>
                </a:cxn>
                <a:cxn ang="0">
                  <a:pos x="T4" y="T5"/>
                </a:cxn>
                <a:cxn ang="0">
                  <a:pos x="T6" y="T7"/>
                </a:cxn>
                <a:cxn ang="0">
                  <a:pos x="T8" y="T9"/>
                </a:cxn>
                <a:cxn ang="0">
                  <a:pos x="T10" y="T11"/>
                </a:cxn>
              </a:cxnLst>
              <a:rect l="0" t="0" r="r" b="b"/>
              <a:pathLst>
                <a:path w="12" h="11">
                  <a:moveTo>
                    <a:pt x="12" y="2"/>
                  </a:moveTo>
                  <a:cubicBezTo>
                    <a:pt x="9" y="3"/>
                    <a:pt x="8" y="5"/>
                    <a:pt x="6" y="6"/>
                  </a:cubicBezTo>
                  <a:cubicBezTo>
                    <a:pt x="5" y="7"/>
                    <a:pt x="5" y="7"/>
                    <a:pt x="4" y="8"/>
                  </a:cubicBezTo>
                  <a:cubicBezTo>
                    <a:pt x="3" y="9"/>
                    <a:pt x="2" y="10"/>
                    <a:pt x="1" y="11"/>
                  </a:cubicBezTo>
                  <a:cubicBezTo>
                    <a:pt x="0" y="8"/>
                    <a:pt x="1" y="5"/>
                    <a:pt x="4" y="3"/>
                  </a:cubicBezTo>
                  <a:cubicBezTo>
                    <a:pt x="6" y="1"/>
                    <a:pt x="9" y="0"/>
                    <a:pt x="12" y="2"/>
                  </a:cubicBezTo>
                  <a:close/>
                </a:path>
              </a:pathLst>
            </a:custGeom>
            <a:solidFill>
              <a:srgbClr val="FF402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Tree>
    <p:custDataLst>
      <p:tags r:id="rId1"/>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530161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sp>
        <p:nvSpPr>
          <p:cNvPr id="3" name="文本框 2"/>
          <p:cNvSpPr txBox="1"/>
          <p:nvPr/>
        </p:nvSpPr>
        <p:spPr>
          <a:xfrm>
            <a:off x="720725" y="1054100"/>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危险预知活动</a:t>
            </a:r>
          </a:p>
        </p:txBody>
      </p:sp>
      <p:sp>
        <p:nvSpPr>
          <p:cNvPr id="17" name="圆角矩形 16"/>
          <p:cNvSpPr/>
          <p:nvPr/>
        </p:nvSpPr>
        <p:spPr>
          <a:xfrm>
            <a:off x="3809365" y="2631440"/>
            <a:ext cx="1301115" cy="386715"/>
          </a:xfrm>
          <a:prstGeom prst="round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00" b="1" dirty="0">
              <a:latin typeface="思源宋体 CN" panose="02020400000000000000" pitchFamily="18" charset="-122"/>
              <a:ea typeface="思源宋体 CN" panose="02020400000000000000" pitchFamily="18" charset="-122"/>
            </a:endParaRPr>
          </a:p>
        </p:txBody>
      </p:sp>
      <p:grpSp>
        <p:nvGrpSpPr>
          <p:cNvPr id="26" name="组合 25"/>
          <p:cNvGrpSpPr/>
          <p:nvPr/>
        </p:nvGrpSpPr>
        <p:grpSpPr>
          <a:xfrm>
            <a:off x="676275" y="1826260"/>
            <a:ext cx="2165350" cy="2106930"/>
            <a:chOff x="810" y="2876"/>
            <a:chExt cx="3410" cy="3318"/>
          </a:xfrm>
        </p:grpSpPr>
        <p:sp>
          <p:nvSpPr>
            <p:cNvPr id="9" name="矩形 8"/>
            <p:cNvSpPr/>
            <p:nvPr/>
          </p:nvSpPr>
          <p:spPr>
            <a:xfrm>
              <a:off x="810" y="2876"/>
              <a:ext cx="672" cy="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0" name="矩形 9"/>
            <p:cNvSpPr/>
            <p:nvPr/>
          </p:nvSpPr>
          <p:spPr>
            <a:xfrm>
              <a:off x="810" y="4096"/>
              <a:ext cx="672" cy="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1" name="矩形 10"/>
            <p:cNvSpPr/>
            <p:nvPr/>
          </p:nvSpPr>
          <p:spPr>
            <a:xfrm>
              <a:off x="810" y="5317"/>
              <a:ext cx="672" cy="6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3" name="矩形 12"/>
            <p:cNvSpPr/>
            <p:nvPr/>
          </p:nvSpPr>
          <p:spPr>
            <a:xfrm>
              <a:off x="1482" y="2876"/>
              <a:ext cx="2738" cy="672"/>
            </a:xfrm>
            <a:prstGeom prst="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4" name="矩形 13"/>
            <p:cNvSpPr/>
            <p:nvPr/>
          </p:nvSpPr>
          <p:spPr>
            <a:xfrm>
              <a:off x="1482" y="4096"/>
              <a:ext cx="2738" cy="672"/>
            </a:xfrm>
            <a:prstGeom prst="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5" name="矩形 14"/>
            <p:cNvSpPr/>
            <p:nvPr/>
          </p:nvSpPr>
          <p:spPr>
            <a:xfrm>
              <a:off x="1482" y="5317"/>
              <a:ext cx="2738" cy="672"/>
            </a:xfrm>
            <a:prstGeom prst="rect">
              <a:avLst/>
            </a:prstGeom>
            <a:solidFill>
              <a:srgbClr val="FFA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b="1" dirty="0">
                <a:latin typeface="思源宋体 CN" panose="02020400000000000000" pitchFamily="18" charset="-122"/>
                <a:ea typeface="思源宋体 CN" panose="02020400000000000000" pitchFamily="18" charset="-122"/>
              </a:endParaRPr>
            </a:p>
          </p:txBody>
        </p:sp>
        <p:sp>
          <p:nvSpPr>
            <p:cNvPr id="18" name="文本框 17"/>
            <p:cNvSpPr txBox="1"/>
            <p:nvPr/>
          </p:nvSpPr>
          <p:spPr>
            <a:xfrm>
              <a:off x="883" y="2940"/>
              <a:ext cx="526" cy="459"/>
            </a:xfrm>
            <a:prstGeom prst="rect">
              <a:avLst/>
            </a:prstGeom>
            <a:noFill/>
          </p:spPr>
          <p:txBody>
            <a:bodyPr wrap="square" rtlCol="0">
              <a:spAutoFit/>
            </a:bodyPr>
            <a:lstStyle/>
            <a:p>
              <a:pPr algn="ctr"/>
              <a:r>
                <a:rPr lang="en-US" altLang="zh-CN"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K</a:t>
              </a:r>
            </a:p>
          </p:txBody>
        </p:sp>
        <p:sp>
          <p:nvSpPr>
            <p:cNvPr id="19" name="文本框 18"/>
            <p:cNvSpPr txBox="1"/>
            <p:nvPr/>
          </p:nvSpPr>
          <p:spPr>
            <a:xfrm>
              <a:off x="883" y="4161"/>
              <a:ext cx="526" cy="459"/>
            </a:xfrm>
            <a:prstGeom prst="rect">
              <a:avLst/>
            </a:prstGeom>
            <a:noFill/>
          </p:spPr>
          <p:txBody>
            <a:bodyPr wrap="square" rtlCol="0">
              <a:spAutoFit/>
            </a:bodyPr>
            <a:lstStyle/>
            <a:p>
              <a:pPr algn="ctr"/>
              <a:r>
                <a:rPr lang="en-US" altLang="zh-CN"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Y</a:t>
              </a:r>
            </a:p>
          </p:txBody>
        </p:sp>
        <p:sp>
          <p:nvSpPr>
            <p:cNvPr id="20" name="文本框 19"/>
            <p:cNvSpPr txBox="1"/>
            <p:nvPr/>
          </p:nvSpPr>
          <p:spPr>
            <a:xfrm>
              <a:off x="904" y="5381"/>
              <a:ext cx="526" cy="459"/>
            </a:xfrm>
            <a:prstGeom prst="rect">
              <a:avLst/>
            </a:prstGeom>
            <a:noFill/>
          </p:spPr>
          <p:txBody>
            <a:bodyPr wrap="square" rtlCol="0">
              <a:spAutoFit/>
            </a:bodyPr>
            <a:lstStyle/>
            <a:p>
              <a:pPr algn="ctr"/>
              <a:r>
                <a:rPr lang="en-US" altLang="zh-CN"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T</a:t>
              </a:r>
            </a:p>
          </p:txBody>
        </p:sp>
        <p:sp>
          <p:nvSpPr>
            <p:cNvPr id="21" name="矩形 20"/>
            <p:cNvSpPr/>
            <p:nvPr/>
          </p:nvSpPr>
          <p:spPr>
            <a:xfrm>
              <a:off x="2002" y="2977"/>
              <a:ext cx="1698" cy="459"/>
            </a:xfrm>
            <a:prstGeom prst="rect">
              <a:avLst/>
            </a:prstGeom>
          </p:spPr>
          <p:txBody>
            <a:bodyPr wrap="square">
              <a:spAutoFit/>
            </a:bodyPr>
            <a:lstStyle/>
            <a:p>
              <a:pPr algn="ctr">
                <a:spcBef>
                  <a:spcPct val="20000"/>
                </a:spcBef>
              </a:pPr>
              <a:r>
                <a:rPr lang="en-US" altLang="zh-CN" sz="1300" b="1" dirty="0" err="1">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Kiken</a:t>
              </a:r>
              <a:r>
                <a:rPr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危险 </a:t>
              </a:r>
            </a:p>
          </p:txBody>
        </p:sp>
        <p:sp>
          <p:nvSpPr>
            <p:cNvPr id="22" name="矩形 21"/>
            <p:cNvSpPr/>
            <p:nvPr/>
          </p:nvSpPr>
          <p:spPr>
            <a:xfrm>
              <a:off x="2002" y="4200"/>
              <a:ext cx="1674" cy="459"/>
            </a:xfrm>
            <a:prstGeom prst="rect">
              <a:avLst/>
            </a:prstGeom>
          </p:spPr>
          <p:txBody>
            <a:bodyPr wrap="square">
              <a:spAutoFit/>
            </a:bodyPr>
            <a:lstStyle/>
            <a:p>
              <a:pPr algn="ctr">
                <a:spcBef>
                  <a:spcPct val="20000"/>
                </a:spcBef>
              </a:pPr>
              <a:r>
                <a:rPr lang="en-US" altLang="zh-CN" sz="1300" b="1" dirty="0" err="1">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Yochi</a:t>
              </a:r>
              <a:r>
                <a:rPr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预知 </a:t>
              </a:r>
            </a:p>
          </p:txBody>
        </p:sp>
        <p:sp>
          <p:nvSpPr>
            <p:cNvPr id="23" name="矩形 22"/>
            <p:cNvSpPr/>
            <p:nvPr/>
          </p:nvSpPr>
          <p:spPr>
            <a:xfrm>
              <a:off x="2002" y="5418"/>
              <a:ext cx="1514" cy="776"/>
            </a:xfrm>
            <a:prstGeom prst="rect">
              <a:avLst/>
            </a:prstGeom>
          </p:spPr>
          <p:txBody>
            <a:bodyPr wrap="square">
              <a:spAutoFit/>
            </a:bodyPr>
            <a:lstStyle/>
            <a:p>
              <a:pPr algn="ctr">
                <a:spcBef>
                  <a:spcPct val="20000"/>
                </a:spcBef>
              </a:pPr>
              <a:r>
                <a:rPr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Train</a:t>
              </a:r>
              <a:r>
                <a:rPr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训练</a:t>
              </a:r>
            </a:p>
          </p:txBody>
        </p:sp>
      </p:grpSp>
      <p:sp>
        <p:nvSpPr>
          <p:cNvPr id="24" name="矩形 23"/>
          <p:cNvSpPr/>
          <p:nvPr/>
        </p:nvSpPr>
        <p:spPr>
          <a:xfrm>
            <a:off x="3820795" y="2665095"/>
            <a:ext cx="1286510" cy="291465"/>
          </a:xfrm>
          <a:prstGeom prst="rect">
            <a:avLst/>
          </a:prstGeom>
        </p:spPr>
        <p:txBody>
          <a:bodyPr wrap="square">
            <a:spAutoFit/>
          </a:bodyPr>
          <a:lstStyle/>
          <a:p>
            <a:pPr algn="ctr">
              <a:spcBef>
                <a:spcPct val="20000"/>
              </a:spcBef>
            </a:pPr>
            <a:r>
              <a:rPr lang="zh-CN" altLang="en-US" sz="1300" b="1" dirty="0">
                <a:solidFill>
                  <a:schemeClr val="bg1"/>
                </a:solidFill>
                <a:latin typeface="思源宋体 CN" panose="02020400000000000000" pitchFamily="18" charset="-122"/>
                <a:ea typeface="思源宋体 CN" panose="02020400000000000000" pitchFamily="18" charset="-122"/>
              </a:rPr>
              <a:t>危险预知活动</a:t>
            </a:r>
          </a:p>
        </p:txBody>
      </p:sp>
      <p:sp>
        <p:nvSpPr>
          <p:cNvPr id="25" name="矩形 24"/>
          <p:cNvSpPr/>
          <p:nvPr/>
        </p:nvSpPr>
        <p:spPr>
          <a:xfrm>
            <a:off x="5224145" y="1887220"/>
            <a:ext cx="3490595" cy="1891665"/>
          </a:xfrm>
          <a:prstGeom prst="rect">
            <a:avLst/>
          </a:prstGeom>
        </p:spPr>
        <p:txBody>
          <a:bodyPr wrap="square">
            <a:spAutoFit/>
          </a:bodyPr>
          <a:lstStyle/>
          <a:p>
            <a:pPr marL="417195" lvl="1" indent="-342900">
              <a:lnSpc>
                <a:spcPct val="150000"/>
              </a:lnSpc>
              <a:buSzPct val="85000"/>
              <a:buFont typeface="+mj-lt"/>
              <a:buAutoNum type="arabicPeriod"/>
              <a:defRPr/>
            </a:pPr>
            <a:r>
              <a:rPr lang="zh-CN" altLang="en-US" sz="1300" b="1" dirty="0">
                <a:solidFill>
                  <a:schemeClr val="tx1">
                    <a:lumMod val="85000"/>
                    <a:lumOff val="15000"/>
                  </a:schemeClr>
                </a:solidFill>
                <a:latin typeface="思源宋体 CN" panose="02020400000000000000" pitchFamily="18" charset="-122"/>
                <a:ea typeface="思源宋体 CN" panose="02020400000000000000" pitchFamily="18" charset="-122"/>
                <a:cs typeface="微软雅黑" panose="020B0503020204020204" pitchFamily="34" charset="-122"/>
              </a:rPr>
              <a:t>针对生产的特点和作业工艺的全过程，以其危险性为对象，以作业班组为基本组织形式而开展的一项群众性的安全教育和训练活动</a:t>
            </a:r>
            <a:endParaRPr lang="en-US" altLang="zh-CN" sz="1300" b="1" dirty="0">
              <a:solidFill>
                <a:schemeClr val="tx1">
                  <a:lumMod val="85000"/>
                  <a:lumOff val="15000"/>
                </a:schemeClr>
              </a:solidFill>
              <a:latin typeface="思源宋体 CN" panose="02020400000000000000" pitchFamily="18" charset="-122"/>
              <a:ea typeface="思源宋体 CN" panose="02020400000000000000" pitchFamily="18" charset="-122"/>
              <a:cs typeface="微软雅黑" panose="020B0503020204020204" pitchFamily="34" charset="-122"/>
            </a:endParaRPr>
          </a:p>
          <a:p>
            <a:pPr marL="417195" lvl="1" indent="-342900">
              <a:lnSpc>
                <a:spcPct val="150000"/>
              </a:lnSpc>
              <a:buSzPct val="85000"/>
              <a:buFont typeface="+mj-lt"/>
              <a:buAutoNum type="arabicPeriod"/>
              <a:defRPr/>
            </a:pPr>
            <a:r>
              <a:rPr lang="zh-CN" altLang="en-US" sz="1300" b="1" dirty="0">
                <a:solidFill>
                  <a:schemeClr val="tx1">
                    <a:lumMod val="85000"/>
                    <a:lumOff val="15000"/>
                  </a:schemeClr>
                </a:solidFill>
                <a:latin typeface="思源宋体 CN" panose="02020400000000000000" pitchFamily="18" charset="-122"/>
                <a:ea typeface="思源宋体 CN" panose="02020400000000000000" pitchFamily="18" charset="-122"/>
                <a:cs typeface="微软雅黑" panose="020B0503020204020204" pitchFamily="34" charset="-122"/>
              </a:rPr>
              <a:t>全员参与的“自我管理”活动</a:t>
            </a:r>
            <a:endParaRPr lang="en-US" altLang="zh-CN" sz="1300" b="1" dirty="0">
              <a:solidFill>
                <a:schemeClr val="tx1">
                  <a:lumMod val="85000"/>
                  <a:lumOff val="15000"/>
                </a:schemeClr>
              </a:solidFill>
              <a:latin typeface="思源宋体 CN" panose="02020400000000000000" pitchFamily="18" charset="-122"/>
              <a:ea typeface="思源宋体 CN" panose="02020400000000000000" pitchFamily="18" charset="-122"/>
              <a:cs typeface="微软雅黑" panose="020B0503020204020204" pitchFamily="34" charset="-122"/>
            </a:endParaRPr>
          </a:p>
          <a:p>
            <a:pPr marL="417195" lvl="1" indent="-342900">
              <a:lnSpc>
                <a:spcPct val="150000"/>
              </a:lnSpc>
              <a:buSzPct val="85000"/>
              <a:buFont typeface="+mj-lt"/>
              <a:buAutoNum type="arabicPeriod"/>
              <a:defRPr/>
            </a:pPr>
            <a:r>
              <a:rPr lang="zh-CN" altLang="en-US" sz="1300" b="1" dirty="0">
                <a:solidFill>
                  <a:schemeClr val="tx1">
                    <a:lumMod val="85000"/>
                    <a:lumOff val="15000"/>
                  </a:schemeClr>
                </a:solidFill>
                <a:latin typeface="思源宋体 CN" panose="02020400000000000000" pitchFamily="18" charset="-122"/>
                <a:ea typeface="思源宋体 CN" panose="02020400000000000000" pitchFamily="18" charset="-122"/>
                <a:cs typeface="微软雅黑" panose="020B0503020204020204" pitchFamily="34" charset="-122"/>
              </a:rPr>
              <a:t>适用于企业生产全过程的所有作业 </a:t>
            </a:r>
          </a:p>
        </p:txBody>
      </p:sp>
      <p:grpSp>
        <p:nvGrpSpPr>
          <p:cNvPr id="12" name="组合 11"/>
          <p:cNvGrpSpPr/>
          <p:nvPr/>
        </p:nvGrpSpPr>
        <p:grpSpPr>
          <a:xfrm>
            <a:off x="2944495" y="1918970"/>
            <a:ext cx="755650" cy="1774825"/>
            <a:chOff x="4637" y="3022"/>
            <a:chExt cx="1190" cy="2795"/>
          </a:xfrm>
        </p:grpSpPr>
        <p:cxnSp>
          <p:nvCxnSpPr>
            <p:cNvPr id="5" name="直接连接符 4"/>
            <p:cNvCxnSpPr/>
            <p:nvPr/>
          </p:nvCxnSpPr>
          <p:spPr>
            <a:xfrm>
              <a:off x="5587" y="3023"/>
              <a:ext cx="0" cy="2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5119" y="2569"/>
              <a:ext cx="0" cy="9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5134" y="5364"/>
              <a:ext cx="0" cy="9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5400000">
              <a:off x="5232" y="3854"/>
              <a:ext cx="0" cy="11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0725" y="1054100"/>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危险预知训练的目的</a:t>
            </a:r>
          </a:p>
        </p:txBody>
      </p:sp>
      <p:sp>
        <p:nvSpPr>
          <p:cNvPr id="4" name="文本框 3"/>
          <p:cNvSpPr txBox="1"/>
          <p:nvPr/>
        </p:nvSpPr>
        <p:spPr>
          <a:xfrm>
            <a:off x="844550" y="215900"/>
            <a:ext cx="530161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grpSp>
        <p:nvGrpSpPr>
          <p:cNvPr id="80" name="组合 79"/>
          <p:cNvGrpSpPr/>
          <p:nvPr/>
        </p:nvGrpSpPr>
        <p:grpSpPr>
          <a:xfrm>
            <a:off x="1448435" y="1741805"/>
            <a:ext cx="6495417" cy="2932115"/>
            <a:chOff x="1276" y="2473"/>
            <a:chExt cx="10229" cy="4618"/>
          </a:xfrm>
        </p:grpSpPr>
        <p:grpSp>
          <p:nvGrpSpPr>
            <p:cNvPr id="56" name="组合 55"/>
            <p:cNvGrpSpPr/>
            <p:nvPr>
              <p:custDataLst>
                <p:tags r:id="rId2"/>
              </p:custDataLst>
            </p:nvPr>
          </p:nvGrpSpPr>
          <p:grpSpPr>
            <a:xfrm>
              <a:off x="1276" y="2473"/>
              <a:ext cx="4894" cy="890"/>
              <a:chOff x="1584326" y="2646443"/>
              <a:chExt cx="3948082" cy="717996"/>
            </a:xfrm>
          </p:grpSpPr>
          <p:sp>
            <p:nvSpPr>
              <p:cNvPr id="57" name="任意多边形 56"/>
              <p:cNvSpPr/>
              <p:nvPr>
                <p:custDataLst>
                  <p:tags r:id="rId23"/>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1"/>
                    </a:solidFill>
                    <a:latin typeface="思源宋体 CN" panose="02020400000000000000" pitchFamily="18" charset="-122"/>
                    <a:ea typeface="思源宋体 CN" panose="02020400000000000000" pitchFamily="18" charset="-122"/>
                    <a:sym typeface="Arial" panose="020B0604020202020204" pitchFamily="34" charset="0"/>
                  </a:rPr>
                  <a:t>A</a:t>
                </a:r>
              </a:p>
            </p:txBody>
          </p:sp>
          <p:cxnSp>
            <p:nvCxnSpPr>
              <p:cNvPr id="58" name="直接连接符 57"/>
              <p:cNvCxnSpPr/>
              <p:nvPr>
                <p:custDataLst>
                  <p:tags r:id="rId24"/>
                </p:custDataLst>
              </p:nvPr>
            </p:nvCxnSpPr>
            <p:spPr>
              <a:xfrm>
                <a:off x="2171672" y="3355972"/>
                <a:ext cx="3263928"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文本框 58"/>
              <p:cNvSpPr txBox="1"/>
              <p:nvPr>
                <p:custDataLst>
                  <p:tags r:id="rId25"/>
                </p:custDataLst>
              </p:nvPr>
            </p:nvSpPr>
            <p:spPr>
              <a:xfrm>
                <a:off x="2387014" y="2646443"/>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解决员工本来“知道”“会做”，但没做的问题</a:t>
                </a:r>
              </a:p>
            </p:txBody>
          </p:sp>
        </p:grpSp>
        <p:grpSp>
          <p:nvGrpSpPr>
            <p:cNvPr id="60" name="组合 59"/>
            <p:cNvGrpSpPr/>
            <p:nvPr>
              <p:custDataLst>
                <p:tags r:id="rId3"/>
              </p:custDataLst>
            </p:nvPr>
          </p:nvGrpSpPr>
          <p:grpSpPr>
            <a:xfrm>
              <a:off x="1276" y="4260"/>
              <a:ext cx="4894" cy="1060"/>
              <a:chOff x="1584326" y="2646443"/>
              <a:chExt cx="3948082" cy="854741"/>
            </a:xfrm>
          </p:grpSpPr>
          <p:sp>
            <p:nvSpPr>
              <p:cNvPr id="61" name="任意多边形 60"/>
              <p:cNvSpPr/>
              <p:nvPr>
                <p:custDataLst>
                  <p:tags r:id="rId20"/>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2"/>
                    </a:solidFill>
                    <a:latin typeface="思源宋体 CN" panose="02020400000000000000" pitchFamily="18" charset="-122"/>
                    <a:ea typeface="思源宋体 CN" panose="02020400000000000000" pitchFamily="18" charset="-122"/>
                    <a:sym typeface="Arial" panose="020B0604020202020204" pitchFamily="34" charset="0"/>
                  </a:rPr>
                  <a:t>B</a:t>
                </a:r>
              </a:p>
            </p:txBody>
          </p:sp>
          <p:cxnSp>
            <p:nvCxnSpPr>
              <p:cNvPr id="62" name="直接连接符 61"/>
              <p:cNvCxnSpPr/>
              <p:nvPr>
                <p:custDataLst>
                  <p:tags r:id="rId21"/>
                </p:custDataLst>
              </p:nvPr>
            </p:nvCxnSpPr>
            <p:spPr>
              <a:xfrm>
                <a:off x="2171672" y="3355972"/>
                <a:ext cx="32639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custDataLst>
                  <p:tags r:id="rId22"/>
                </p:custDataLst>
              </p:nvPr>
            </p:nvSpPr>
            <p:spPr>
              <a:xfrm>
                <a:off x="2387014" y="2791655"/>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提高员工感知危险的敏锐程度</a:t>
                </a:r>
              </a:p>
            </p:txBody>
          </p:sp>
        </p:grpSp>
        <p:grpSp>
          <p:nvGrpSpPr>
            <p:cNvPr id="64" name="组合 63"/>
            <p:cNvGrpSpPr/>
            <p:nvPr>
              <p:custDataLst>
                <p:tags r:id="rId4"/>
              </p:custDataLst>
            </p:nvPr>
          </p:nvGrpSpPr>
          <p:grpSpPr>
            <a:xfrm>
              <a:off x="1276" y="6046"/>
              <a:ext cx="4894" cy="1045"/>
              <a:chOff x="1584326" y="2646443"/>
              <a:chExt cx="3948082" cy="842640"/>
            </a:xfrm>
          </p:grpSpPr>
          <p:sp>
            <p:nvSpPr>
              <p:cNvPr id="65" name="任意多边形 64"/>
              <p:cNvSpPr/>
              <p:nvPr>
                <p:custDataLst>
                  <p:tags r:id="rId17"/>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3"/>
                    </a:solidFill>
                    <a:latin typeface="思源宋体 CN" panose="02020400000000000000" pitchFamily="18" charset="-122"/>
                    <a:ea typeface="思源宋体 CN" panose="02020400000000000000" pitchFamily="18" charset="-122"/>
                    <a:sym typeface="Arial" panose="020B0604020202020204" pitchFamily="34" charset="0"/>
                  </a:rPr>
                  <a:t>C</a:t>
                </a:r>
              </a:p>
            </p:txBody>
          </p:sp>
          <p:cxnSp>
            <p:nvCxnSpPr>
              <p:cNvPr id="66" name="直接连接符 65"/>
              <p:cNvCxnSpPr/>
              <p:nvPr>
                <p:custDataLst>
                  <p:tags r:id="rId18"/>
                </p:custDataLst>
              </p:nvPr>
            </p:nvCxnSpPr>
            <p:spPr>
              <a:xfrm>
                <a:off x="2171672" y="3355972"/>
                <a:ext cx="326392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custDataLst>
                  <p:tags r:id="rId19"/>
                </p:custDataLst>
              </p:nvPr>
            </p:nvSpPr>
            <p:spPr>
              <a:xfrm>
                <a:off x="2387014" y="2779554"/>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提高员工工作中的注意力</a:t>
                </a:r>
              </a:p>
            </p:txBody>
          </p:sp>
        </p:grpSp>
        <p:grpSp>
          <p:nvGrpSpPr>
            <p:cNvPr id="68" name="组合 67"/>
            <p:cNvGrpSpPr/>
            <p:nvPr>
              <p:custDataLst>
                <p:tags r:id="rId5"/>
              </p:custDataLst>
            </p:nvPr>
          </p:nvGrpSpPr>
          <p:grpSpPr>
            <a:xfrm>
              <a:off x="6566" y="2473"/>
              <a:ext cx="4939" cy="1015"/>
              <a:chOff x="1584326" y="2646443"/>
              <a:chExt cx="3984385" cy="818438"/>
            </a:xfrm>
          </p:grpSpPr>
          <p:sp>
            <p:nvSpPr>
              <p:cNvPr id="69" name="任意多边形 68"/>
              <p:cNvSpPr/>
              <p:nvPr>
                <p:custDataLst>
                  <p:tags r:id="rId14"/>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1"/>
                    </a:solidFill>
                    <a:latin typeface="思源宋体 CN" panose="02020400000000000000" pitchFamily="18" charset="-122"/>
                    <a:ea typeface="思源宋体 CN" panose="02020400000000000000" pitchFamily="18" charset="-122"/>
                    <a:sym typeface="Arial" panose="020B0604020202020204" pitchFamily="34" charset="0"/>
                  </a:rPr>
                  <a:t>D</a:t>
                </a:r>
              </a:p>
            </p:txBody>
          </p:sp>
          <p:cxnSp>
            <p:nvCxnSpPr>
              <p:cNvPr id="70" name="直接连接符 69"/>
              <p:cNvCxnSpPr/>
              <p:nvPr>
                <p:custDataLst>
                  <p:tags r:id="rId15"/>
                </p:custDataLst>
              </p:nvPr>
            </p:nvCxnSpPr>
            <p:spPr>
              <a:xfrm>
                <a:off x="2171672" y="3355972"/>
                <a:ext cx="3263928" cy="0"/>
              </a:xfrm>
              <a:prstGeom prst="line">
                <a:avLst/>
              </a:prstGeom>
            </p:spPr>
            <p:style>
              <a:lnRef idx="1">
                <a:schemeClr val="accent1"/>
              </a:lnRef>
              <a:fillRef idx="0">
                <a:schemeClr val="accent1"/>
              </a:fillRef>
              <a:effectRef idx="0">
                <a:schemeClr val="accent1"/>
              </a:effectRef>
              <a:fontRef idx="minor">
                <a:schemeClr val="tx1"/>
              </a:fontRef>
            </p:style>
          </p:cxnSp>
          <p:sp>
            <p:nvSpPr>
              <p:cNvPr id="71" name="文本框 70"/>
              <p:cNvSpPr txBox="1"/>
              <p:nvPr>
                <p:custDataLst>
                  <p:tags r:id="rId16"/>
                </p:custDataLst>
              </p:nvPr>
            </p:nvSpPr>
            <p:spPr>
              <a:xfrm>
                <a:off x="2423317" y="2755352"/>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提高员工解决问题的能力</a:t>
                </a:r>
              </a:p>
            </p:txBody>
          </p:sp>
        </p:grpSp>
        <p:grpSp>
          <p:nvGrpSpPr>
            <p:cNvPr id="72" name="组合 71"/>
            <p:cNvGrpSpPr/>
            <p:nvPr>
              <p:custDataLst>
                <p:tags r:id="rId6"/>
              </p:custDataLst>
            </p:nvPr>
          </p:nvGrpSpPr>
          <p:grpSpPr>
            <a:xfrm>
              <a:off x="6566" y="4260"/>
              <a:ext cx="4939" cy="1045"/>
              <a:chOff x="1584326" y="2646443"/>
              <a:chExt cx="3984385" cy="842640"/>
            </a:xfrm>
          </p:grpSpPr>
          <p:sp>
            <p:nvSpPr>
              <p:cNvPr id="73" name="任意多边形 72"/>
              <p:cNvSpPr/>
              <p:nvPr>
                <p:custDataLst>
                  <p:tags r:id="rId11"/>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2"/>
                    </a:solidFill>
                    <a:latin typeface="思源宋体 CN" panose="02020400000000000000" pitchFamily="18" charset="-122"/>
                    <a:ea typeface="思源宋体 CN" panose="02020400000000000000" pitchFamily="18" charset="-122"/>
                    <a:sym typeface="Arial" panose="020B0604020202020204" pitchFamily="34" charset="0"/>
                  </a:rPr>
                  <a:t>E</a:t>
                </a:r>
              </a:p>
            </p:txBody>
          </p:sp>
          <p:cxnSp>
            <p:nvCxnSpPr>
              <p:cNvPr id="74" name="直接连接符 73"/>
              <p:cNvCxnSpPr/>
              <p:nvPr>
                <p:custDataLst>
                  <p:tags r:id="rId12"/>
                </p:custDataLst>
              </p:nvPr>
            </p:nvCxnSpPr>
            <p:spPr>
              <a:xfrm>
                <a:off x="2171672" y="3355972"/>
                <a:ext cx="326392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custDataLst>
                  <p:tags r:id="rId13"/>
                </p:custDataLst>
              </p:nvPr>
            </p:nvSpPr>
            <p:spPr>
              <a:xfrm>
                <a:off x="2423317" y="2779554"/>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加强员工付诸实践的热情</a:t>
                </a:r>
              </a:p>
            </p:txBody>
          </p:sp>
        </p:grpSp>
        <p:grpSp>
          <p:nvGrpSpPr>
            <p:cNvPr id="76" name="组合 75"/>
            <p:cNvGrpSpPr/>
            <p:nvPr>
              <p:custDataLst>
                <p:tags r:id="rId7"/>
              </p:custDataLst>
            </p:nvPr>
          </p:nvGrpSpPr>
          <p:grpSpPr>
            <a:xfrm>
              <a:off x="6566" y="6046"/>
              <a:ext cx="4939" cy="890"/>
              <a:chOff x="1584326" y="2646443"/>
              <a:chExt cx="3984385" cy="717996"/>
            </a:xfrm>
          </p:grpSpPr>
          <p:sp>
            <p:nvSpPr>
              <p:cNvPr id="77" name="任意多边形 76"/>
              <p:cNvSpPr/>
              <p:nvPr>
                <p:custDataLst>
                  <p:tags r:id="rId8"/>
                </p:custDataLst>
              </p:nvPr>
            </p:nvSpPr>
            <p:spPr>
              <a:xfrm>
                <a:off x="1584326" y="2646443"/>
                <a:ext cx="705880" cy="717996"/>
              </a:xfrm>
              <a:custGeom>
                <a:avLst/>
                <a:gdLst>
                  <a:gd name="connsiteX0" fmla="*/ 77100 w 705880"/>
                  <a:gd name="connsiteY0" fmla="*/ 77100 h 717996"/>
                  <a:gd name="connsiteX1" fmla="*/ 77100 w 705880"/>
                  <a:gd name="connsiteY1" fmla="*/ 427015 h 717996"/>
                  <a:gd name="connsiteX2" fmla="*/ 290982 w 705880"/>
                  <a:gd name="connsiteY2" fmla="*/ 640896 h 717996"/>
                  <a:gd name="connsiteX3" fmla="*/ 631258 w 705880"/>
                  <a:gd name="connsiteY3" fmla="*/ 640896 h 717996"/>
                  <a:gd name="connsiteX4" fmla="*/ 631258 w 705880"/>
                  <a:gd name="connsiteY4" fmla="*/ 290982 h 717996"/>
                  <a:gd name="connsiteX5" fmla="*/ 417376 w 705880"/>
                  <a:gd name="connsiteY5" fmla="*/ 77100 h 717996"/>
                  <a:gd name="connsiteX6" fmla="*/ 0 w 705880"/>
                  <a:gd name="connsiteY6" fmla="*/ 0 h 717996"/>
                  <a:gd name="connsiteX7" fmla="*/ 455366 w 705880"/>
                  <a:gd name="connsiteY7" fmla="*/ 0 h 717996"/>
                  <a:gd name="connsiteX8" fmla="*/ 703218 w 705880"/>
                  <a:gd name="connsiteY8" fmla="*/ 202005 h 717996"/>
                  <a:gd name="connsiteX9" fmla="*/ 705880 w 705880"/>
                  <a:gd name="connsiteY9" fmla="*/ 228413 h 717996"/>
                  <a:gd name="connsiteX10" fmla="*/ 705880 w 705880"/>
                  <a:gd name="connsiteY10" fmla="*/ 717996 h 717996"/>
                  <a:gd name="connsiteX11" fmla="*/ 630099 w 705880"/>
                  <a:gd name="connsiteY11" fmla="*/ 717996 h 717996"/>
                  <a:gd name="connsiteX12" fmla="*/ 307195 w 705880"/>
                  <a:gd name="connsiteY12" fmla="*/ 717996 h 717996"/>
                  <a:gd name="connsiteX13" fmla="*/ 252992 w 705880"/>
                  <a:gd name="connsiteY13" fmla="*/ 717996 h 717996"/>
                  <a:gd name="connsiteX14" fmla="*/ 0 w 705880"/>
                  <a:gd name="connsiteY14" fmla="*/ 465004 h 717996"/>
                  <a:gd name="connsiteX15" fmla="*/ 0 w 705880"/>
                  <a:gd name="connsiteY15" fmla="*/ 77288 h 717996"/>
                  <a:gd name="connsiteX16" fmla="*/ 0 w 705880"/>
                  <a:gd name="connsiteY16" fmla="*/ 9638 h 71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5880" h="717996">
                    <a:moveTo>
                      <a:pt x="77100" y="77100"/>
                    </a:moveTo>
                    <a:lnTo>
                      <a:pt x="77100" y="427015"/>
                    </a:lnTo>
                    <a:cubicBezTo>
                      <a:pt x="77100" y="545138"/>
                      <a:pt x="172858" y="640896"/>
                      <a:pt x="290982" y="640896"/>
                    </a:cubicBezTo>
                    <a:lnTo>
                      <a:pt x="631258" y="640896"/>
                    </a:lnTo>
                    <a:lnTo>
                      <a:pt x="631258" y="290982"/>
                    </a:lnTo>
                    <a:cubicBezTo>
                      <a:pt x="631258" y="172858"/>
                      <a:pt x="535500" y="77100"/>
                      <a:pt x="417376" y="77100"/>
                    </a:cubicBezTo>
                    <a:close/>
                    <a:moveTo>
                      <a:pt x="0" y="0"/>
                    </a:moveTo>
                    <a:lnTo>
                      <a:pt x="455366" y="0"/>
                    </a:lnTo>
                    <a:cubicBezTo>
                      <a:pt x="577624" y="0"/>
                      <a:pt x="679627" y="86721"/>
                      <a:pt x="703218" y="202005"/>
                    </a:cubicBezTo>
                    <a:lnTo>
                      <a:pt x="705880" y="228413"/>
                    </a:lnTo>
                    <a:lnTo>
                      <a:pt x="705880" y="717996"/>
                    </a:lnTo>
                    <a:lnTo>
                      <a:pt x="630099" y="717996"/>
                    </a:lnTo>
                    <a:lnTo>
                      <a:pt x="307195" y="717996"/>
                    </a:lnTo>
                    <a:lnTo>
                      <a:pt x="252992" y="717996"/>
                    </a:lnTo>
                    <a:cubicBezTo>
                      <a:pt x="113268" y="717996"/>
                      <a:pt x="0" y="604728"/>
                      <a:pt x="0" y="465004"/>
                    </a:cubicBezTo>
                    <a:lnTo>
                      <a:pt x="0" y="77288"/>
                    </a:lnTo>
                    <a:lnTo>
                      <a:pt x="0" y="963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altLang="zh-CN" sz="1350" b="1" dirty="0">
                    <a:solidFill>
                      <a:schemeClr val="accent3"/>
                    </a:solidFill>
                    <a:latin typeface="思源宋体 CN" panose="02020400000000000000" pitchFamily="18" charset="-122"/>
                    <a:ea typeface="思源宋体 CN" panose="02020400000000000000" pitchFamily="18" charset="-122"/>
                    <a:sym typeface="Arial" panose="020B0604020202020204" pitchFamily="34" charset="0"/>
                  </a:rPr>
                  <a:t>F</a:t>
                </a:r>
              </a:p>
            </p:txBody>
          </p:sp>
          <p:cxnSp>
            <p:nvCxnSpPr>
              <p:cNvPr id="78" name="直接连接符 77"/>
              <p:cNvCxnSpPr/>
              <p:nvPr>
                <p:custDataLst>
                  <p:tags r:id="rId9"/>
                </p:custDataLst>
              </p:nvPr>
            </p:nvCxnSpPr>
            <p:spPr>
              <a:xfrm>
                <a:off x="2171672" y="3355972"/>
                <a:ext cx="3263928"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79" name="文本框 78"/>
              <p:cNvSpPr txBox="1"/>
              <p:nvPr>
                <p:custDataLst>
                  <p:tags r:id="rId10"/>
                </p:custDataLst>
              </p:nvPr>
            </p:nvSpPr>
            <p:spPr>
              <a:xfrm>
                <a:off x="2423317" y="2646443"/>
                <a:ext cx="3145394" cy="709529"/>
              </a:xfrm>
              <a:prstGeom prst="rect">
                <a:avLst/>
              </a:prstGeom>
              <a:noFill/>
            </p:spPr>
            <p:txBody>
              <a:bodyPr wrap="square" rtlCol="0">
                <a:normAutofit/>
              </a:bodyPr>
              <a:lstStyle/>
              <a:p>
                <a:pPr marL="0" lvl="0" indent="0" algn="l">
                  <a:lnSpc>
                    <a:spcPct val="100000"/>
                  </a:lnSpc>
                  <a:spcBef>
                    <a:spcPts val="0"/>
                  </a:spcBef>
                  <a:spcAft>
                    <a:spcPts val="0"/>
                  </a:spcAft>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rPr>
                  <a:t>建立预防型、参与型的企业安全文化</a:t>
                </a:r>
              </a:p>
            </p:txBody>
          </p:sp>
        </p:grpSp>
      </p:gr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73100" y="911225"/>
            <a:ext cx="2540000" cy="337185"/>
          </a:xfrm>
          <a:prstGeom prst="rect">
            <a:avLst/>
          </a:prstGeom>
          <a:noFill/>
        </p:spPr>
        <p:txBody>
          <a:bodyPr wrap="square" rtlCol="0" anchor="t">
            <a:spAutoFit/>
          </a:bodyPr>
          <a:lstStyle/>
          <a:p>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习惯性违章特点 </a:t>
            </a:r>
          </a:p>
        </p:txBody>
      </p:sp>
      <p:sp>
        <p:nvSpPr>
          <p:cNvPr id="4" name="文本框 3"/>
          <p:cNvSpPr txBox="1"/>
          <p:nvPr/>
        </p:nvSpPr>
        <p:spPr>
          <a:xfrm>
            <a:off x="844550" y="215900"/>
            <a:ext cx="530161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sp>
        <p:nvSpPr>
          <p:cNvPr id="7" name="矩形 6"/>
          <p:cNvSpPr/>
          <p:nvPr>
            <p:custDataLst>
              <p:tags r:id="rId2"/>
            </p:custDataLst>
          </p:nvPr>
        </p:nvSpPr>
        <p:spPr>
          <a:xfrm>
            <a:off x="528320" y="4034155"/>
            <a:ext cx="1529080" cy="583565"/>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10" name="矩形 9"/>
          <p:cNvSpPr/>
          <p:nvPr>
            <p:custDataLst>
              <p:tags r:id="rId3"/>
            </p:custDataLst>
          </p:nvPr>
        </p:nvSpPr>
        <p:spPr>
          <a:xfrm>
            <a:off x="528320" y="4617720"/>
            <a:ext cx="1529080" cy="43180"/>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11" name="矩形 10"/>
          <p:cNvSpPr/>
          <p:nvPr>
            <p:custDataLst>
              <p:tags r:id="rId4"/>
            </p:custDataLst>
          </p:nvPr>
        </p:nvSpPr>
        <p:spPr>
          <a:xfrm>
            <a:off x="528320" y="1586230"/>
            <a:ext cx="1529080" cy="2446655"/>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12" name="文本框 11"/>
          <p:cNvSpPr txBox="1"/>
          <p:nvPr/>
        </p:nvSpPr>
        <p:spPr>
          <a:xfrm>
            <a:off x="740410" y="4058920"/>
            <a:ext cx="1049655" cy="553085"/>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确定分析作业项目</a:t>
            </a:r>
          </a:p>
        </p:txBody>
      </p:sp>
      <p:sp>
        <p:nvSpPr>
          <p:cNvPr id="56" name="文本框 55"/>
          <p:cNvSpPr txBox="1"/>
          <p:nvPr/>
        </p:nvSpPr>
        <p:spPr>
          <a:xfrm>
            <a:off x="549910" y="1525270"/>
            <a:ext cx="1470025" cy="2491740"/>
          </a:xfrm>
          <a:prstGeom prst="rect">
            <a:avLst/>
          </a:prstGeom>
          <a:noFill/>
        </p:spPr>
        <p:txBody>
          <a:bodyPr wrap="square" rtlCol="0" anchor="t">
            <a:spAutoFit/>
          </a:bodyPr>
          <a:lstStyle/>
          <a:p>
            <a:pPr indent="0" algn="just">
              <a:lnSpc>
                <a:spcPct val="150000"/>
              </a:lnSpc>
              <a:buNone/>
            </a:pPr>
            <a:r>
              <a:rPr lang="en-US" altLang="zh-CN" sz="1300" b="1" dirty="0">
                <a:solidFill>
                  <a:schemeClr val="bg1"/>
                </a:solidFill>
                <a:latin typeface="思源宋体 CN" panose="02020400000000000000" pitchFamily="18" charset="-122"/>
                <a:ea typeface="思源宋体 CN" panose="02020400000000000000" pitchFamily="18" charset="-122"/>
              </a:rPr>
              <a:t>1.</a:t>
            </a:r>
            <a:r>
              <a:rPr lang="zh-CN" altLang="en-US" sz="1300" b="1" dirty="0">
                <a:solidFill>
                  <a:schemeClr val="bg1"/>
                </a:solidFill>
                <a:latin typeface="思源宋体 CN" panose="02020400000000000000" pitchFamily="18" charset="-122"/>
                <a:ea typeface="思源宋体 CN" panose="02020400000000000000" pitchFamily="18" charset="-122"/>
              </a:rPr>
              <a:t>曾经发生事故的作业</a:t>
            </a:r>
            <a:r>
              <a:rPr lang="en-US" altLang="zh-CN" sz="1300" b="1" dirty="0">
                <a:solidFill>
                  <a:schemeClr val="bg1"/>
                </a:solidFill>
                <a:latin typeface="思源宋体 CN" panose="02020400000000000000" pitchFamily="18" charset="-122"/>
                <a:ea typeface="思源宋体 CN" panose="02020400000000000000" pitchFamily="18" charset="-122"/>
              </a:rPr>
              <a:t>.2.</a:t>
            </a:r>
            <a:r>
              <a:rPr lang="zh-CN" altLang="en-US" sz="1300" b="1" dirty="0">
                <a:solidFill>
                  <a:schemeClr val="bg1"/>
                </a:solidFill>
                <a:latin typeface="思源宋体 CN" panose="02020400000000000000" pitchFamily="18" charset="-122"/>
                <a:ea typeface="思源宋体 CN" panose="02020400000000000000" pitchFamily="18" charset="-122"/>
              </a:rPr>
              <a:t>危险和危险设备作业</a:t>
            </a:r>
            <a:r>
              <a:rPr lang="en-US" altLang="zh-CN" sz="1300" b="1" dirty="0">
                <a:solidFill>
                  <a:schemeClr val="bg1"/>
                </a:solidFill>
                <a:latin typeface="思源宋体 CN" panose="02020400000000000000" pitchFamily="18" charset="-122"/>
                <a:ea typeface="思源宋体 CN" panose="02020400000000000000" pitchFamily="18" charset="-122"/>
              </a:rPr>
              <a:t>.3.</a:t>
            </a:r>
            <a:r>
              <a:rPr lang="zh-CN" altLang="en-US" sz="1300" b="1" dirty="0">
                <a:solidFill>
                  <a:schemeClr val="bg1"/>
                </a:solidFill>
                <a:latin typeface="思源宋体 CN" panose="02020400000000000000" pitchFamily="18" charset="-122"/>
                <a:ea typeface="思源宋体 CN" panose="02020400000000000000" pitchFamily="18" charset="-122"/>
              </a:rPr>
              <a:t>使用新设备/材料/工艺/技术的作业</a:t>
            </a:r>
            <a:r>
              <a:rPr lang="en-US" altLang="zh-CN" sz="1300" b="1" dirty="0">
                <a:solidFill>
                  <a:schemeClr val="bg1"/>
                </a:solidFill>
                <a:latin typeface="思源宋体 CN" panose="02020400000000000000" pitchFamily="18" charset="-122"/>
                <a:ea typeface="思源宋体 CN" panose="02020400000000000000" pitchFamily="18" charset="-122"/>
              </a:rPr>
              <a:t>.4.</a:t>
            </a:r>
            <a:r>
              <a:rPr lang="zh-CN" altLang="en-US" sz="1300" b="1" dirty="0">
                <a:solidFill>
                  <a:schemeClr val="bg1"/>
                </a:solidFill>
                <a:latin typeface="思源宋体 CN" panose="02020400000000000000" pitchFamily="18" charset="-122"/>
                <a:ea typeface="思源宋体 CN" panose="02020400000000000000" pitchFamily="18" charset="-122"/>
              </a:rPr>
              <a:t>操作复杂困难的作业/紧张的作业</a:t>
            </a:r>
          </a:p>
        </p:txBody>
      </p:sp>
      <p:sp>
        <p:nvSpPr>
          <p:cNvPr id="58" name="矩形 57"/>
          <p:cNvSpPr/>
          <p:nvPr>
            <p:custDataLst>
              <p:tags r:id="rId5"/>
            </p:custDataLst>
          </p:nvPr>
        </p:nvSpPr>
        <p:spPr>
          <a:xfrm>
            <a:off x="2167890" y="4034155"/>
            <a:ext cx="1529080" cy="583565"/>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59" name="矩形 58"/>
          <p:cNvSpPr/>
          <p:nvPr>
            <p:custDataLst>
              <p:tags r:id="rId6"/>
            </p:custDataLst>
          </p:nvPr>
        </p:nvSpPr>
        <p:spPr>
          <a:xfrm>
            <a:off x="2167890" y="4617720"/>
            <a:ext cx="1529080" cy="43180"/>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60" name="矩形 59"/>
          <p:cNvSpPr/>
          <p:nvPr>
            <p:custDataLst>
              <p:tags r:id="rId7"/>
            </p:custDataLst>
          </p:nvPr>
        </p:nvSpPr>
        <p:spPr>
          <a:xfrm>
            <a:off x="2167890" y="1586230"/>
            <a:ext cx="1529080" cy="2446655"/>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61" name="文本框 60"/>
          <p:cNvSpPr txBox="1"/>
          <p:nvPr/>
        </p:nvSpPr>
        <p:spPr>
          <a:xfrm>
            <a:off x="2477135" y="4058920"/>
            <a:ext cx="911225" cy="553085"/>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进行作业调查</a:t>
            </a:r>
          </a:p>
        </p:txBody>
      </p:sp>
      <p:sp>
        <p:nvSpPr>
          <p:cNvPr id="62" name="文本框 61"/>
          <p:cNvSpPr txBox="1"/>
          <p:nvPr/>
        </p:nvSpPr>
        <p:spPr>
          <a:xfrm>
            <a:off x="2197735" y="1525270"/>
            <a:ext cx="1470025" cy="2192020"/>
          </a:xfrm>
          <a:prstGeom prst="rect">
            <a:avLst/>
          </a:prstGeom>
          <a:noFill/>
        </p:spPr>
        <p:txBody>
          <a:bodyPr wrap="square" rtlCol="0" anchor="t">
            <a:spAutoFit/>
          </a:bodyPr>
          <a:lstStyle/>
          <a:p>
            <a:pPr indent="0" algn="just">
              <a:lnSpc>
                <a:spcPct val="150000"/>
              </a:lnSpc>
              <a:buNone/>
            </a:pPr>
            <a:r>
              <a:rPr lang="en-US" altLang="zh-CN" sz="1300" b="1" dirty="0">
                <a:solidFill>
                  <a:schemeClr val="bg1"/>
                </a:solidFill>
                <a:latin typeface="思源宋体 CN" panose="02020400000000000000" pitchFamily="18" charset="-122"/>
                <a:ea typeface="思源宋体 CN" panose="02020400000000000000" pitchFamily="18" charset="-122"/>
              </a:rPr>
              <a:t>1.</a:t>
            </a:r>
            <a:r>
              <a:rPr lang="zh-CN" altLang="en-US" sz="1300" b="1" dirty="0">
                <a:solidFill>
                  <a:schemeClr val="bg1"/>
                </a:solidFill>
                <a:latin typeface="思源宋体 CN" panose="02020400000000000000" pitchFamily="18" charset="-122"/>
                <a:ea typeface="思源宋体 CN" panose="02020400000000000000" pitchFamily="18" charset="-122"/>
              </a:rPr>
              <a:t>调查作业过程、内容</a:t>
            </a:r>
            <a:r>
              <a:rPr lang="en-US" altLang="zh-CN" sz="1300" b="1" dirty="0">
                <a:solidFill>
                  <a:schemeClr val="bg1"/>
                </a:solidFill>
                <a:latin typeface="思源宋体 CN" panose="02020400000000000000" pitchFamily="18" charset="-122"/>
                <a:ea typeface="思源宋体 CN" panose="02020400000000000000" pitchFamily="18" charset="-122"/>
              </a:rPr>
              <a:t>.2.</a:t>
            </a:r>
            <a:r>
              <a:rPr lang="zh-CN" altLang="en-US" sz="1300" b="1" dirty="0">
                <a:solidFill>
                  <a:schemeClr val="bg1"/>
                </a:solidFill>
                <a:latin typeface="思源宋体 CN" panose="02020400000000000000" pitchFamily="18" charset="-122"/>
                <a:ea typeface="思源宋体 CN" panose="02020400000000000000" pitchFamily="18" charset="-122"/>
              </a:rPr>
              <a:t>调查与作业有关的规程和制度</a:t>
            </a:r>
            <a:r>
              <a:rPr lang="en-US" altLang="zh-CN" sz="1300" b="1" dirty="0">
                <a:solidFill>
                  <a:schemeClr val="bg1"/>
                </a:solidFill>
                <a:latin typeface="思源宋体 CN" panose="02020400000000000000" pitchFamily="18" charset="-122"/>
                <a:ea typeface="思源宋体 CN" panose="02020400000000000000" pitchFamily="18" charset="-122"/>
              </a:rPr>
              <a:t>.3.</a:t>
            </a:r>
            <a:r>
              <a:rPr lang="zh-CN" altLang="en-US" sz="1300" b="1" dirty="0">
                <a:solidFill>
                  <a:schemeClr val="bg1"/>
                </a:solidFill>
                <a:latin typeface="思源宋体 CN" panose="02020400000000000000" pitchFamily="18" charset="-122"/>
                <a:ea typeface="思源宋体 CN" panose="02020400000000000000" pitchFamily="18" charset="-122"/>
              </a:rPr>
              <a:t>调查设备、工艺和环境情况</a:t>
            </a:r>
            <a:r>
              <a:rPr lang="en-US" altLang="zh-CN" sz="1300" b="1" dirty="0">
                <a:solidFill>
                  <a:schemeClr val="bg1"/>
                </a:solidFill>
                <a:latin typeface="思源宋体 CN" panose="02020400000000000000" pitchFamily="18" charset="-122"/>
                <a:ea typeface="思源宋体 CN" panose="02020400000000000000" pitchFamily="18" charset="-122"/>
              </a:rPr>
              <a:t>.4.</a:t>
            </a:r>
            <a:r>
              <a:rPr lang="zh-CN" altLang="en-US" sz="1300" b="1" dirty="0">
                <a:solidFill>
                  <a:schemeClr val="bg1"/>
                </a:solidFill>
                <a:latin typeface="思源宋体 CN" panose="02020400000000000000" pitchFamily="18" charset="-122"/>
                <a:ea typeface="思源宋体 CN" panose="02020400000000000000" pitchFamily="18" charset="-122"/>
              </a:rPr>
              <a:t>调查曾发生的事故及其原因</a:t>
            </a:r>
          </a:p>
        </p:txBody>
      </p:sp>
      <p:sp>
        <p:nvSpPr>
          <p:cNvPr id="64" name="矩形 63"/>
          <p:cNvSpPr/>
          <p:nvPr>
            <p:custDataLst>
              <p:tags r:id="rId8"/>
            </p:custDataLst>
          </p:nvPr>
        </p:nvSpPr>
        <p:spPr>
          <a:xfrm>
            <a:off x="3807460" y="4035425"/>
            <a:ext cx="1529080" cy="583565"/>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65" name="矩形 64"/>
          <p:cNvSpPr/>
          <p:nvPr>
            <p:custDataLst>
              <p:tags r:id="rId9"/>
            </p:custDataLst>
          </p:nvPr>
        </p:nvSpPr>
        <p:spPr>
          <a:xfrm>
            <a:off x="3807460" y="4618990"/>
            <a:ext cx="1529080" cy="43180"/>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66" name="矩形 65"/>
          <p:cNvSpPr/>
          <p:nvPr>
            <p:custDataLst>
              <p:tags r:id="rId10"/>
            </p:custDataLst>
          </p:nvPr>
        </p:nvSpPr>
        <p:spPr>
          <a:xfrm>
            <a:off x="3807460" y="1587500"/>
            <a:ext cx="1529080" cy="2446655"/>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67" name="文本框 66"/>
          <p:cNvSpPr txBox="1"/>
          <p:nvPr/>
        </p:nvSpPr>
        <p:spPr>
          <a:xfrm>
            <a:off x="4116705" y="4058920"/>
            <a:ext cx="911225" cy="553085"/>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进行作业观察</a:t>
            </a:r>
          </a:p>
        </p:txBody>
      </p:sp>
      <p:sp>
        <p:nvSpPr>
          <p:cNvPr id="68" name="文本框 67"/>
          <p:cNvSpPr txBox="1"/>
          <p:nvPr/>
        </p:nvSpPr>
        <p:spPr>
          <a:xfrm>
            <a:off x="3836670" y="1583690"/>
            <a:ext cx="1470025" cy="1529715"/>
          </a:xfrm>
          <a:prstGeom prst="rect">
            <a:avLst/>
          </a:prstGeom>
          <a:noFill/>
        </p:spPr>
        <p:txBody>
          <a:bodyPr wrap="square" rtlCol="0" anchor="t">
            <a:spAutoFit/>
          </a:bodyPr>
          <a:lstStyle/>
          <a:p>
            <a:pPr indent="0" algn="just">
              <a:lnSpc>
                <a:spcPct val="120000"/>
              </a:lnSpc>
              <a:spcBef>
                <a:spcPts val="0"/>
              </a:spcBef>
              <a:spcAft>
                <a:spcPts val="0"/>
              </a:spcAft>
              <a:buNone/>
            </a:pPr>
            <a:r>
              <a:rPr lang="en-US" altLang="zh-CN" sz="1300" b="1" dirty="0">
                <a:solidFill>
                  <a:schemeClr val="bg1"/>
                </a:solidFill>
                <a:latin typeface="思源宋体 CN" panose="02020400000000000000" pitchFamily="18" charset="-122"/>
                <a:ea typeface="思源宋体 CN" panose="02020400000000000000" pitchFamily="18" charset="-122"/>
              </a:rPr>
              <a:t>1.</a:t>
            </a:r>
            <a:r>
              <a:rPr lang="zh-CN" altLang="en-US" sz="1300" b="1" dirty="0">
                <a:solidFill>
                  <a:schemeClr val="bg1"/>
                </a:solidFill>
                <a:latin typeface="思源宋体 CN" panose="02020400000000000000" pitchFamily="18" charset="-122"/>
                <a:ea typeface="思源宋体 CN" panose="02020400000000000000" pitchFamily="18" charset="-122"/>
              </a:rPr>
              <a:t>目视作业全过程并记录动作要素和时间</a:t>
            </a:r>
          </a:p>
          <a:p>
            <a:pPr indent="0" algn="just">
              <a:lnSpc>
                <a:spcPct val="120000"/>
              </a:lnSpc>
              <a:spcBef>
                <a:spcPts val="0"/>
              </a:spcBef>
              <a:spcAft>
                <a:spcPts val="0"/>
              </a:spcAft>
              <a:buNone/>
            </a:pPr>
            <a:r>
              <a:rPr lang="en-US" altLang="zh-CN" sz="1300" b="1" dirty="0">
                <a:solidFill>
                  <a:schemeClr val="bg1"/>
                </a:solidFill>
                <a:latin typeface="思源宋体 CN" panose="02020400000000000000" pitchFamily="18" charset="-122"/>
                <a:ea typeface="思源宋体 CN" panose="02020400000000000000" pitchFamily="18" charset="-122"/>
              </a:rPr>
              <a:t>2.</a:t>
            </a:r>
            <a:r>
              <a:rPr lang="zh-CN" altLang="en-US" sz="1300" b="1" dirty="0">
                <a:solidFill>
                  <a:schemeClr val="bg1"/>
                </a:solidFill>
                <a:latin typeface="思源宋体 CN" panose="02020400000000000000" pitchFamily="18" charset="-122"/>
                <a:ea typeface="思源宋体 CN" panose="02020400000000000000" pitchFamily="18" charset="-122"/>
              </a:rPr>
              <a:t>录象动作全过程，然后放映，观察和记录</a:t>
            </a:r>
          </a:p>
        </p:txBody>
      </p:sp>
      <p:sp>
        <p:nvSpPr>
          <p:cNvPr id="70" name="矩形 69"/>
          <p:cNvSpPr/>
          <p:nvPr>
            <p:custDataLst>
              <p:tags r:id="rId11"/>
            </p:custDataLst>
          </p:nvPr>
        </p:nvSpPr>
        <p:spPr>
          <a:xfrm>
            <a:off x="5447030" y="4034155"/>
            <a:ext cx="1529080" cy="583565"/>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71" name="矩形 70"/>
          <p:cNvSpPr/>
          <p:nvPr>
            <p:custDataLst>
              <p:tags r:id="rId12"/>
            </p:custDataLst>
          </p:nvPr>
        </p:nvSpPr>
        <p:spPr>
          <a:xfrm>
            <a:off x="5447030" y="4617720"/>
            <a:ext cx="1529080" cy="43180"/>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72" name="矩形 71"/>
          <p:cNvSpPr/>
          <p:nvPr>
            <p:custDataLst>
              <p:tags r:id="rId13"/>
            </p:custDataLst>
          </p:nvPr>
        </p:nvSpPr>
        <p:spPr>
          <a:xfrm>
            <a:off x="5447030" y="1586230"/>
            <a:ext cx="1529080" cy="2446655"/>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73" name="文本框 72"/>
          <p:cNvSpPr txBox="1"/>
          <p:nvPr/>
        </p:nvSpPr>
        <p:spPr>
          <a:xfrm>
            <a:off x="5756275" y="4058920"/>
            <a:ext cx="911225" cy="553085"/>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进行分析研究</a:t>
            </a:r>
          </a:p>
        </p:txBody>
      </p:sp>
      <p:sp>
        <p:nvSpPr>
          <p:cNvPr id="74" name="文本框 73"/>
          <p:cNvSpPr txBox="1"/>
          <p:nvPr/>
        </p:nvSpPr>
        <p:spPr>
          <a:xfrm>
            <a:off x="5476875" y="1544320"/>
            <a:ext cx="1470025" cy="1891665"/>
          </a:xfrm>
          <a:prstGeom prst="rect">
            <a:avLst/>
          </a:prstGeom>
          <a:noFill/>
        </p:spPr>
        <p:txBody>
          <a:bodyPr wrap="square" rtlCol="0" anchor="t">
            <a:spAutoFit/>
          </a:bodyPr>
          <a:lstStyle/>
          <a:p>
            <a:pPr algn="just">
              <a:lnSpc>
                <a:spcPct val="150000"/>
              </a:lnSpc>
            </a:pPr>
            <a:r>
              <a:rPr lang="zh-CN" altLang="en-US" sz="1300" b="1" dirty="0">
                <a:solidFill>
                  <a:schemeClr val="bg1"/>
                </a:solidFill>
                <a:latin typeface="思源宋体 CN" panose="02020400000000000000" pitchFamily="18" charset="-122"/>
                <a:ea typeface="思源宋体 CN" panose="02020400000000000000" pitchFamily="18" charset="-122"/>
              </a:rPr>
              <a:t>采用5W1H分析法从原因、对象、地点、时间、人员、方法六方面依次进行系统提问和考察</a:t>
            </a:r>
          </a:p>
        </p:txBody>
      </p:sp>
      <p:sp>
        <p:nvSpPr>
          <p:cNvPr id="76" name="矩形 75"/>
          <p:cNvSpPr/>
          <p:nvPr>
            <p:custDataLst>
              <p:tags r:id="rId14"/>
            </p:custDataLst>
          </p:nvPr>
        </p:nvSpPr>
        <p:spPr>
          <a:xfrm>
            <a:off x="7086600" y="4035425"/>
            <a:ext cx="1529080" cy="583565"/>
          </a:xfrm>
          <a:prstGeom prst="rect">
            <a:avLst/>
          </a:prstGeom>
          <a:solidFill>
            <a:sysClr val="window" lastClr="FFFFFF"/>
          </a:solidFill>
          <a:ln w="3175">
            <a:solidFill>
              <a:srgbClr val="F6C171"/>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endParaRPr lang="zh-CN" altLang="en-US" sz="1350">
              <a:solidFill>
                <a:sysClr val="window" lastClr="FFFFFF"/>
              </a:solidFill>
            </a:endParaRPr>
          </a:p>
        </p:txBody>
      </p:sp>
      <p:sp>
        <p:nvSpPr>
          <p:cNvPr id="77" name="矩形 76"/>
          <p:cNvSpPr/>
          <p:nvPr>
            <p:custDataLst>
              <p:tags r:id="rId15"/>
            </p:custDataLst>
          </p:nvPr>
        </p:nvSpPr>
        <p:spPr>
          <a:xfrm>
            <a:off x="7086600" y="4618990"/>
            <a:ext cx="1529080" cy="43180"/>
          </a:xfrm>
          <a:prstGeom prst="rect">
            <a:avLst/>
          </a:prstGeom>
          <a:solidFill>
            <a:srgbClr val="2D3E50"/>
          </a:solidFill>
          <a:ln w="3175">
            <a:solidFill>
              <a:srgbClr val="2D3E50"/>
            </a:solidFill>
          </a:ln>
          <a:effectLst/>
        </p:spPr>
        <p:style>
          <a:lnRef idx="2">
            <a:srgbClr val="F6C171">
              <a:shade val="50000"/>
            </a:srgbClr>
          </a:lnRef>
          <a:fillRef idx="1">
            <a:srgbClr val="F6C171"/>
          </a:fillRef>
          <a:effectRef idx="0">
            <a:srgbClr val="F6C171"/>
          </a:effectRef>
          <a:fontRef idx="minor">
            <a:sysClr val="window" lastClr="FFFFFF"/>
          </a:fontRef>
        </p:style>
        <p:txBody>
          <a:bodyPr rtlCol="0" anchor="ctr">
            <a:normAutofit fontScale="25000" lnSpcReduction="20000"/>
          </a:bodyPr>
          <a:lstStyle/>
          <a:p>
            <a:pPr algn="ctr"/>
            <a:endParaRPr lang="zh-CN" altLang="en-US" sz="1350">
              <a:solidFill>
                <a:sysClr val="window" lastClr="FFFFFF"/>
              </a:solidFill>
            </a:endParaRPr>
          </a:p>
        </p:txBody>
      </p:sp>
      <p:sp>
        <p:nvSpPr>
          <p:cNvPr id="78" name="矩形 77"/>
          <p:cNvSpPr/>
          <p:nvPr>
            <p:custDataLst>
              <p:tags r:id="rId16"/>
            </p:custDataLst>
          </p:nvPr>
        </p:nvSpPr>
        <p:spPr>
          <a:xfrm>
            <a:off x="7086600" y="1587500"/>
            <a:ext cx="1529080" cy="2446655"/>
          </a:xfrm>
          <a:prstGeom prst="rect">
            <a:avLst/>
          </a:prstGeom>
          <a:solidFill>
            <a:srgbClr val="FFAE00"/>
          </a:solidFill>
          <a:ln w="3175">
            <a:solidFill>
              <a:srgbClr val="F6C171"/>
            </a:solidFill>
          </a:ln>
        </p:spPr>
        <p:style>
          <a:lnRef idx="2">
            <a:srgbClr val="F6C171">
              <a:shade val="50000"/>
            </a:srgbClr>
          </a:lnRef>
          <a:fillRef idx="1">
            <a:srgbClr val="F6C171"/>
          </a:fillRef>
          <a:effectRef idx="0">
            <a:srgbClr val="F6C171"/>
          </a:effectRef>
          <a:fontRef idx="minor">
            <a:sysClr val="window" lastClr="FFFFFF"/>
          </a:fontRef>
        </p:style>
        <p:txBody>
          <a:bodyPr rtlCol="0" anchor="ctr">
            <a:normAutofit/>
          </a:bodyPr>
          <a:lstStyle/>
          <a:p>
            <a:pPr algn="ctr">
              <a:lnSpc>
                <a:spcPct val="150000"/>
              </a:lnSpc>
            </a:pPr>
            <a:r>
              <a:rPr lang="en-US" altLang="zh-CN" sz="1350" dirty="0">
                <a:solidFill>
                  <a:sysClr val="window" lastClr="FFFFFF"/>
                </a:solidFill>
              </a:rPr>
              <a:t> </a:t>
            </a:r>
          </a:p>
        </p:txBody>
      </p:sp>
      <p:sp>
        <p:nvSpPr>
          <p:cNvPr id="79" name="文本框 78"/>
          <p:cNvSpPr txBox="1"/>
          <p:nvPr/>
        </p:nvSpPr>
        <p:spPr>
          <a:xfrm>
            <a:off x="7395845" y="4058920"/>
            <a:ext cx="911225" cy="553085"/>
          </a:xfrm>
          <a:prstGeom prst="rect">
            <a:avLst/>
          </a:prstGeom>
          <a:noFill/>
        </p:spPr>
        <p:txBody>
          <a:bodyPr wrap="square" rtlCol="0" anchor="t">
            <a:spAutoFit/>
          </a:bodyPr>
          <a:lstStyle/>
          <a:p>
            <a:pPr algn="ctr"/>
            <a:r>
              <a:rPr lang="zh-CN" altLang="en-US" sz="1500" b="1" dirty="0">
                <a:solidFill>
                  <a:schemeClr val="tx1">
                    <a:lumMod val="75000"/>
                    <a:lumOff val="25000"/>
                  </a:schemeClr>
                </a:solidFill>
                <a:latin typeface="思源宋体 CN" panose="02020400000000000000" pitchFamily="18" charset="-122"/>
                <a:ea typeface="思源宋体 CN" panose="02020400000000000000" pitchFamily="18" charset="-122"/>
              </a:rPr>
              <a:t>作业过程改进</a:t>
            </a:r>
          </a:p>
        </p:txBody>
      </p:sp>
      <p:sp>
        <p:nvSpPr>
          <p:cNvPr id="80" name="文本框 79"/>
          <p:cNvSpPr txBox="1"/>
          <p:nvPr/>
        </p:nvSpPr>
        <p:spPr>
          <a:xfrm>
            <a:off x="7115810" y="1602740"/>
            <a:ext cx="1470025" cy="2009775"/>
          </a:xfrm>
          <a:prstGeom prst="rect">
            <a:avLst/>
          </a:prstGeom>
          <a:noFill/>
        </p:spPr>
        <p:txBody>
          <a:bodyPr wrap="square" rtlCol="0" anchor="t">
            <a:spAutoFit/>
          </a:bodyPr>
          <a:lstStyle/>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取消</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（Eliminate)</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合并</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(Combine)</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重组</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(Rearrange)</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简化</a:t>
            </a:r>
          </a:p>
          <a:p>
            <a:pPr algn="ctr">
              <a:lnSpc>
                <a:spcPct val="120000"/>
              </a:lnSpc>
              <a:spcBef>
                <a:spcPts val="0"/>
              </a:spcBef>
              <a:spcAft>
                <a:spcPts val="0"/>
              </a:spcAft>
            </a:pPr>
            <a:r>
              <a:rPr lang="zh-CN" altLang="en-US" sz="1300" b="1" dirty="0">
                <a:solidFill>
                  <a:schemeClr val="bg1"/>
                </a:solidFill>
                <a:latin typeface="思源宋体 CN" panose="02020400000000000000" pitchFamily="18" charset="-122"/>
                <a:ea typeface="思源宋体 CN" panose="02020400000000000000" pitchFamily="18" charset="-122"/>
              </a:rPr>
              <a:t>(Simple)</a:t>
            </a:r>
          </a:p>
        </p:txBody>
      </p:sp>
    </p:spTree>
    <p:custDataLst>
      <p:tags r:id="rId1"/>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647382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sp>
        <p:nvSpPr>
          <p:cNvPr id="3" name="文本框 2"/>
          <p:cNvSpPr txBox="1"/>
          <p:nvPr/>
        </p:nvSpPr>
        <p:spPr>
          <a:xfrm>
            <a:off x="587375" y="1616075"/>
            <a:ext cx="187960" cy="2553335"/>
          </a:xfrm>
          <a:prstGeom prst="rect">
            <a:avLst/>
          </a:prstGeom>
          <a:noFill/>
        </p:spPr>
        <p:txBody>
          <a:bodyPr wrap="square" rtlCol="0" anchor="t">
            <a:spAutoFit/>
          </a:bodyPr>
          <a:lstStyle/>
          <a:p>
            <a:pPr algn="ctr"/>
            <a:r>
              <a:rPr lang="zh-CN" altLang="en-US" sz="1600" b="1" dirty="0">
                <a:solidFill>
                  <a:schemeClr val="tx1">
                    <a:lumMod val="75000"/>
                    <a:lumOff val="25000"/>
                  </a:schemeClr>
                </a:solidFill>
                <a:latin typeface="思源宋体 CN" panose="02020400000000000000" pitchFamily="18" charset="-122"/>
                <a:ea typeface="思源宋体 CN" panose="02020400000000000000" pitchFamily="18" charset="-122"/>
              </a:rPr>
              <a:t>KYT活动中4R法则</a:t>
            </a:r>
          </a:p>
        </p:txBody>
      </p:sp>
      <p:graphicFrame>
        <p:nvGraphicFramePr>
          <p:cNvPr id="8" name="Group 324"/>
          <p:cNvGraphicFramePr/>
          <p:nvPr/>
        </p:nvGraphicFramePr>
        <p:xfrm>
          <a:off x="1270635" y="1005840"/>
          <a:ext cx="7315200" cy="3761740"/>
        </p:xfrm>
        <a:graphic>
          <a:graphicData uri="http://schemas.openxmlformats.org/drawingml/2006/table">
            <a:tbl>
              <a:tblPr/>
              <a:tblGrid>
                <a:gridCol w="386715">
                  <a:extLst>
                    <a:ext uri="{9D8B030D-6E8A-4147-A177-3AD203B41FA5}">
                      <a16:colId xmlns:a16="http://schemas.microsoft.com/office/drawing/2014/main" val="20000"/>
                    </a:ext>
                  </a:extLst>
                </a:gridCol>
                <a:gridCol w="1633220">
                  <a:extLst>
                    <a:ext uri="{9D8B030D-6E8A-4147-A177-3AD203B41FA5}">
                      <a16:colId xmlns:a16="http://schemas.microsoft.com/office/drawing/2014/main" val="20001"/>
                    </a:ext>
                  </a:extLst>
                </a:gridCol>
                <a:gridCol w="5295265">
                  <a:extLst>
                    <a:ext uri="{9D8B030D-6E8A-4147-A177-3AD203B41FA5}">
                      <a16:colId xmlns:a16="http://schemas.microsoft.com/office/drawing/2014/main" val="20002"/>
                    </a:ext>
                  </a:extLst>
                </a:gridCol>
              </a:tblGrid>
              <a:tr h="415290">
                <a:tc>
                  <a:txBody>
                    <a:bodyPr/>
                    <a:lstStyle/>
                    <a:p>
                      <a:pPr marR="0" lvl="0" indent="-182880" algn="ctr" defTabSz="916305" rtl="0" eaLnBrk="0" fontAlgn="base"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准备</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5</a:t>
                      </a: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6</a:t>
                      </a: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个人为一组                                                                                                                                                                                                                                                                                                                                                                                                                                                                                                                                                                                                                                                                                                                                                                                                                                                                                                                                                                                                                                                                                                                                                                                                                                                                                                                                                                                                                                 </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分配角色（组长、安全员、记录员等 ）以及笔、纸、报告纸等方面的准备</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5925">
                <a:tc>
                  <a:txBody>
                    <a:bodyPr/>
                    <a:lstStyle/>
                    <a:p>
                      <a:pPr marR="0" lvl="0" indent="-182880" algn="ctr" defTabSz="916305" rtl="0" eaLnBrk="0" fontAlgn="base"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导入</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全体起立</a:t>
                      </a: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组长</a:t>
                      </a: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整队、报数、问候、健康确认</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CN"/>
                    </a:p>
                  </a:txBody>
                  <a:tcPr/>
                </a:tc>
                <a:extLst>
                  <a:ext uri="{0D108BD9-81ED-4DB2-BD59-A6C34878D82A}">
                    <a16:rowId xmlns:a16="http://schemas.microsoft.com/office/drawing/2014/main" val="10001"/>
                  </a:ext>
                </a:extLst>
              </a:tr>
              <a:tr h="868045">
                <a:tc>
                  <a:txBody>
                    <a:bodyPr/>
                    <a:lstStyle/>
                    <a:p>
                      <a:pPr marR="0" lvl="0" indent="-182880" algn="ctr" defTabSz="916305" rtl="0" eaLnBrk="0" fontAlgn="base"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1R                                                                                                                                                                                                                                                                                                                                                                                                                                                                                                                                                                                                                                                                                                                                                         </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掌握现状</a:t>
                      </a:r>
                      <a:endPar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隐藏着什么样的危险？</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组长  大声朗读状况</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“危险因素”将会引起的“现象”（事故的类型）</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描述成：「因为（有</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安全隐患），做（</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活动时）会（造成</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伤害）」</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举例：“因为剪切的零件有毛刺，徒手操作时容易造成手部划伤”</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基本要求：尽可能罗列</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6</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个项目以上</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每个人至少</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个</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43230">
                <a:tc>
                  <a:txBody>
                    <a:bodyPr/>
                    <a:lstStyle/>
                    <a:p>
                      <a:pPr marR="0" lvl="0" indent="-182880" algn="ctr" defTabSz="916305" rtl="0" eaLnBrk="0" fontAlgn="base"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2R                                                                                                                                                                                                                                                                                                                                                                                                                                                                                                                                                                                                                                                                        </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追究本质</a:t>
                      </a:r>
                      <a:endPar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这就是危险点！</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）认为有问题的项目→划○</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2</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）划○项目→缩小范围 </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2</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个项目 →划◎和重点线</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危险点</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3090">
                <a:tc>
                  <a:txBody>
                    <a:bodyPr/>
                    <a:lstStyle/>
                    <a:p>
                      <a:pPr marR="0" lvl="0" indent="-182880" algn="ctr" defTabSz="916305" rtl="0" eaLnBrk="0" fontAlgn="base"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3R                                                                                                                                                                                                                                                                                                                                                                                                                                                                                                                                                                                                                                                                                                                                                                                                                                                                                                                                                                                                                                                                                                                                                                              </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制定对策</a:t>
                      </a:r>
                      <a:endPar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如果是你，应该怎样做呢？</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）对危险点制定出具体有效的对策</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每个危险点各制定</a:t>
                      </a:r>
                      <a:r>
                        <a:rPr kumimoji="0" lang="en-US" altLang="zh-CN"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2~3</a:t>
                      </a:r>
                      <a:r>
                        <a:rPr kumimoji="0" lang="zh-CN" altLang="en-US" sz="800" b="0" i="0" u="none" strike="noStrike" kern="1200"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个对策</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26160">
                <a:tc>
                  <a:txBody>
                    <a:bodyPr/>
                    <a:lstStyle/>
                    <a:p>
                      <a:pPr marR="0" lvl="0" indent="-182880" algn="ctr" defTabSz="916305" rtl="0" eaLnBrk="0" fontAlgn="base" hangingPunct="0">
                        <a:lnSpc>
                          <a:spcPct val="150000"/>
                        </a:lnSpc>
                        <a:spcBef>
                          <a:spcPct val="0"/>
                        </a:spcBef>
                        <a:spcAft>
                          <a:spcPct val="0"/>
                        </a:spcAft>
                        <a:buClrTx/>
                        <a:buSzTx/>
                        <a:buFontTx/>
                        <a:buNone/>
                      </a:pPr>
                      <a:r>
                        <a:rPr kumimoji="0" lang="en-US" altLang="zh-CN"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4R</a:t>
                      </a:r>
                    </a:p>
                  </a:txBody>
                  <a:tcPr marL="77411" marR="77411" marT="38714" marB="38714"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设定目标</a:t>
                      </a:r>
                      <a:endParaRPr kumimoji="0" lang="zh-CN" altLang="en-US" sz="800" b="1"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a:p>
                      <a:pPr marL="182880" marR="0" lvl="0" indent="-182880" algn="l" defTabSz="916305" rtl="0" eaLnBrk="0" fontAlgn="base" latinLnBrk="0" hangingPunct="0">
                        <a:lnSpc>
                          <a:spcPct val="150000"/>
                        </a:lnSpc>
                        <a:spcBef>
                          <a:spcPct val="0"/>
                        </a:spcBef>
                        <a:spcAft>
                          <a:spcPct val="0"/>
                        </a:spcAft>
                        <a:buClrTx/>
                        <a:buSzTx/>
                        <a:buFontTx/>
                        <a:buNone/>
                      </a:pPr>
                      <a:r>
                        <a:rPr kumimoji="0" lang="zh-CN" altLang="en-US" sz="800" b="0" i="0" u="none" strike="noStrike" cap="none" normalizeH="0" baseline="0" dirty="0">
                          <a:ln>
                            <a:noFill/>
                          </a:ln>
                          <a:solidFill>
                            <a:schemeClr val="tx1"/>
                          </a:solidFill>
                          <a:effectLst/>
                          <a:latin typeface="思源宋体 CN" panose="02020400000000000000" pitchFamily="18" charset="-122"/>
                          <a:ea typeface="思源宋体 CN" panose="02020400000000000000" pitchFamily="18" charset="-122"/>
                          <a:cs typeface="Arial" panose="020B0604020202020204" pitchFamily="34" charset="0"/>
                        </a:rPr>
                        <a:t>我们这样做！</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）集中 </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2</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个项目→划</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和重点线</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重点实施项目</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2</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）重点实施项目→制定小组制动目标</a:t>
                      </a:r>
                    </a:p>
                    <a:p>
                      <a:pPr marL="0" marR="0" lvl="0" indent="0" algn="l" defTabSz="916305" rtl="0" eaLnBrk="0" fontAlgn="base" latinLnBrk="0" hangingPunct="0">
                        <a:lnSpc>
                          <a:spcPct val="130000"/>
                        </a:lnSpc>
                        <a:spcBef>
                          <a:spcPct val="0"/>
                        </a:spcBef>
                        <a:spcAft>
                          <a:spcPct val="0"/>
                        </a:spcAft>
                        <a:buClrTx/>
                        <a:buSzTx/>
                        <a:buFontTx/>
                        <a:buNone/>
                      </a:pP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3</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）组长带领组员手指危险点确认管控措施，具体为</a:t>
                      </a:r>
                    </a:p>
                    <a:p>
                      <a:pPr marL="0" marR="0" lvl="0" indent="0" algn="l" defTabSz="916305" rtl="0" eaLnBrk="0" fontAlgn="base" latinLnBrk="0" hangingPunct="0">
                        <a:lnSpc>
                          <a:spcPct val="130000"/>
                        </a:lnSpc>
                        <a:spcBef>
                          <a:spcPct val="0"/>
                        </a:spcBef>
                        <a:spcAft>
                          <a:spcPts val="0"/>
                        </a:spcAft>
                        <a:buClrTx/>
                        <a:buSzTx/>
                        <a:buFont typeface="Wingdings" panose="05000000000000000000" pitchFamily="2" charset="2"/>
                        <a:buNone/>
                      </a:pP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A</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、作业小组长讲述行动目标</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次；</a:t>
                      </a:r>
                    </a:p>
                    <a:p>
                      <a:pPr marL="0" marR="0" lvl="0" indent="0" algn="l" defTabSz="916305" rtl="0" eaLnBrk="0" fontAlgn="base" latinLnBrk="0" hangingPunct="0">
                        <a:lnSpc>
                          <a:spcPct val="130000"/>
                        </a:lnSpc>
                        <a:spcBef>
                          <a:spcPct val="0"/>
                        </a:spcBef>
                        <a:spcAft>
                          <a:spcPts val="0"/>
                        </a:spcAft>
                        <a:buClrTx/>
                        <a:buSzTx/>
                        <a:buFont typeface="Wingdings" panose="05000000000000000000" pitchFamily="2" charset="2"/>
                        <a:buNone/>
                      </a:pP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B</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、作业小组长带领员工手指着已识别的重要危险项目口念防范措施</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3</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次；</a:t>
                      </a:r>
                    </a:p>
                    <a:p>
                      <a:pPr marL="0" marR="0" lvl="0" indent="0" algn="l" defTabSz="916305" rtl="0" eaLnBrk="0" fontAlgn="base" latinLnBrk="0" hangingPunct="0">
                        <a:lnSpc>
                          <a:spcPct val="130000"/>
                        </a:lnSpc>
                        <a:spcBef>
                          <a:spcPct val="0"/>
                        </a:spcBef>
                        <a:spcAft>
                          <a:spcPts val="0"/>
                        </a:spcAft>
                        <a:buClrTx/>
                        <a:buSzTx/>
                        <a:buFont typeface="Wingdings" panose="05000000000000000000" pitchFamily="2" charset="2"/>
                        <a:buNone/>
                      </a:pP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C</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、大家手触摸手喊安全口号</a:t>
                      </a:r>
                      <a:r>
                        <a:rPr kumimoji="0" lang="en-US" altLang="zh-CN"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1</a:t>
                      </a:r>
                      <a:r>
                        <a:rPr kumimoji="0" lang="zh-CN" altLang="en-US" sz="800" b="0" i="0" u="none" strike="noStrike" cap="none" normalizeH="0" baseline="0" dirty="0">
                          <a:ln>
                            <a:noFill/>
                          </a:ln>
                          <a:solidFill>
                            <a:schemeClr val="tx1">
                              <a:lumMod val="85000"/>
                              <a:lumOff val="15000"/>
                            </a:schemeClr>
                          </a:solidFill>
                          <a:effectLst/>
                          <a:latin typeface="思源宋体 CN" panose="02020400000000000000" pitchFamily="18" charset="-122"/>
                          <a:ea typeface="思源宋体 CN" panose="02020400000000000000" pitchFamily="18" charset="-122"/>
                          <a:cs typeface="Arial" panose="020B0604020202020204" pitchFamily="34" charset="0"/>
                        </a:rPr>
                        <a:t>次 </a:t>
                      </a:r>
                    </a:p>
                  </a:txBody>
                  <a:tcPr marL="77411" marR="77411" marT="38714" marB="38714"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4550" y="215900"/>
            <a:ext cx="7569200"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grpSp>
        <p:nvGrpSpPr>
          <p:cNvPr id="4" name="组合 3"/>
          <p:cNvGrpSpPr/>
          <p:nvPr/>
        </p:nvGrpSpPr>
        <p:grpSpPr>
          <a:xfrm>
            <a:off x="2098182" y="1049149"/>
            <a:ext cx="4797925" cy="3684776"/>
            <a:chOff x="4369" y="1984"/>
            <a:chExt cx="10541" cy="8096"/>
          </a:xfrm>
        </p:grpSpPr>
        <p:sp>
          <p:nvSpPr>
            <p:cNvPr id="27" name="任意多边形 26"/>
            <p:cNvSpPr/>
            <p:nvPr/>
          </p:nvSpPr>
          <p:spPr>
            <a:xfrm>
              <a:off x="6993" y="4191"/>
              <a:ext cx="1927" cy="1800"/>
            </a:xfrm>
            <a:custGeom>
              <a:avLst/>
              <a:gdLst>
                <a:gd name="connsiteX0" fmla="*/ 853518 w 1223375"/>
                <a:gd name="connsiteY0" fmla="*/ 0 h 1143000"/>
                <a:gd name="connsiteX1" fmla="*/ 1223375 w 1223375"/>
                <a:gd name="connsiteY1" fmla="*/ 0 h 1143000"/>
                <a:gd name="connsiteX2" fmla="*/ 1223375 w 1223375"/>
                <a:gd name="connsiteY2" fmla="*/ 1143000 h 1143000"/>
                <a:gd name="connsiteX3" fmla="*/ 0 w 1223375"/>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223375" h="1143000">
                  <a:moveTo>
                    <a:pt x="853518" y="0"/>
                  </a:moveTo>
                  <a:lnTo>
                    <a:pt x="1223375" y="0"/>
                  </a:lnTo>
                  <a:lnTo>
                    <a:pt x="1223375" y="1143000"/>
                  </a:lnTo>
                  <a:lnTo>
                    <a:pt x="0" y="1143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1" name="任意多边形 30"/>
            <p:cNvSpPr/>
            <p:nvPr/>
          </p:nvSpPr>
          <p:spPr>
            <a:xfrm>
              <a:off x="5649" y="6236"/>
              <a:ext cx="3271" cy="1800"/>
            </a:xfrm>
            <a:custGeom>
              <a:avLst/>
              <a:gdLst>
                <a:gd name="connsiteX0" fmla="*/ 853517 w 2076892"/>
                <a:gd name="connsiteY0" fmla="*/ 0 h 1143000"/>
                <a:gd name="connsiteX1" fmla="*/ 2076892 w 2076892"/>
                <a:gd name="connsiteY1" fmla="*/ 0 h 1143000"/>
                <a:gd name="connsiteX2" fmla="*/ 2076892 w 2076892"/>
                <a:gd name="connsiteY2" fmla="*/ 1143000 h 1143000"/>
                <a:gd name="connsiteX3" fmla="*/ 0 w 2076892"/>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2076892" h="1143000">
                  <a:moveTo>
                    <a:pt x="853517" y="0"/>
                  </a:moveTo>
                  <a:lnTo>
                    <a:pt x="2076892" y="0"/>
                  </a:lnTo>
                  <a:lnTo>
                    <a:pt x="2076892" y="1143000"/>
                  </a:lnTo>
                  <a:lnTo>
                    <a:pt x="0" y="1143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4" name="任意多边形 33"/>
            <p:cNvSpPr/>
            <p:nvPr/>
          </p:nvSpPr>
          <p:spPr>
            <a:xfrm>
              <a:off x="4369" y="3960"/>
              <a:ext cx="4570" cy="6120"/>
            </a:xfrm>
            <a:custGeom>
              <a:avLst/>
              <a:gdLst>
                <a:gd name="connsiteX0" fmla="*/ 825067 w 2901959"/>
                <a:gd name="connsiteY0" fmla="*/ 2781300 h 3886200"/>
                <a:gd name="connsiteX1" fmla="*/ 2901959 w 2901959"/>
                <a:gd name="connsiteY1" fmla="*/ 2781300 h 3886200"/>
                <a:gd name="connsiteX2" fmla="*/ 2901959 w 2901959"/>
                <a:gd name="connsiteY2" fmla="*/ 3886200 h 3886200"/>
                <a:gd name="connsiteX3" fmla="*/ 0 w 2901959"/>
                <a:gd name="connsiteY3" fmla="*/ 3886200 h 3886200"/>
                <a:gd name="connsiteX4" fmla="*/ 2901959 w 2901959"/>
                <a:gd name="connsiteY4" fmla="*/ 0 h 3886200"/>
                <a:gd name="connsiteX5" fmla="*/ 2901959 w 2901959"/>
                <a:gd name="connsiteY5" fmla="*/ 25400 h 3886200"/>
                <a:gd name="connsiteX6" fmla="*/ 2882992 w 2901959"/>
                <a:gd name="connsiteY6" fmla="*/ 25400 h 38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959" h="3886200">
                  <a:moveTo>
                    <a:pt x="825067" y="2781300"/>
                  </a:moveTo>
                  <a:lnTo>
                    <a:pt x="2901959" y="2781300"/>
                  </a:lnTo>
                  <a:lnTo>
                    <a:pt x="2901959" y="3886200"/>
                  </a:lnTo>
                  <a:lnTo>
                    <a:pt x="0" y="3886200"/>
                  </a:lnTo>
                  <a:close/>
                  <a:moveTo>
                    <a:pt x="2901959" y="0"/>
                  </a:moveTo>
                  <a:lnTo>
                    <a:pt x="2901959" y="25400"/>
                  </a:lnTo>
                  <a:lnTo>
                    <a:pt x="2882992" y="2540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5" name="任意多边形 34"/>
            <p:cNvSpPr/>
            <p:nvPr/>
          </p:nvSpPr>
          <p:spPr>
            <a:xfrm flipH="1">
              <a:off x="10340" y="4191"/>
              <a:ext cx="1927" cy="1800"/>
            </a:xfrm>
            <a:custGeom>
              <a:avLst/>
              <a:gdLst>
                <a:gd name="connsiteX0" fmla="*/ 853518 w 1223375"/>
                <a:gd name="connsiteY0" fmla="*/ 0 h 1143000"/>
                <a:gd name="connsiteX1" fmla="*/ 1223375 w 1223375"/>
                <a:gd name="connsiteY1" fmla="*/ 0 h 1143000"/>
                <a:gd name="connsiteX2" fmla="*/ 1223375 w 1223375"/>
                <a:gd name="connsiteY2" fmla="*/ 1143000 h 1143000"/>
                <a:gd name="connsiteX3" fmla="*/ 0 w 1223375"/>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223375" h="1143000">
                  <a:moveTo>
                    <a:pt x="853518" y="0"/>
                  </a:moveTo>
                  <a:lnTo>
                    <a:pt x="1223375" y="0"/>
                  </a:lnTo>
                  <a:lnTo>
                    <a:pt x="1223375" y="1143000"/>
                  </a:lnTo>
                  <a:lnTo>
                    <a:pt x="0" y="1143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6" name="任意多边形 35"/>
            <p:cNvSpPr/>
            <p:nvPr/>
          </p:nvSpPr>
          <p:spPr>
            <a:xfrm flipH="1">
              <a:off x="10340" y="6236"/>
              <a:ext cx="3271" cy="1800"/>
            </a:xfrm>
            <a:custGeom>
              <a:avLst/>
              <a:gdLst>
                <a:gd name="connsiteX0" fmla="*/ 853517 w 2076892"/>
                <a:gd name="connsiteY0" fmla="*/ 0 h 1143000"/>
                <a:gd name="connsiteX1" fmla="*/ 2076892 w 2076892"/>
                <a:gd name="connsiteY1" fmla="*/ 0 h 1143000"/>
                <a:gd name="connsiteX2" fmla="*/ 2076892 w 2076892"/>
                <a:gd name="connsiteY2" fmla="*/ 1143000 h 1143000"/>
                <a:gd name="connsiteX3" fmla="*/ 0 w 2076892"/>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2076892" h="1143000">
                  <a:moveTo>
                    <a:pt x="853517" y="0"/>
                  </a:moveTo>
                  <a:lnTo>
                    <a:pt x="2076892" y="0"/>
                  </a:lnTo>
                  <a:lnTo>
                    <a:pt x="2076892" y="1143000"/>
                  </a:lnTo>
                  <a:lnTo>
                    <a:pt x="0" y="1143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7" name="任意多边形 36"/>
            <p:cNvSpPr/>
            <p:nvPr/>
          </p:nvSpPr>
          <p:spPr>
            <a:xfrm flipH="1">
              <a:off x="10340" y="3960"/>
              <a:ext cx="4570" cy="6120"/>
            </a:xfrm>
            <a:custGeom>
              <a:avLst/>
              <a:gdLst>
                <a:gd name="connsiteX0" fmla="*/ 825067 w 2901959"/>
                <a:gd name="connsiteY0" fmla="*/ 2781300 h 3886200"/>
                <a:gd name="connsiteX1" fmla="*/ 2901959 w 2901959"/>
                <a:gd name="connsiteY1" fmla="*/ 2781300 h 3886200"/>
                <a:gd name="connsiteX2" fmla="*/ 2901959 w 2901959"/>
                <a:gd name="connsiteY2" fmla="*/ 3886200 h 3886200"/>
                <a:gd name="connsiteX3" fmla="*/ 0 w 2901959"/>
                <a:gd name="connsiteY3" fmla="*/ 3886200 h 3886200"/>
                <a:gd name="connsiteX4" fmla="*/ 2901959 w 2901959"/>
                <a:gd name="connsiteY4" fmla="*/ 0 h 3886200"/>
                <a:gd name="connsiteX5" fmla="*/ 2901959 w 2901959"/>
                <a:gd name="connsiteY5" fmla="*/ 25400 h 3886200"/>
                <a:gd name="connsiteX6" fmla="*/ 2882992 w 2901959"/>
                <a:gd name="connsiteY6" fmla="*/ 25400 h 388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959" h="3886200">
                  <a:moveTo>
                    <a:pt x="825067" y="2781300"/>
                  </a:moveTo>
                  <a:lnTo>
                    <a:pt x="2901959" y="2781300"/>
                  </a:lnTo>
                  <a:lnTo>
                    <a:pt x="2901959" y="3886200"/>
                  </a:lnTo>
                  <a:lnTo>
                    <a:pt x="0" y="3886200"/>
                  </a:lnTo>
                  <a:close/>
                  <a:moveTo>
                    <a:pt x="2901959" y="0"/>
                  </a:moveTo>
                  <a:lnTo>
                    <a:pt x="2901959" y="25400"/>
                  </a:lnTo>
                  <a:lnTo>
                    <a:pt x="2882992" y="2540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8" name="等腰三角形 37"/>
            <p:cNvSpPr/>
            <p:nvPr/>
          </p:nvSpPr>
          <p:spPr>
            <a:xfrm>
              <a:off x="8400" y="1984"/>
              <a:ext cx="2400" cy="1922"/>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39" name="矩形 38"/>
            <p:cNvSpPr/>
            <p:nvPr/>
          </p:nvSpPr>
          <p:spPr>
            <a:xfrm>
              <a:off x="7743" y="4675"/>
              <a:ext cx="1160" cy="1254"/>
            </a:xfrm>
            <a:prstGeom prst="rect">
              <a:avLst/>
            </a:prstGeom>
          </p:spPr>
          <p:txBody>
            <a:bodyPr wrap="square">
              <a:spAutoFit/>
            </a:bodyPr>
            <a:lstStyle/>
            <a:p>
              <a:pPr algn="ctr" eaLnBrk="0" hangingPunct="0">
                <a:lnSpc>
                  <a:spcPct val="120000"/>
                </a:lnSpc>
                <a:defRPr/>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整改</a:t>
              </a:r>
            </a:p>
            <a:p>
              <a:pPr algn="ctr" eaLnBrk="0" hangingPunct="0">
                <a:lnSpc>
                  <a:spcPct val="120000"/>
                </a:lnSpc>
                <a:defRPr/>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治理</a:t>
              </a:r>
              <a:endParaRPr lang="zh-CN" altLang="en-US" sz="1300" dirty="0">
                <a:solidFill>
                  <a:schemeClr val="bg1"/>
                </a:solidFill>
                <a:effectLst>
                  <a:outerShdw blurRad="38100" dist="38100" dir="2700000" algn="tl">
                    <a:srgbClr val="C0C0C0"/>
                  </a:outerShdw>
                </a:effectLst>
                <a:latin typeface="思源宋体 CN" panose="02020400000000000000" pitchFamily="18" charset="-122"/>
                <a:ea typeface="思源宋体 CN" panose="02020400000000000000" pitchFamily="18" charset="-122"/>
                <a:cs typeface="Arial" panose="020B0604020202020204" pitchFamily="34" charset="0"/>
              </a:endParaRPr>
            </a:p>
          </p:txBody>
        </p:sp>
        <p:sp>
          <p:nvSpPr>
            <p:cNvPr id="40" name="矩形 39"/>
            <p:cNvSpPr/>
            <p:nvPr/>
          </p:nvSpPr>
          <p:spPr>
            <a:xfrm>
              <a:off x="10323" y="4675"/>
              <a:ext cx="1142" cy="1254"/>
            </a:xfrm>
            <a:prstGeom prst="rect">
              <a:avLst/>
            </a:prstGeom>
          </p:spPr>
          <p:txBody>
            <a:bodyPr wrap="square">
              <a:spAutoFit/>
            </a:bodyPr>
            <a:lstStyle/>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风险</a:t>
              </a:r>
              <a:endParaRPr lang="en-US" altLang="zh-CN"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endParaRPr>
            </a:p>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控制</a:t>
              </a:r>
            </a:p>
          </p:txBody>
        </p:sp>
        <p:sp>
          <p:nvSpPr>
            <p:cNvPr id="41" name="矩形 40"/>
            <p:cNvSpPr/>
            <p:nvPr/>
          </p:nvSpPr>
          <p:spPr>
            <a:xfrm>
              <a:off x="6661" y="6800"/>
              <a:ext cx="1964" cy="686"/>
            </a:xfrm>
            <a:prstGeom prst="rect">
              <a:avLst/>
            </a:prstGeom>
          </p:spPr>
          <p:txBody>
            <a:bodyPr wrap="square">
              <a:spAutoFit/>
            </a:bodyPr>
            <a:lstStyle/>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讨论对策</a:t>
              </a:r>
            </a:p>
          </p:txBody>
        </p:sp>
        <p:sp>
          <p:nvSpPr>
            <p:cNvPr id="42" name="矩形 41"/>
            <p:cNvSpPr/>
            <p:nvPr/>
          </p:nvSpPr>
          <p:spPr>
            <a:xfrm>
              <a:off x="5890" y="8755"/>
              <a:ext cx="2281" cy="686"/>
            </a:xfrm>
            <a:prstGeom prst="rect">
              <a:avLst/>
            </a:prstGeom>
          </p:spPr>
          <p:txBody>
            <a:bodyPr wrap="square">
              <a:spAutoFit/>
            </a:bodyPr>
            <a:lstStyle/>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全员参与</a:t>
              </a:r>
            </a:p>
          </p:txBody>
        </p:sp>
        <p:sp>
          <p:nvSpPr>
            <p:cNvPr id="43" name="矩形 42"/>
            <p:cNvSpPr/>
            <p:nvPr/>
          </p:nvSpPr>
          <p:spPr>
            <a:xfrm>
              <a:off x="11086" y="8752"/>
              <a:ext cx="2253" cy="686"/>
            </a:xfrm>
            <a:prstGeom prst="rect">
              <a:avLst/>
            </a:prstGeom>
          </p:spPr>
          <p:txBody>
            <a:bodyPr wrap="square">
              <a:spAutoFit/>
            </a:bodyPr>
            <a:lstStyle/>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危险预知</a:t>
              </a:r>
            </a:p>
          </p:txBody>
        </p:sp>
        <p:sp>
          <p:nvSpPr>
            <p:cNvPr id="44" name="矩形 43"/>
            <p:cNvSpPr/>
            <p:nvPr/>
          </p:nvSpPr>
          <p:spPr>
            <a:xfrm>
              <a:off x="10521" y="6800"/>
              <a:ext cx="2016" cy="686"/>
            </a:xfrm>
            <a:prstGeom prst="rect">
              <a:avLst/>
            </a:prstGeom>
          </p:spPr>
          <p:txBody>
            <a:bodyPr wrap="square">
              <a:spAutoFit/>
            </a:bodyPr>
            <a:lstStyle/>
            <a:p>
              <a:pPr algn="ctr" eaLnBrk="0" hangingPunct="0">
                <a:lnSpc>
                  <a:spcPct val="120000"/>
                </a:lnSpc>
              </a:pPr>
              <a:r>
                <a:rPr lang="zh-CN" altLang="en-US" sz="1300" b="1" dirty="0">
                  <a:solidFill>
                    <a:schemeClr val="bg1"/>
                  </a:solidFill>
                  <a:latin typeface="思源宋体 CN" panose="02020400000000000000" pitchFamily="18" charset="-122"/>
                  <a:ea typeface="思源宋体 CN" panose="02020400000000000000" pitchFamily="18" charset="-122"/>
                  <a:cs typeface="Arial" panose="020B0604020202020204" pitchFamily="34" charset="0"/>
                </a:rPr>
                <a:t>落实措施</a:t>
              </a:r>
            </a:p>
          </p:txBody>
        </p:sp>
        <p:sp>
          <p:nvSpPr>
            <p:cNvPr id="45" name="右箭头 44"/>
            <p:cNvSpPr/>
            <p:nvPr/>
          </p:nvSpPr>
          <p:spPr>
            <a:xfrm>
              <a:off x="9101" y="4936"/>
              <a:ext cx="1102" cy="42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46" name="右箭头 45"/>
            <p:cNvSpPr/>
            <p:nvPr/>
          </p:nvSpPr>
          <p:spPr>
            <a:xfrm>
              <a:off x="9071" y="6925"/>
              <a:ext cx="1102" cy="42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47" name="右箭头 46"/>
            <p:cNvSpPr/>
            <p:nvPr/>
          </p:nvSpPr>
          <p:spPr>
            <a:xfrm>
              <a:off x="9071" y="8999"/>
              <a:ext cx="1102" cy="422"/>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48" name="文本框 47"/>
            <p:cNvSpPr txBox="1"/>
            <p:nvPr/>
          </p:nvSpPr>
          <p:spPr>
            <a:xfrm>
              <a:off x="8835" y="2920"/>
              <a:ext cx="1635" cy="640"/>
            </a:xfrm>
            <a:prstGeom prst="rect">
              <a:avLst/>
            </a:prstGeom>
            <a:noFill/>
          </p:spPr>
          <p:txBody>
            <a:bodyPr wrap="square" rtlCol="0">
              <a:spAutoFit/>
            </a:bodyPr>
            <a:lstStyle/>
            <a:p>
              <a:r>
                <a:rPr lang="en-US" altLang="zh-CN"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0</a:t>
              </a:r>
              <a:r>
                <a:rPr lang="zh-CN" altLang="en-US" sz="1300"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rPr>
                <a:t>事故</a:t>
              </a:r>
            </a:p>
          </p:txBody>
        </p:sp>
        <p:sp>
          <p:nvSpPr>
            <p:cNvPr id="52" name="任意多边形 51"/>
            <p:cNvSpPr/>
            <p:nvPr/>
          </p:nvSpPr>
          <p:spPr>
            <a:xfrm rot="2134176">
              <a:off x="4867" y="3855"/>
              <a:ext cx="840" cy="6139"/>
            </a:xfrm>
            <a:custGeom>
              <a:avLst/>
              <a:gdLst>
                <a:gd name="connsiteX0" fmla="*/ 266755 w 533509"/>
                <a:gd name="connsiteY0" fmla="*/ 0 h 3898297"/>
                <a:gd name="connsiteX1" fmla="*/ 533509 w 533509"/>
                <a:gd name="connsiteY1" fmla="*/ 335966 h 3898297"/>
                <a:gd name="connsiteX2" fmla="*/ 414785 w 533509"/>
                <a:gd name="connsiteY2" fmla="*/ 335966 h 3898297"/>
                <a:gd name="connsiteX3" fmla="*/ 265251 w 533509"/>
                <a:gd name="connsiteY3" fmla="*/ 3898297 h 3898297"/>
                <a:gd name="connsiteX4" fmla="*/ 93532 w 533509"/>
                <a:gd name="connsiteY4" fmla="*/ 335966 h 3898297"/>
                <a:gd name="connsiteX5" fmla="*/ 0 w 533509"/>
                <a:gd name="connsiteY5" fmla="*/ 335966 h 389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509" h="3898297">
                  <a:moveTo>
                    <a:pt x="266755" y="0"/>
                  </a:moveTo>
                  <a:lnTo>
                    <a:pt x="533509" y="335966"/>
                  </a:lnTo>
                  <a:lnTo>
                    <a:pt x="414785" y="335966"/>
                  </a:lnTo>
                  <a:lnTo>
                    <a:pt x="265251" y="3898297"/>
                  </a:lnTo>
                  <a:lnTo>
                    <a:pt x="93532" y="335966"/>
                  </a:lnTo>
                  <a:lnTo>
                    <a:pt x="0" y="33596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sp>
          <p:nvSpPr>
            <p:cNvPr id="53" name="任意多边形 52"/>
            <p:cNvSpPr/>
            <p:nvPr/>
          </p:nvSpPr>
          <p:spPr>
            <a:xfrm rot="19465824" flipH="1">
              <a:off x="13407" y="3855"/>
              <a:ext cx="840" cy="6139"/>
            </a:xfrm>
            <a:custGeom>
              <a:avLst/>
              <a:gdLst>
                <a:gd name="connsiteX0" fmla="*/ 266755 w 533509"/>
                <a:gd name="connsiteY0" fmla="*/ 0 h 3898297"/>
                <a:gd name="connsiteX1" fmla="*/ 533509 w 533509"/>
                <a:gd name="connsiteY1" fmla="*/ 335966 h 3898297"/>
                <a:gd name="connsiteX2" fmla="*/ 414785 w 533509"/>
                <a:gd name="connsiteY2" fmla="*/ 335966 h 3898297"/>
                <a:gd name="connsiteX3" fmla="*/ 265251 w 533509"/>
                <a:gd name="connsiteY3" fmla="*/ 3898297 h 3898297"/>
                <a:gd name="connsiteX4" fmla="*/ 93532 w 533509"/>
                <a:gd name="connsiteY4" fmla="*/ 335966 h 3898297"/>
                <a:gd name="connsiteX5" fmla="*/ 0 w 533509"/>
                <a:gd name="connsiteY5" fmla="*/ 335966 h 3898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3509" h="3898297">
                  <a:moveTo>
                    <a:pt x="266755" y="0"/>
                  </a:moveTo>
                  <a:lnTo>
                    <a:pt x="533509" y="335966"/>
                  </a:lnTo>
                  <a:lnTo>
                    <a:pt x="414785" y="335966"/>
                  </a:lnTo>
                  <a:lnTo>
                    <a:pt x="265251" y="3898297"/>
                  </a:lnTo>
                  <a:lnTo>
                    <a:pt x="93532" y="335966"/>
                  </a:lnTo>
                  <a:lnTo>
                    <a:pt x="0" y="33596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思源宋体 CN" panose="02020400000000000000" pitchFamily="18" charset="-122"/>
                <a:ea typeface="思源宋体 CN" panose="02020400000000000000" pitchFamily="18" charset="-122"/>
              </a:endParaRPr>
            </a:p>
          </p:txBody>
        </p:sp>
      </p:gr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4550" y="215900"/>
            <a:ext cx="3588385" cy="460375"/>
          </a:xfrm>
          <a:prstGeom prst="rect">
            <a:avLst/>
          </a:prstGeom>
          <a:noFill/>
        </p:spPr>
        <p:txBody>
          <a:bodyPr wrap="square" rtlCol="0" anchor="t">
            <a:spAutoFit/>
          </a:bodyPr>
          <a:lstStyle/>
          <a:p>
            <a:r>
              <a:rPr lang="zh-CN" altLang="en-US" sz="2400" b="1" dirty="0">
                <a:solidFill>
                  <a:schemeClr val="tx1">
                    <a:lumMod val="75000"/>
                    <a:lumOff val="25000"/>
                  </a:schemeClr>
                </a:solidFill>
                <a:latin typeface="思源宋体 CN" panose="02020400000000000000" pitchFamily="18" charset="-122"/>
                <a:ea typeface="思源宋体 CN" panose="02020400000000000000" pitchFamily="18" charset="-122"/>
              </a:rPr>
              <a:t>危险预知，追求“0事故”</a:t>
            </a:r>
          </a:p>
        </p:txBody>
      </p:sp>
      <p:grpSp>
        <p:nvGrpSpPr>
          <p:cNvPr id="11" name="组合 10"/>
          <p:cNvGrpSpPr/>
          <p:nvPr/>
        </p:nvGrpSpPr>
        <p:grpSpPr>
          <a:xfrm>
            <a:off x="1078230" y="1186180"/>
            <a:ext cx="7110095" cy="3395345"/>
            <a:chOff x="1728" y="2273"/>
            <a:chExt cx="11197" cy="5347"/>
          </a:xfrm>
        </p:grpSpPr>
        <p:grpSp>
          <p:nvGrpSpPr>
            <p:cNvPr id="12" name="组合 11"/>
            <p:cNvGrpSpPr/>
            <p:nvPr/>
          </p:nvGrpSpPr>
          <p:grpSpPr>
            <a:xfrm>
              <a:off x="1803" y="2273"/>
              <a:ext cx="1921" cy="4870"/>
              <a:chOff x="1212013" y="2433486"/>
              <a:chExt cx="2249129" cy="5702592"/>
            </a:xfrm>
          </p:grpSpPr>
          <p:sp>
            <p:nvSpPr>
              <p:cNvPr id="13" name="矩形 12"/>
              <p:cNvSpPr/>
              <p:nvPr/>
            </p:nvSpPr>
            <p:spPr>
              <a:xfrm>
                <a:off x="1212013" y="2942855"/>
                <a:ext cx="2249129" cy="5193223"/>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rgbClr val="2D3E50"/>
                  </a:solidFill>
                  <a:latin typeface="思源宋体 CN" panose="02020400000000000000" pitchFamily="18" charset="-122"/>
                  <a:ea typeface="思源宋体 CN" panose="02020400000000000000" pitchFamily="18" charset="-122"/>
                </a:endParaRPr>
              </a:p>
            </p:txBody>
          </p:sp>
          <p:sp>
            <p:nvSpPr>
              <p:cNvPr id="15" name="椭圆 14"/>
              <p:cNvSpPr/>
              <p:nvPr/>
            </p:nvSpPr>
            <p:spPr>
              <a:xfrm>
                <a:off x="1827758" y="2433486"/>
                <a:ext cx="1017638" cy="101763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a:solidFill>
                      <a:schemeClr val="bg1"/>
                    </a:solidFill>
                    <a:latin typeface="思源宋体 CN" panose="02020400000000000000" pitchFamily="18" charset="-122"/>
                    <a:ea typeface="思源宋体 CN" panose="02020400000000000000" pitchFamily="18" charset="-122"/>
                  </a:rPr>
                  <a:t>01</a:t>
                </a:r>
              </a:p>
            </p:txBody>
          </p:sp>
        </p:grpSp>
        <p:grpSp>
          <p:nvGrpSpPr>
            <p:cNvPr id="16" name="组合 15"/>
            <p:cNvGrpSpPr/>
            <p:nvPr/>
          </p:nvGrpSpPr>
          <p:grpSpPr>
            <a:xfrm>
              <a:off x="4113" y="2273"/>
              <a:ext cx="1921" cy="4871"/>
              <a:chOff x="3123" y="2273"/>
              <a:chExt cx="1921" cy="4871"/>
            </a:xfrm>
          </p:grpSpPr>
          <p:sp>
            <p:nvSpPr>
              <p:cNvPr id="136" name="矩形 135"/>
              <p:cNvSpPr/>
              <p:nvPr/>
            </p:nvSpPr>
            <p:spPr>
              <a:xfrm>
                <a:off x="3123" y="2708"/>
                <a:ext cx="1921" cy="4436"/>
              </a:xfrm>
              <a:prstGeom prst="rect">
                <a:avLst/>
              </a:prstGeom>
              <a:noFill/>
              <a:ln>
                <a:solidFill>
                  <a:srgbClr val="2D3E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rgbClr val="2D3E50"/>
                  </a:solidFill>
                  <a:latin typeface="思源宋体 CN" panose="02020400000000000000" pitchFamily="18" charset="-122"/>
                  <a:ea typeface="思源宋体 CN" panose="02020400000000000000" pitchFamily="18" charset="-122"/>
                </a:endParaRPr>
              </a:p>
            </p:txBody>
          </p:sp>
          <p:sp>
            <p:nvSpPr>
              <p:cNvPr id="137" name="椭圆 136"/>
              <p:cNvSpPr/>
              <p:nvPr/>
            </p:nvSpPr>
            <p:spPr>
              <a:xfrm>
                <a:off x="3649" y="2273"/>
                <a:ext cx="869" cy="86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b="1" dirty="0">
                    <a:solidFill>
                      <a:schemeClr val="bg1"/>
                    </a:solidFill>
                    <a:latin typeface="思源宋体 CN" panose="02020400000000000000" pitchFamily="18" charset="-122"/>
                    <a:ea typeface="思源宋体 CN" panose="02020400000000000000" pitchFamily="18" charset="-122"/>
                  </a:rPr>
                  <a:t>02</a:t>
                </a:r>
              </a:p>
            </p:txBody>
          </p:sp>
        </p:grpSp>
        <p:grpSp>
          <p:nvGrpSpPr>
            <p:cNvPr id="139" name="组合 138"/>
            <p:cNvGrpSpPr/>
            <p:nvPr/>
          </p:nvGrpSpPr>
          <p:grpSpPr>
            <a:xfrm>
              <a:off x="6424" y="2273"/>
              <a:ext cx="1921" cy="4871"/>
              <a:chOff x="1212013" y="2433486"/>
              <a:chExt cx="2249129" cy="5703763"/>
            </a:xfrm>
          </p:grpSpPr>
          <p:sp>
            <p:nvSpPr>
              <p:cNvPr id="142" name="矩形 141"/>
              <p:cNvSpPr/>
              <p:nvPr/>
            </p:nvSpPr>
            <p:spPr>
              <a:xfrm>
                <a:off x="1212013" y="2942855"/>
                <a:ext cx="2249129" cy="5194394"/>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rgbClr val="2D3E50"/>
                  </a:solidFill>
                  <a:latin typeface="思源宋体 CN" panose="02020400000000000000" pitchFamily="18" charset="-122"/>
                  <a:ea typeface="思源宋体 CN" panose="02020400000000000000" pitchFamily="18" charset="-122"/>
                </a:endParaRPr>
              </a:p>
            </p:txBody>
          </p:sp>
          <p:sp>
            <p:nvSpPr>
              <p:cNvPr id="143" name="椭圆 142"/>
              <p:cNvSpPr/>
              <p:nvPr/>
            </p:nvSpPr>
            <p:spPr>
              <a:xfrm>
                <a:off x="1827758" y="2433486"/>
                <a:ext cx="1017638" cy="101763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400" b="1" dirty="0">
                    <a:solidFill>
                      <a:schemeClr val="bg1"/>
                    </a:solidFill>
                    <a:latin typeface="思源宋体 CN" panose="02020400000000000000" pitchFamily="18" charset="-122"/>
                    <a:ea typeface="思源宋体 CN" panose="02020400000000000000" pitchFamily="18" charset="-122"/>
                  </a:rPr>
                  <a:t>03</a:t>
                </a:r>
              </a:p>
            </p:txBody>
          </p:sp>
        </p:grpSp>
        <p:grpSp>
          <p:nvGrpSpPr>
            <p:cNvPr id="17" name="组合 16"/>
            <p:cNvGrpSpPr/>
            <p:nvPr/>
          </p:nvGrpSpPr>
          <p:grpSpPr>
            <a:xfrm>
              <a:off x="8734" y="2273"/>
              <a:ext cx="1921" cy="4871"/>
              <a:chOff x="7744" y="2273"/>
              <a:chExt cx="1921" cy="4871"/>
            </a:xfrm>
          </p:grpSpPr>
          <p:sp>
            <p:nvSpPr>
              <p:cNvPr id="145" name="矩形 144"/>
              <p:cNvSpPr/>
              <p:nvPr/>
            </p:nvSpPr>
            <p:spPr>
              <a:xfrm>
                <a:off x="7744" y="2708"/>
                <a:ext cx="1921" cy="4436"/>
              </a:xfrm>
              <a:prstGeom prst="rect">
                <a:avLst/>
              </a:prstGeom>
              <a:noFill/>
              <a:ln>
                <a:solidFill>
                  <a:srgbClr val="2D3E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rgbClr val="2D3E50"/>
                  </a:solidFill>
                  <a:latin typeface="思源宋体 CN" panose="02020400000000000000" pitchFamily="18" charset="-122"/>
                  <a:ea typeface="思源宋体 CN" panose="02020400000000000000" pitchFamily="18" charset="-122"/>
                </a:endParaRPr>
              </a:p>
            </p:txBody>
          </p:sp>
          <p:sp>
            <p:nvSpPr>
              <p:cNvPr id="146" name="椭圆 145"/>
              <p:cNvSpPr/>
              <p:nvPr/>
            </p:nvSpPr>
            <p:spPr>
              <a:xfrm>
                <a:off x="8270" y="2273"/>
                <a:ext cx="869" cy="869"/>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b="1" dirty="0">
                    <a:solidFill>
                      <a:schemeClr val="bg1"/>
                    </a:solidFill>
                    <a:latin typeface="思源宋体 CN" panose="02020400000000000000" pitchFamily="18" charset="-122"/>
                    <a:ea typeface="思源宋体 CN" panose="02020400000000000000" pitchFamily="18" charset="-122"/>
                  </a:rPr>
                  <a:t>04</a:t>
                </a:r>
              </a:p>
            </p:txBody>
          </p:sp>
        </p:grpSp>
        <p:grpSp>
          <p:nvGrpSpPr>
            <p:cNvPr id="18" name="组合 17"/>
            <p:cNvGrpSpPr/>
            <p:nvPr/>
          </p:nvGrpSpPr>
          <p:grpSpPr>
            <a:xfrm>
              <a:off x="11004" y="2273"/>
              <a:ext cx="1921" cy="4871"/>
              <a:chOff x="7744" y="2273"/>
              <a:chExt cx="1921" cy="4871"/>
            </a:xfrm>
          </p:grpSpPr>
          <p:sp>
            <p:nvSpPr>
              <p:cNvPr id="19" name="矩形 18"/>
              <p:cNvSpPr/>
              <p:nvPr/>
            </p:nvSpPr>
            <p:spPr>
              <a:xfrm>
                <a:off x="7744" y="2708"/>
                <a:ext cx="1921" cy="4436"/>
              </a:xfrm>
              <a:prstGeom prst="rect">
                <a:avLst/>
              </a:prstGeom>
              <a:noFill/>
              <a:ln>
                <a:solidFill>
                  <a:srgbClr val="2D3E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dirty="0">
                  <a:solidFill>
                    <a:srgbClr val="2D3E50"/>
                  </a:solidFill>
                  <a:latin typeface="思源宋体 CN" panose="02020400000000000000" pitchFamily="18" charset="-122"/>
                  <a:ea typeface="思源宋体 CN" panose="02020400000000000000" pitchFamily="18" charset="-122"/>
                </a:endParaRPr>
              </a:p>
            </p:txBody>
          </p:sp>
          <p:sp>
            <p:nvSpPr>
              <p:cNvPr id="26" name="椭圆 25"/>
              <p:cNvSpPr/>
              <p:nvPr/>
            </p:nvSpPr>
            <p:spPr>
              <a:xfrm>
                <a:off x="8270" y="2273"/>
                <a:ext cx="869" cy="869"/>
              </a:xfrm>
              <a:prstGeom prst="ellipse">
                <a:avLst/>
              </a:prstGeom>
              <a:solidFill>
                <a:srgbClr val="FFAE00"/>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b="1" dirty="0">
                    <a:solidFill>
                      <a:schemeClr val="bg1"/>
                    </a:solidFill>
                    <a:latin typeface="思源宋体 CN" panose="02020400000000000000" pitchFamily="18" charset="-122"/>
                    <a:ea typeface="思源宋体 CN" panose="02020400000000000000" pitchFamily="18" charset="-122"/>
                  </a:rPr>
                  <a:t>05</a:t>
                </a:r>
              </a:p>
            </p:txBody>
          </p:sp>
        </p:grpSp>
        <p:sp>
          <p:nvSpPr>
            <p:cNvPr id="27" name="矩形 26"/>
            <p:cNvSpPr/>
            <p:nvPr/>
          </p:nvSpPr>
          <p:spPr>
            <a:xfrm>
              <a:off x="1728" y="3249"/>
              <a:ext cx="2056" cy="3627"/>
            </a:xfrm>
            <a:prstGeom prst="rect">
              <a:avLst/>
            </a:prstGeom>
          </p:spPr>
          <p:txBody>
            <a:bodyPr wrap="square">
              <a:spAutoFit/>
            </a:bodyPr>
            <a:lstStyle/>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设备的操纵、显示、安全装置是否正常可靠；</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工器具摆放是否到位，现场是否清洁整齐；</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材料物品的堆放是否妥当</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作业通道是否顺畅等。</a:t>
              </a:r>
            </a:p>
          </p:txBody>
        </p:sp>
        <p:sp>
          <p:nvSpPr>
            <p:cNvPr id="28" name="矩形 27"/>
            <p:cNvSpPr/>
            <p:nvPr/>
          </p:nvSpPr>
          <p:spPr>
            <a:xfrm>
              <a:off x="4098" y="3249"/>
              <a:ext cx="1881" cy="2234"/>
            </a:xfrm>
            <a:prstGeom prst="rect">
              <a:avLst/>
            </a:prstGeom>
          </p:spPr>
          <p:txBody>
            <a:bodyPr wrap="square">
              <a:spAutoFit/>
            </a:bodyPr>
            <a:lstStyle/>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按照标准化作业规程，对作业方法进行确认，确认无误后才允许启动设备</a:t>
              </a:r>
            </a:p>
          </p:txBody>
        </p:sp>
        <p:sp>
          <p:nvSpPr>
            <p:cNvPr id="29" name="矩形 28"/>
            <p:cNvSpPr/>
            <p:nvPr/>
          </p:nvSpPr>
          <p:spPr>
            <a:xfrm>
              <a:off x="6399" y="3249"/>
              <a:ext cx="1960" cy="3279"/>
            </a:xfrm>
            <a:prstGeom prst="rect">
              <a:avLst/>
            </a:prstGeom>
          </p:spPr>
          <p:txBody>
            <a:bodyPr wrap="square">
              <a:spAutoFit/>
            </a:bodyPr>
            <a:lstStyle/>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运转是否平稳；</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有无异常振动、噪音或其他预示危险的征兆；</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各种运行参数的显示是否正常等。</a:t>
              </a:r>
            </a:p>
          </p:txBody>
        </p:sp>
        <p:sp>
          <p:nvSpPr>
            <p:cNvPr id="47" name="矩形 46"/>
            <p:cNvSpPr/>
            <p:nvPr/>
          </p:nvSpPr>
          <p:spPr>
            <a:xfrm>
              <a:off x="8746" y="3249"/>
              <a:ext cx="1849" cy="2234"/>
            </a:xfrm>
            <a:prstGeom prst="rect">
              <a:avLst/>
            </a:prstGeom>
          </p:spPr>
          <p:txBody>
            <a:bodyPr wrap="square">
              <a:spAutoFit/>
            </a:bodyPr>
            <a:lstStyle/>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与设备开启相同，按照标准化作业规程关闭设备的方法，确认后才允许关闭设备。</a:t>
              </a:r>
            </a:p>
          </p:txBody>
        </p:sp>
        <p:sp>
          <p:nvSpPr>
            <p:cNvPr id="48" name="矩形 47"/>
            <p:cNvSpPr/>
            <p:nvPr/>
          </p:nvSpPr>
          <p:spPr>
            <a:xfrm>
              <a:off x="11013" y="3249"/>
              <a:ext cx="1911" cy="2582"/>
            </a:xfrm>
            <a:prstGeom prst="rect">
              <a:avLst/>
            </a:prstGeom>
          </p:spPr>
          <p:txBody>
            <a:bodyPr wrap="square">
              <a:spAutoFit/>
            </a:bodyPr>
            <a:lstStyle/>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人员作业位置、作业方法；</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作业时的指挥联络形式；</a:t>
              </a:r>
            </a:p>
            <a:p>
              <a:pPr indent="0" algn="just" eaLnBrk="0" hangingPunct="0">
                <a:lnSpc>
                  <a:spcPct val="120000"/>
                </a:lnSpc>
                <a:buClr>
                  <a:schemeClr val="bg1"/>
                </a:buClr>
                <a:buSzPct val="100000"/>
                <a:buNone/>
              </a:pPr>
              <a:r>
                <a:rPr lang="zh-CN" altLang="en-US" sz="12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作业中出现异常情况时的对策。</a:t>
              </a:r>
            </a:p>
          </p:txBody>
        </p:sp>
        <p:sp>
          <p:nvSpPr>
            <p:cNvPr id="49" name="矩形 48"/>
            <p:cNvSpPr/>
            <p:nvPr/>
          </p:nvSpPr>
          <p:spPr>
            <a:xfrm>
              <a:off x="1774" y="7152"/>
              <a:ext cx="1920" cy="468"/>
            </a:xfrm>
            <a:prstGeom prst="rect">
              <a:avLst/>
            </a:prstGeom>
          </p:spPr>
          <p:txBody>
            <a:bodyPr wrap="square">
              <a:spAutoFit/>
            </a:bodyPr>
            <a:lstStyle/>
            <a:p>
              <a:pPr algn="ctr" eaLnBrk="0" hangingPunct="0">
                <a:lnSpc>
                  <a:spcPct val="110000"/>
                </a:lnSpc>
                <a:spcBef>
                  <a:spcPct val="20000"/>
                </a:spcBef>
                <a:buClr>
                  <a:srgbClr val="003399"/>
                </a:buClr>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作业准备确认</a:t>
              </a:r>
            </a:p>
          </p:txBody>
        </p:sp>
        <p:sp>
          <p:nvSpPr>
            <p:cNvPr id="50" name="矩形 49"/>
            <p:cNvSpPr/>
            <p:nvPr/>
          </p:nvSpPr>
          <p:spPr>
            <a:xfrm>
              <a:off x="4118" y="7152"/>
              <a:ext cx="1861" cy="468"/>
            </a:xfrm>
            <a:prstGeom prst="rect">
              <a:avLst/>
            </a:prstGeom>
          </p:spPr>
          <p:txBody>
            <a:bodyPr wrap="square">
              <a:spAutoFit/>
            </a:bodyPr>
            <a:lstStyle/>
            <a:p>
              <a:pPr algn="ctr" eaLnBrk="0" hangingPunct="0">
                <a:lnSpc>
                  <a:spcPct val="110000"/>
                </a:lnSpc>
                <a:spcBef>
                  <a:spcPct val="20000"/>
                </a:spcBef>
                <a:buClr>
                  <a:srgbClr val="003399"/>
                </a:buClr>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作业方法确认</a:t>
              </a:r>
            </a:p>
          </p:txBody>
        </p:sp>
        <p:sp>
          <p:nvSpPr>
            <p:cNvPr id="51" name="矩形 50"/>
            <p:cNvSpPr/>
            <p:nvPr/>
          </p:nvSpPr>
          <p:spPr>
            <a:xfrm>
              <a:off x="6308" y="7152"/>
              <a:ext cx="2142" cy="468"/>
            </a:xfrm>
            <a:prstGeom prst="rect">
              <a:avLst/>
            </a:prstGeom>
          </p:spPr>
          <p:txBody>
            <a:bodyPr wrap="square">
              <a:spAutoFit/>
            </a:bodyPr>
            <a:lstStyle/>
            <a:p>
              <a:pPr algn="ctr" eaLnBrk="0" hangingPunct="0">
                <a:lnSpc>
                  <a:spcPct val="110000"/>
                </a:lnSpc>
                <a:spcBef>
                  <a:spcPct val="20000"/>
                </a:spcBef>
                <a:buClr>
                  <a:srgbClr val="003399"/>
                </a:buClr>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设备运行确认</a:t>
              </a:r>
            </a:p>
          </p:txBody>
        </p:sp>
        <p:sp>
          <p:nvSpPr>
            <p:cNvPr id="52" name="矩形 51"/>
            <p:cNvSpPr/>
            <p:nvPr/>
          </p:nvSpPr>
          <p:spPr>
            <a:xfrm>
              <a:off x="8746" y="7152"/>
              <a:ext cx="1984" cy="468"/>
            </a:xfrm>
            <a:prstGeom prst="rect">
              <a:avLst/>
            </a:prstGeom>
          </p:spPr>
          <p:txBody>
            <a:bodyPr wrap="square">
              <a:spAutoFit/>
            </a:bodyPr>
            <a:lstStyle/>
            <a:p>
              <a:pPr algn="ctr" eaLnBrk="0" hangingPunct="0">
                <a:lnSpc>
                  <a:spcPct val="110000"/>
                </a:lnSpc>
                <a:spcBef>
                  <a:spcPct val="20000"/>
                </a:spcBef>
                <a:buClr>
                  <a:srgbClr val="003399"/>
                </a:buClr>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设备关闭确认</a:t>
              </a:r>
            </a:p>
          </p:txBody>
        </p:sp>
        <p:sp>
          <p:nvSpPr>
            <p:cNvPr id="53" name="矩形 52"/>
            <p:cNvSpPr/>
            <p:nvPr/>
          </p:nvSpPr>
          <p:spPr>
            <a:xfrm>
              <a:off x="10989" y="7152"/>
              <a:ext cx="1935" cy="468"/>
            </a:xfrm>
            <a:prstGeom prst="rect">
              <a:avLst/>
            </a:prstGeom>
          </p:spPr>
          <p:txBody>
            <a:bodyPr wrap="square">
              <a:spAutoFit/>
            </a:bodyPr>
            <a:lstStyle/>
            <a:p>
              <a:pPr algn="ctr" eaLnBrk="0" hangingPunct="0">
                <a:lnSpc>
                  <a:spcPct val="110000"/>
                </a:lnSpc>
                <a:spcBef>
                  <a:spcPct val="20000"/>
                </a:spcBef>
                <a:buClr>
                  <a:srgbClr val="003399"/>
                </a:buClr>
                <a:buSzPct val="100000"/>
              </a:pPr>
              <a:r>
                <a:rPr lang="zh-CN" altLang="en-US" sz="1300" b="1"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rPr>
                <a:t>多人作业确认</a:t>
              </a:r>
            </a:p>
          </p:txBody>
        </p:sp>
      </p:gr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705023" y="1827474"/>
            <a:ext cx="3388995" cy="1262458"/>
            <a:chOff x="5929284" y="978413"/>
            <a:chExt cx="4518660" cy="1683277"/>
          </a:xfrm>
        </p:grpSpPr>
        <p:sp>
          <p:nvSpPr>
            <p:cNvPr id="20" name="文本框 19"/>
            <p:cNvSpPr txBox="1"/>
            <p:nvPr/>
          </p:nvSpPr>
          <p:spPr>
            <a:xfrm>
              <a:off x="5929284" y="978413"/>
              <a:ext cx="4518660" cy="1429793"/>
            </a:xfrm>
            <a:prstGeom prst="rect">
              <a:avLst/>
            </a:prstGeom>
            <a:noFill/>
          </p:spPr>
          <p:txBody>
            <a:bodyPr wrap="square" rtlCol="0">
              <a:spAutoFit/>
            </a:bodyPr>
            <a:lstStyle/>
            <a:p>
              <a:pPr algn="l">
                <a:lnSpc>
                  <a:spcPct val="115000"/>
                </a:lnSpc>
                <a:spcBef>
                  <a:spcPts val="10"/>
                </a:spcBef>
                <a:spcAft>
                  <a:spcPts val="10"/>
                </a:spcAft>
              </a:pPr>
              <a:r>
                <a:rPr lang="zh-CN" altLang="en-US" sz="6000" b="1" dirty="0">
                  <a:solidFill>
                    <a:srgbClr val="2D3E50"/>
                  </a:solidFill>
                  <a:latin typeface="思源宋体 CN" panose="02020400000000000000" pitchFamily="18" charset="-122"/>
                  <a:ea typeface="思源宋体 CN" panose="02020400000000000000" pitchFamily="18" charset="-122"/>
                  <a:cs typeface="微软雅黑" panose="020B0503020204020204" pitchFamily="34" charset="-122"/>
                  <a:sym typeface="+mn-lt"/>
                </a:rPr>
                <a:t>谢谢大家</a:t>
              </a:r>
              <a:r>
                <a:rPr lang="en-US" altLang="zh-CN" sz="6000" b="1" dirty="0">
                  <a:solidFill>
                    <a:srgbClr val="2D3E50"/>
                  </a:solidFill>
                  <a:latin typeface="思源宋体 CN" panose="02020400000000000000" pitchFamily="18" charset="-122"/>
                  <a:ea typeface="思源宋体 CN" panose="02020400000000000000" pitchFamily="18" charset="-122"/>
                  <a:cs typeface="微软雅黑" panose="020B0503020204020204" pitchFamily="34" charset="-122"/>
                  <a:sym typeface="+mn-lt"/>
                </a:rPr>
                <a:t>!</a:t>
              </a:r>
            </a:p>
          </p:txBody>
        </p:sp>
        <p:cxnSp>
          <p:nvCxnSpPr>
            <p:cNvPr id="21" name="直接连接符 20"/>
            <p:cNvCxnSpPr/>
            <p:nvPr/>
          </p:nvCxnSpPr>
          <p:spPr>
            <a:xfrm>
              <a:off x="6096000" y="2661690"/>
              <a:ext cx="2975956" cy="0"/>
            </a:xfrm>
            <a:prstGeom prst="line">
              <a:avLst/>
            </a:prstGeom>
            <a:ln w="508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3*i*0"/>
  <p:tag name="KSO_WM_TEMPLATE_CATEGORY" val="diagram"/>
  <p:tag name="KSO_WM_TEMPLATE_INDEX" val="20177809"/>
  <p:tag name="KSO_WM_UNIT_INDEX" val="0"/>
</p:tagLst>
</file>

<file path=ppt/tags/tag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3*l_h_i*1_1_2"/>
  <p:tag name="KSO_WM_UNIT_LAYERLEVEL" val="1_1_1"/>
  <p:tag name="KSO_WM_DIAGRAM_GROUP_CODE" val="l1-1"/>
  <p:tag name="KSO_WM_UNIT_TEXT_FILL_FORE_SCHEMECOLOR_INDEX" val="2"/>
  <p:tag name="KSO_WM_UNIT_TEXT_FILL_TYPE" val="1"/>
  <p:tag name="KSO_WM_UNIT_USESOURCEFORMAT_APPLY" val="0"/>
</p:tagLst>
</file>

<file path=ppt/tags/tag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3*l_h_i*1_1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3*l_h_i*1_2_1"/>
  <p:tag name="KSO_WM_UNIT_LAYERLEVEL" val="1_1_1"/>
  <p:tag name="KSO_WM_DIAGRAM_GROUP_CODE" val="l1-1"/>
  <p:tag name="KSO_WM_UNIT_TEXT_FILL_FORE_SCHEMECOLOR_INDEX" val="2"/>
  <p:tag name="KSO_WM_UNIT_TEXT_FILL_TYPE" val="1"/>
  <p:tag name="KSO_WM_UNIT_USESOURCEFORMAT_APPLY" val="0"/>
</p:tagLst>
</file>

<file path=ppt/tags/tag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3*l_h_i*1_2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3_2"/>
  <p:tag name="KSO_WM_UNIT_ID" val="diagram20177809_3*l_h_i*1_3_2"/>
  <p:tag name="KSO_WM_UNIT_LAYERLEVEL" val="1_1_1"/>
  <p:tag name="KSO_WM_DIAGRAM_GROUP_CODE" val="l1-1"/>
  <p:tag name="KSO_WM_UNIT_TEXT_FILL_FORE_SCHEMECOLOR_INDEX" val="2"/>
  <p:tag name="KSO_WM_UNIT_TEXT_FILL_TYPE" val="1"/>
  <p:tag name="KSO_WM_UNIT_USESOURCEFORMAT_APPLY" val="0"/>
</p:tagLst>
</file>

<file path=ppt/tags/tag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3_1"/>
  <p:tag name="KSO_WM_UNIT_ID" val="diagram20177809_3*l_h_i*1_3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4_2"/>
  <p:tag name="KSO_WM_UNIT_ID" val="diagram20177809_3*l_h_i*1_4_2"/>
  <p:tag name="KSO_WM_UNIT_LAYERLEVEL" val="1_1_1"/>
  <p:tag name="KSO_WM_DIAGRAM_GROUP_CODE" val="l1-1"/>
  <p:tag name="KSO_WM_UNIT_TEXT_FILL_FORE_SCHEMECOLOR_INDEX" val="2"/>
  <p:tag name="KSO_WM_UNIT_TEXT_FILL_TYPE" val="1"/>
  <p:tag name="KSO_WM_UNIT_USESOURCEFORMAT_APPLY" val="0"/>
</p:tagLst>
</file>

<file path=ppt/tags/tag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4_1"/>
  <p:tag name="KSO_WM_UNIT_ID" val="diagram20177809_3*l_h_i*1_4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3*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3*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3_1"/>
  <p:tag name="KSO_WM_UNIT_ID" val="diagram20177809_3*l_h_f*1_3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4_1"/>
  <p:tag name="KSO_WM_UNIT_ID" val="diagram20177809_3*l_h_f*1_4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165016_1*l_h_i*1_4_1"/>
  <p:tag name="KSO_WM_TEMPLATE_CATEGORY" val="diagram"/>
  <p:tag name="KSO_WM_TEMPLATE_INDEX" val="20165016"/>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165016_1*l_h_i*1_4_2"/>
  <p:tag name="KSO_WM_TEMPLATE_CATEGORY" val="diagram"/>
  <p:tag name="KSO_WM_TEMPLATE_INDEX" val="20165016"/>
  <p:tag name="KSO_WM_UNIT_LAYERLEVEL" val="1_1_1"/>
  <p:tag name="KSO_WM_TAG_VERSION" val="1.0"/>
  <p:tag name="KSO_WM_BEAUTIFY_FLAG" val="#wm#"/>
  <p:tag name="KSO_WM_UNIT_TEXT_FILL_FORE_SCHEMECOLOR_INDEX" val="14"/>
  <p:tag name="KSO_WM_UNIT_TEXT_FILL_TYPE" val="1"/>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165016_1*l_h_i*1_3_1"/>
  <p:tag name="KSO_WM_TEMPLATE_CATEGORY" val="diagram"/>
  <p:tag name="KSO_WM_TEMPLATE_INDEX" val="20165016"/>
  <p:tag name="KSO_WM_UNIT_LAYERLEVEL" val="1_1_1"/>
  <p:tag name="KSO_WM_TAG_VERSION" val="1.0"/>
  <p:tag name="KSO_WM_BEAUTIFY_FLAG" val="#wm#"/>
  <p:tag name="KSO_WM_UNIT_FILL_FORE_SCHEMECOLOR_INDEX" val="7"/>
  <p:tag name="KSO_WM_UNIT_FILL_TYPE" val="1"/>
  <p:tag name="KSO_WM_UNIT_TEXT_FILL_FORE_SCHEMECOLOR_INDEX" val="2"/>
  <p:tag name="KSO_WM_UNIT_TEXT_FILL_TYPE" val="1"/>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65016_1*l_h_i*1_2_1"/>
  <p:tag name="KSO_WM_TEMPLATE_CATEGORY" val="diagram"/>
  <p:tag name="KSO_WM_TEMPLATE_INDEX" val="20165016"/>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65016_1*l_h_i*1_2_2"/>
  <p:tag name="KSO_WM_TEMPLATE_CATEGORY" val="diagram"/>
  <p:tag name="KSO_WM_TEMPLATE_INDEX" val="20165016"/>
  <p:tag name="KSO_WM_UNIT_LAYERLEVEL" val="1_1_1"/>
  <p:tag name="KSO_WM_TAG_VERSION" val="1.0"/>
  <p:tag name="KSO_WM_BEAUTIFY_FLAG" val="#wm#"/>
  <p:tag name="KSO_WM_UNIT_TEXT_FILL_FORE_SCHEMECOLOR_INDEX" val="14"/>
  <p:tag name="KSO_WM_UNIT_TEXT_FILL_TYPE" val="1"/>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165016_1*l_h_i*1_1_3"/>
  <p:tag name="KSO_WM_TEMPLATE_CATEGORY" val="diagram"/>
  <p:tag name="KSO_WM_TEMPLATE_INDEX" val="20165016"/>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165016_1*l_h_i*1_2_3"/>
  <p:tag name="KSO_WM_TEMPLATE_CATEGORY" val="diagram"/>
  <p:tag name="KSO_WM_TEMPLATE_INDEX" val="20165016"/>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165016_1*l_h_i*1_4_3"/>
  <p:tag name="KSO_WM_TEMPLATE_CATEGORY" val="diagram"/>
  <p:tag name="KSO_WM_TEMPLATE_INDEX" val="20165016"/>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165016_1*l_h_i*1_3_3"/>
  <p:tag name="KSO_WM_TEMPLATE_CATEGORY" val="diagram"/>
  <p:tag name="KSO_WM_TEMPLATE_INDEX" val="20165016"/>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65016_1*l_h_i*1_1_1"/>
  <p:tag name="KSO_WM_TEMPLATE_CATEGORY" val="diagram"/>
  <p:tag name="KSO_WM_TEMPLATE_INDEX" val="20165016"/>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65016_1*l_h_i*1_1_2"/>
  <p:tag name="KSO_WM_TEMPLATE_CATEGORY" val="diagram"/>
  <p:tag name="KSO_WM_TEMPLATE_INDEX" val="20165016"/>
  <p:tag name="KSO_WM_UNIT_LAYERLEVEL" val="1_1_1"/>
  <p:tag name="KSO_WM_TAG_VERSION" val="1.0"/>
  <p:tag name="KSO_WM_BEAUTIFY_FLAG" val="#wm#"/>
  <p:tag name="KSO_WM_UNIT_TEXT_FILL_FORE_SCHEMECOLOR_INDEX" val="14"/>
  <p:tag name="KSO_WM_UNIT_TEXT_FILL_TYPE" val="1"/>
</p:tagLst>
</file>

<file path=ppt/tags/tag82.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1_1"/>
  <p:tag name="KSO_WM_UNIT_ID" val="diagram160321_4*l_h_f*1_1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1"/>
  <p:tag name="KSO_WM_UNIT_ID" val="diagram160321_4*l_i*1_1"/>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2_1"/>
  <p:tag name="KSO_WM_UNIT_ID" val="diagram160321_4*l_h_f*1_2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2"/>
  <p:tag name="KSO_WM_UNIT_ID" val="diagram160321_4*l_i*1_2"/>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3_1"/>
  <p:tag name="KSO_WM_UNIT_ID" val="diagram160321_4*l_h_f*1_3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3"/>
  <p:tag name="KSO_WM_UNIT_ID" val="diagram160321_4*l_i*1_3"/>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4_1"/>
  <p:tag name="KSO_WM_UNIT_ID" val="diagram160321_4*l_h_f*1_4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4"/>
  <p:tag name="KSO_WM_UNIT_ID" val="diagram160321_4*l_i*1_4"/>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91.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1_1"/>
  <p:tag name="KSO_WM_UNIT_ID" val="diagram160321_4*l_h_f*1_1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1"/>
  <p:tag name="KSO_WM_UNIT_ID" val="diagram160321_4*l_i*1_1"/>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2_1"/>
  <p:tag name="KSO_WM_UNIT_ID" val="diagram160321_4*l_h_f*1_2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2"/>
  <p:tag name="KSO_WM_UNIT_ID" val="diagram160321_4*l_i*1_2"/>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3_1"/>
  <p:tag name="KSO_WM_UNIT_ID" val="diagram160321_4*l_h_f*1_3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3"/>
  <p:tag name="KSO_WM_UNIT_ID" val="diagram160321_4*l_i*1_3"/>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h_f"/>
  <p:tag name="KSO_WM_UNIT_INDEX" val="1_4_1"/>
  <p:tag name="KSO_WM_UNIT_ID" val="diagram160321_4*l_h_f*1_4_1"/>
  <p:tag name="KSO_WM_UNIT_CLEAR" val="1"/>
  <p:tag name="KSO_WM_UNIT_LAYERLEVEL" val="1_1_1"/>
  <p:tag name="KSO_WM_UNIT_VALUE" val="30"/>
  <p:tag name="KSO_WM_UNIT_HIGHLIGHT" val="0"/>
  <p:tag name="KSO_WM_UNIT_COMPATIBLE" val="0"/>
  <p:tag name="KSO_WM_DIAGRAM_GROUP_CODE" val="l1-1"/>
  <p:tag name="KSO_WM_UNIT_PRESET_TEXT" val="LOREM"/>
  <p:tag name="KSO_WM_UNIT_FILL_FORE_SCHEMECOLOR_INDEX" val="5"/>
  <p:tag name="KSO_WM_UNIT_FILL_TYPE" val="1"/>
  <p:tag name="KSO_WM_UNIT_TEXT_FILL_FORE_SCHEMECOLOR_INDEX" val="5"/>
  <p:tag name="KSO_WM_UNIT_TEXT_FILL_TYPE" val="1"/>
  <p:tag name="KSO_WM_UNIT_USESOURCEFORMAT_APPLY" val="0"/>
</p:tagLst>
</file>

<file path=ppt/tags/tag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21"/>
  <p:tag name="KSO_WM_UNIT_TYPE" val="l_i"/>
  <p:tag name="KSO_WM_UNIT_INDEX" val="1_4"/>
  <p:tag name="KSO_WM_UNIT_ID" val="diagram160321_4*l_i*1_4"/>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00.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1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1"/>
  <p:tag name="KSO_WM_TEMPLATE_CATEGORY" val="diagram"/>
  <p:tag name="KSO_WM_TEMPLATE_INDEX" val="160418"/>
  <p:tag name="KSO_WM_UNIT_INDEX" val="1"/>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1_1"/>
  <p:tag name="KSO_WM_UNIT_ID" val="diagram160418_4*l_h_f*1_1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7"/>
  <p:tag name="KSO_WM_TEMPLATE_CATEGORY" val="diagram"/>
  <p:tag name="KSO_WM_TEMPLATE_INDEX" val="160418"/>
  <p:tag name="KSO_WM_UNIT_INDEX" val="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3_1"/>
  <p:tag name="KSO_WM_UNIT_ID" val="diagram160418_4*l_h_f*1_3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13"/>
  <p:tag name="KSO_WM_TEMPLATE_CATEGORY" val="diagram"/>
  <p:tag name="KSO_WM_TEMPLATE_INDEX" val="160418"/>
  <p:tag name="KSO_WM_UNIT_INDEX" val="13"/>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2_1"/>
  <p:tag name="KSO_WM_UNIT_ID" val="diagram160418_4*l_h_f*1_2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5"/>
  <p:tag name="KSO_WM_UNIT_ID" val="diagram160418_4*l_i*1_5"/>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6"/>
  <p:tag name="KSO_WM_UNIT_ID" val="diagram160418_4*l_i*1_6"/>
  <p:tag name="KSO_WM_UNIT_CLEAR" val="1"/>
  <p:tag name="KSO_WM_UNIT_LAYERLEVEL" val="1_1"/>
  <p:tag name="KSO_WM_BEAUTIFY_FLAG" val="#wm#"/>
  <p:tag name="KSO_WM_TAG_VERSION" val="1.0"/>
  <p:tag name="KSO_WM_DIAGRAM_GROUP_CODE" val="l1-1"/>
  <p:tag name="KSO_WM_UNIT_USESOURCEFORMAT_APPLY" val="0"/>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3"/>
  <p:tag name="KSO_WM_UNIT_ID" val="diagram160418_4*l_i*1_3"/>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0"/>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4"/>
  <p:tag name="KSO_WM_UNIT_ID" val="diagram160418_4*l_i*1_4"/>
  <p:tag name="KSO_WM_UNIT_CLEAR" val="1"/>
  <p:tag name="KSO_WM_UNIT_LAYERLEVEL" val="1_1"/>
  <p:tag name="KSO_WM_BEAUTIFY_FLAG" val="#wm#"/>
  <p:tag name="KSO_WM_TAG_VERSION" val="1.0"/>
  <p:tag name="KSO_WM_DIAGRAM_GROUP_CODE" val="l1-1"/>
  <p:tag name="KSO_WM_UNIT_USESOURCEFORMAT_APPLY" val="0"/>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1"/>
  <p:tag name="KSO_WM_UNIT_ID" val="diagram160418_4*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2"/>
  <p:tag name="KSO_WM_UNIT_ID" val="diagram160418_4*l_i*1_2"/>
  <p:tag name="KSO_WM_UNIT_CLEAR" val="1"/>
  <p:tag name="KSO_WM_UNIT_LAYERLEVEL" val="1_1"/>
  <p:tag name="KSO_WM_BEAUTIFY_FLAG" val="#wm#"/>
  <p:tag name="KSO_WM_TAG_VERSION" val="1.0"/>
  <p:tag name="KSO_WM_DIAGRAM_GROUP_CODE" val="l1-1"/>
  <p:tag name="KSO_WM_UNIT_USESOURCEFORMAT_APPLY" val="0"/>
</p:tagLst>
</file>

<file path=ppt/tags/tag113.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1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1"/>
  <p:tag name="KSO_WM_TEMPLATE_CATEGORY" val="diagram"/>
  <p:tag name="KSO_WM_TEMPLATE_INDEX" val="160418"/>
  <p:tag name="KSO_WM_UNIT_INDEX" val="1"/>
</p:tagLst>
</file>

<file path=ppt/tags/tag11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1_1"/>
  <p:tag name="KSO_WM_UNIT_ID" val="diagram160418_4*l_h_f*1_1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7"/>
  <p:tag name="KSO_WM_TEMPLATE_CATEGORY" val="diagram"/>
  <p:tag name="KSO_WM_TEMPLATE_INDEX" val="160418"/>
  <p:tag name="KSO_WM_UNIT_INDEX" val="7"/>
</p:tagLst>
</file>

<file path=ppt/tags/tag11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3_1"/>
  <p:tag name="KSO_WM_UNIT_ID" val="diagram160418_4*l_h_f*1_3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418_4*i*13"/>
  <p:tag name="KSO_WM_TEMPLATE_CATEGORY" val="diagram"/>
  <p:tag name="KSO_WM_TEMPLATE_INDEX" val="160418"/>
  <p:tag name="KSO_WM_UNIT_INDEX" val="13"/>
</p:tagLst>
</file>

<file path=ppt/tags/tag11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h_f"/>
  <p:tag name="KSO_WM_UNIT_INDEX" val="1_2_1"/>
  <p:tag name="KSO_WM_UNIT_ID" val="diagram160418_4*l_h_f*1_2_1"/>
  <p:tag name="KSO_WM_UNIT_CLEAR" val="1"/>
  <p:tag name="KSO_WM_UNIT_LAYERLEVEL" val="1_1_1"/>
  <p:tag name="KSO_WM_UNIT_VALUE" val="42"/>
  <p:tag name="KSO_WM_UNIT_HIGHLIGHT" val="0"/>
  <p:tag name="KSO_WM_UNIT_COMPATIBLE" val="0"/>
  <p:tag name="KSO_WM_BEAUTIFY_FLAG" val="#wm#"/>
  <p:tag name="KSO_WM_UNIT_PRESET_TEXT_INDEX" val="4"/>
  <p:tag name="KSO_WM_UNIT_PRESET_TEXT_LEN" val="40"/>
  <p:tag name="KSO_WM_TAG_VERSION" val="1.0"/>
  <p:tag name="KSO_WM_DIAGRAM_GROUP_CODE" val="l1-1"/>
  <p:tag name="KSO_WM_UNIT_TEXT_FILL_FORE_SCHEMECOLOR_INDEX" val="13"/>
  <p:tag name="KSO_WM_UNIT_TEXT_FILL_TYPE" val="1"/>
  <p:tag name="KSO_WM_UNIT_USESOURCEFORMAT_APPLY" val="0"/>
</p:tagLst>
</file>

<file path=ppt/tags/tag12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5"/>
  <p:tag name="KSO_WM_UNIT_ID" val="diagram160418_4*l_i*1_5"/>
  <p:tag name="KSO_WM_UNIT_CLEAR" val="1"/>
  <p:tag name="KSO_WM_UNIT_LAYERLEVEL" val="1_1"/>
  <p:tag name="KSO_WM_BEAUTIFY_FLAG" val="#wm#"/>
  <p:tag name="KSO_WM_TAG_VERSION" val="1.0"/>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2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6"/>
  <p:tag name="KSO_WM_UNIT_ID" val="diagram160418_4*l_i*1_6"/>
  <p:tag name="KSO_WM_UNIT_CLEAR" val="1"/>
  <p:tag name="KSO_WM_UNIT_LAYERLEVEL" val="1_1"/>
  <p:tag name="KSO_WM_BEAUTIFY_FLAG" val="#wm#"/>
  <p:tag name="KSO_WM_TAG_VERSION" val="1.0"/>
  <p:tag name="KSO_WM_DIAGRAM_GROUP_CODE" val="l1-1"/>
  <p:tag name="KSO_WM_UNIT_USESOURCEFORMAT_APPLY" val="0"/>
</p:tagLst>
</file>

<file path=ppt/tags/tag12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3"/>
  <p:tag name="KSO_WM_UNIT_ID" val="diagram160418_4*l_i*1_3"/>
  <p:tag name="KSO_WM_UNIT_CLEAR" val="1"/>
  <p:tag name="KSO_WM_UNIT_LAYERLEVEL" val="1_1"/>
  <p:tag name="KSO_WM_BEAUTIFY_FLAG" val="#wm#"/>
  <p:tag name="KSO_WM_TAG_VERSION" val="1.0"/>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0"/>
</p:tagLst>
</file>

<file path=ppt/tags/tag12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4"/>
  <p:tag name="KSO_WM_UNIT_ID" val="diagram160418_4*l_i*1_4"/>
  <p:tag name="KSO_WM_UNIT_CLEAR" val="1"/>
  <p:tag name="KSO_WM_UNIT_LAYERLEVEL" val="1_1"/>
  <p:tag name="KSO_WM_BEAUTIFY_FLAG" val="#wm#"/>
  <p:tag name="KSO_WM_TAG_VERSION" val="1.0"/>
  <p:tag name="KSO_WM_DIAGRAM_GROUP_CODE" val="l1-1"/>
  <p:tag name="KSO_WM_UNIT_USESOURCEFORMAT_APPLY" val="0"/>
</p:tagLst>
</file>

<file path=ppt/tags/tag12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1"/>
  <p:tag name="KSO_WM_UNIT_ID" val="diagram160418_4*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2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18"/>
  <p:tag name="KSO_WM_UNIT_TYPE" val="l_i"/>
  <p:tag name="KSO_WM_UNIT_INDEX" val="1_2"/>
  <p:tag name="KSO_WM_UNIT_ID" val="diagram160418_4*l_i*1_2"/>
  <p:tag name="KSO_WM_UNIT_CLEAR" val="1"/>
  <p:tag name="KSO_WM_UNIT_LAYERLEVEL" val="1_1"/>
  <p:tag name="KSO_WM_BEAUTIFY_FLAG" val="#wm#"/>
  <p:tag name="KSO_WM_TAG_VERSION" val="1.0"/>
  <p:tag name="KSO_WM_DIAGRAM_GROUP_CODE" val="l1-1"/>
  <p:tag name="KSO_WM_UNIT_USESOURCEFORMAT_APPLY" val="0"/>
</p:tagLst>
</file>

<file path=ppt/tags/tag126.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12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1"/>
  <p:tag name="KSO_WM_UNIT_ID" val="diagram20170849_3*l_h_i*1_1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12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2"/>
  <p:tag name="KSO_WM_UNIT_ID" val="diagram20170849_3*l_h_i*1_1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12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3"/>
  <p:tag name="KSO_WM_UNIT_ID" val="diagram20170849_3*l_h_i*1_1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3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1_1"/>
  <p:tag name="KSO_WM_UNIT_LAYERLEVEL" val="1_1_1"/>
  <p:tag name="KSO_WM_UNIT_VALUE" val="76"/>
  <p:tag name="KSO_WM_UNIT_HIGHLIGHT" val="0"/>
  <p:tag name="KSO_WM_UNIT_COMPATIBLE" val="0"/>
  <p:tag name="KSO_WM_UNIT_CLEAR" val="0"/>
  <p:tag name="KSO_WM_UNIT_PRESET_TEXT_INDEX" val="4"/>
  <p:tag name="KSO_WM_UNIT_PRESET_TEXT_LEN" val="57"/>
  <p:tag name="KSO_WM_DIAGRAM_GROUP_CODE" val="l1-1"/>
  <p:tag name="KSO_WM_UNIT_ID" val="diagram20170849_3*l_h_f*1_1_1"/>
  <p:tag name="KSO_WM_UNIT_TEXT_FILL_FORE_SCHEMECOLOR_INDEX" val="13"/>
  <p:tag name="KSO_WM_UNIT_TEXT_FILL_TYPE" val="1"/>
  <p:tag name="KSO_WM_UNIT_USESOURCEFORMAT_APPLY" val="0"/>
</p:tagLst>
</file>

<file path=ppt/tags/tag13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1"/>
  <p:tag name="KSO_WM_UNIT_ID" val="diagram20170849_3*l_h_i*1_2_1"/>
  <p:tag name="KSO_WM_UNIT_LAYERLEVEL" val="1_1_1"/>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0"/>
</p:tagLst>
</file>

<file path=ppt/tags/tag13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2"/>
  <p:tag name="KSO_WM_UNIT_ID" val="diagram20170849_3*l_h_i*1_2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13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3"/>
  <p:tag name="KSO_WM_UNIT_ID" val="diagram20170849_3*l_h_i*1_2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3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2_1"/>
  <p:tag name="KSO_WM_UNIT_LAYERLEVEL" val="1_1_1"/>
  <p:tag name="KSO_WM_UNIT_VALUE" val="76"/>
  <p:tag name="KSO_WM_UNIT_HIGHLIGHT" val="0"/>
  <p:tag name="KSO_WM_UNIT_COMPATIBLE" val="0"/>
  <p:tag name="KSO_WM_UNIT_CLEAR" val="0"/>
  <p:tag name="KSO_WM_UNIT_PRESET_TEXT_INDEX" val="4"/>
  <p:tag name="KSO_WM_UNIT_PRESET_TEXT_LEN" val="57"/>
  <p:tag name="KSO_WM_DIAGRAM_GROUP_CODE" val="l1-1"/>
  <p:tag name="KSO_WM_UNIT_ID" val="diagram20170849_3*l_h_f*1_2_1"/>
  <p:tag name="KSO_WM_UNIT_TEXT_FILL_FORE_SCHEMECOLOR_INDEX" val="13"/>
  <p:tag name="KSO_WM_UNIT_TEXT_FILL_TYPE" val="1"/>
  <p:tag name="KSO_WM_UNIT_USESOURCEFORMAT_APPLY" val="0"/>
</p:tagLst>
</file>

<file path=ppt/tags/tag13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1"/>
  <p:tag name="KSO_WM_UNIT_ID" val="diagram20170849_3*l_h_i*1_3_1"/>
  <p:tag name="KSO_WM_UNIT_LAYERLEVEL" val="1_1_1"/>
  <p:tag name="KSO_WM_DIAGRAM_GROUP_CODE" val="l1-1"/>
  <p:tag name="KSO_WM_UNIT_FILL_FORE_SCHEMECOLOR_INDEX" val="7"/>
  <p:tag name="KSO_WM_UNIT_FILL_TYPE" val="1"/>
  <p:tag name="KSO_WM_UNIT_TEXT_FILL_FORE_SCHEMECOLOR_INDEX" val="13"/>
  <p:tag name="KSO_WM_UNIT_TEXT_FILL_TYPE" val="1"/>
  <p:tag name="KSO_WM_UNIT_USESOURCEFORMAT_APPLY" val="0"/>
</p:tagLst>
</file>

<file path=ppt/tags/tag13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2"/>
  <p:tag name="KSO_WM_UNIT_ID" val="diagram20170849_3*l_h_i*1_3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13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3"/>
  <p:tag name="KSO_WM_UNIT_ID" val="diagram20170849_3*l_h_i*1_3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3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3_1"/>
  <p:tag name="KSO_WM_UNIT_LAYERLEVEL" val="1_1_1"/>
  <p:tag name="KSO_WM_UNIT_VALUE" val="76"/>
  <p:tag name="KSO_WM_UNIT_HIGHLIGHT" val="0"/>
  <p:tag name="KSO_WM_UNIT_COMPATIBLE" val="0"/>
  <p:tag name="KSO_WM_UNIT_CLEAR" val="0"/>
  <p:tag name="KSO_WM_UNIT_PRESET_TEXT_INDEX" val="4"/>
  <p:tag name="KSO_WM_UNIT_PRESET_TEXT_LEN" val="57"/>
  <p:tag name="KSO_WM_DIAGRAM_GROUP_CODE" val="l1-1"/>
  <p:tag name="KSO_WM_UNIT_ID" val="diagram20170849_3*l_h_f*1_3_1"/>
  <p:tag name="KSO_WM_UNIT_TEXT_FILL_FORE_SCHEMECOLOR_INDEX" val="13"/>
  <p:tag name="KSO_WM_UNIT_TEXT_FILL_TYPE" val="1"/>
  <p:tag name="KSO_WM_UNIT_USESOURCEFORMAT_APPLY" val="0"/>
</p:tagLst>
</file>

<file path=ppt/tags/tag13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1"/>
  <p:tag name="KSO_WM_UNIT_ID" val="diagram20170849_3*l_h_i*1_4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14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2"/>
  <p:tag name="KSO_WM_UNIT_ID" val="diagram20170849_3*l_h_i*1_4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14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3"/>
  <p:tag name="KSO_WM_UNIT_ID" val="diagram20170849_3*l_h_i*1_4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4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4_1"/>
  <p:tag name="KSO_WM_UNIT_LAYERLEVEL" val="1_1_1"/>
  <p:tag name="KSO_WM_UNIT_VALUE" val="76"/>
  <p:tag name="KSO_WM_UNIT_HIGHLIGHT" val="0"/>
  <p:tag name="KSO_WM_UNIT_COMPATIBLE" val="0"/>
  <p:tag name="KSO_WM_UNIT_CLEAR" val="0"/>
  <p:tag name="KSO_WM_UNIT_PRESET_TEXT_INDEX" val="4"/>
  <p:tag name="KSO_WM_UNIT_PRESET_TEXT_LEN" val="57"/>
  <p:tag name="KSO_WM_DIAGRAM_GROUP_CODE" val="l1-1"/>
  <p:tag name="KSO_WM_UNIT_ID" val="diagram20170849_3*l_h_f*1_4_1"/>
  <p:tag name="KSO_WM_UNIT_TEXT_FILL_FORE_SCHEMECOLOR_INDEX" val="13"/>
  <p:tag name="KSO_WM_UNIT_TEXT_FILL_TYPE" val="1"/>
  <p:tag name="KSO_WM_UNIT_USESOURCEFORMAT_APPLY" val="0"/>
</p:tagLst>
</file>

<file path=ppt/tags/tag143.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14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2_1"/>
  <p:tag name="KSO_WM_UNIT_ID" val="diagram160358_2*l_h_f*1_2_1"/>
  <p:tag name="KSO_WM_UNIT_CLEAR" val="1"/>
  <p:tag name="KSO_WM_UNIT_LAYERLEVEL" val="1_1_1"/>
  <p:tag name="KSO_WM_UNIT_VALUE" val="77"/>
  <p:tag name="KSO_WM_UNIT_HIGHLIGHT" val="0"/>
  <p:tag name="KSO_WM_UNIT_COMPATIBLE" val="0"/>
  <p:tag name="KSO_WM_UNIT_PRESET_TEXT_INDEX" val="4"/>
  <p:tag name="KSO_WM_UNIT_PRESET_TEXT_LEN" val="83"/>
  <p:tag name="KSO_WM_DIAGRAM_GROUP_CODE" val="l1-1"/>
  <p:tag name="KSO_WM_UNIT_LINE_FORE_SCHEMECOLOR_INDEX" val="6"/>
  <p:tag name="KSO_WM_UNIT_LINE_FILL_TYPE" val="2"/>
  <p:tag name="KSO_WM_UNIT_TEXT_FILL_FORE_SCHEMECOLOR_INDEX" val="14"/>
  <p:tag name="KSO_WM_UNIT_TEXT_FILL_TYPE" val="1"/>
  <p:tag name="KSO_WM_UNIT_USESOURCEFORMAT_APPLY" val="0"/>
</p:tagLst>
</file>

<file path=ppt/tags/tag14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58"/>
  <p:tag name="KSO_WM_TAG_VERSION" val="1.0"/>
  <p:tag name="KSO_WM_BEAUTIFY_FLAG" val="#wm#"/>
  <p:tag name="KSO_WM_UNIT_TYPE" val="l_i"/>
  <p:tag name="KSO_WM_UNIT_INDEX" val="1_2"/>
  <p:tag name="KSO_WM_UNIT_ID" val="diagram160358_2*l_i*1_2"/>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14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1_1"/>
  <p:tag name="KSO_WM_UNIT_ID" val="diagram160358_2*l_h_f*1_1_1"/>
  <p:tag name="KSO_WM_UNIT_CLEAR" val="1"/>
  <p:tag name="KSO_WM_UNIT_LAYERLEVEL" val="1_1_1"/>
  <p:tag name="KSO_WM_UNIT_VALUE" val="77"/>
  <p:tag name="KSO_WM_UNIT_HIGHLIGHT" val="0"/>
  <p:tag name="KSO_WM_UNIT_COMPATIBLE" val="0"/>
  <p:tag name="KSO_WM_UNIT_PRESET_TEXT_INDEX" val="4"/>
  <p:tag name="KSO_WM_UNIT_PRESET_TEXT_LEN" val="83"/>
  <p:tag name="KSO_WM_DIAGRAM_GROUP_CODE" val="l1-1"/>
  <p:tag name="KSO_WM_UNIT_LINE_FORE_SCHEMECOLOR_INDEX" val="5"/>
  <p:tag name="KSO_WM_UNIT_LINE_FILL_TYPE" val="2"/>
  <p:tag name="KSO_WM_UNIT_TEXT_FILL_FORE_SCHEMECOLOR_INDEX" val="14"/>
  <p:tag name="KSO_WM_UNIT_TEXT_FILL_TYPE" val="1"/>
  <p:tag name="KSO_WM_UNIT_USESOURCEFORMAT_APPLY" val="0"/>
</p:tagLst>
</file>

<file path=ppt/tags/tag14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358"/>
  <p:tag name="KSO_WM_TAG_VERSION" val="1.0"/>
  <p:tag name="KSO_WM_BEAUTIFY_FLAG" val="#wm#"/>
  <p:tag name="KSO_WM_UNIT_TYPE" val="l_i"/>
  <p:tag name="KSO_WM_UNIT_INDEX" val="1_1"/>
  <p:tag name="KSO_WM_UNIT_ID" val="diagram160358_2*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48.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1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h_f"/>
  <p:tag name="KSO_WM_UNIT_INDEX" val="1_1_1"/>
  <p:tag name="KSO_WM_UNIT_ID" val="diagram724_3*l_h_f*1_1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1"/>
  <p:tag name="KSO_WM_UNIT_ID" val="diagram724_3*l_i*1_1"/>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2"/>
  <p:tag name="KSO_WM_UNIT_ID" val="diagram724_3*l_i*1_2"/>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3"/>
  <p:tag name="KSO_WM_UNIT_ID" val="diagram724_3*l_i*1_3"/>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4"/>
  <p:tag name="KSO_WM_UNIT_ID" val="diagram724_3*l_i*1_4"/>
  <p:tag name="KSO_WM_UNIT_CLEAR" val="1"/>
  <p:tag name="KSO_WM_UNIT_LAYERLEVEL" val="1_1"/>
  <p:tag name="KSO_WM_DIAGRAM_GROUP_CODE" val="l1-1"/>
  <p:tag name="KSO_WM_UNIT_FILL_FORE_SCHEMECOLOR_INDEX" val="6"/>
  <p:tag name="KSO_WM_UNIT_FILL_TYPE" val="1"/>
  <p:tag name="KSO_WM_UNIT_TEXT_FILL_FORE_SCHEMECOLOR_INDEX" val="6"/>
  <p:tag name="KSO_WM_UNIT_TEXT_FILL_TYPE" val="1"/>
  <p:tag name="KSO_WM_UNIT_USESOURCEFORMAT_APPLY" val="0"/>
</p:tagLst>
</file>

<file path=ppt/tags/tag1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h_f"/>
  <p:tag name="KSO_WM_UNIT_INDEX" val="1_2_1"/>
  <p:tag name="KSO_WM_UNIT_ID" val="diagram724_3*l_h_f*1_2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5"/>
  <p:tag name="KSO_WM_UNIT_ID" val="diagram724_3*l_i*1_5"/>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6"/>
  <p:tag name="KSO_WM_UNIT_ID" val="diagram724_3*l_i*1_6"/>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7"/>
  <p:tag name="KSO_WM_UNIT_ID" val="diagram724_3*l_i*1_7"/>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8"/>
  <p:tag name="KSO_WM_UNIT_ID" val="diagram724_3*l_i*1_8"/>
  <p:tag name="KSO_WM_UNIT_CLEAR" val="1"/>
  <p:tag name="KSO_WM_UNIT_LAYERLEVEL" val="1_1"/>
  <p:tag name="KSO_WM_DIAGRAM_GROUP_CODE" val="l1-1"/>
  <p:tag name="KSO_WM_UNIT_FILL_FORE_SCHEMECOLOR_INDEX" val="6"/>
  <p:tag name="KSO_WM_UNIT_FILL_TYPE" val="1"/>
  <p:tag name="KSO_WM_UNIT_TEXT_FILL_FORE_SCHEMECOLOR_INDEX" val="6"/>
  <p:tag name="KSO_WM_UNIT_TEXT_FILL_TYPE" val="1"/>
  <p:tag name="KSO_WM_UNIT_USESOURCEFORMAT_APPLY" val="0"/>
</p:tagLst>
</file>

<file path=ppt/tags/tag1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h_f"/>
  <p:tag name="KSO_WM_UNIT_INDEX" val="1_3_1"/>
  <p:tag name="KSO_WM_UNIT_ID" val="diagram724_3*l_h_f*1_3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9"/>
  <p:tag name="KSO_WM_UNIT_ID" val="diagram724_3*l_i*1_9"/>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10"/>
  <p:tag name="KSO_WM_UNIT_ID" val="diagram724_3*l_i*1_10"/>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11"/>
  <p:tag name="KSO_WM_UNIT_ID" val="diagram724_3*l_i*1_11"/>
  <p:tag name="KSO_WM_UNIT_CLEAR" val="1"/>
  <p:tag name="KSO_WM_UNIT_LAYERLEVEL" val="1_1"/>
  <p:tag name="KSO_WM_DIAGRAM_GROUP_CODE" val="l1-1"/>
  <p:tag name="KSO_WM_UNIT_FILL_FORE_SCHEMECOLOR_INDEX" val="6"/>
  <p:tag name="KSO_WM_UNIT_FILL_TYPE" val="1"/>
  <p:tag name="KSO_WM_UNIT_TEXT_FILL_FORE_SCHEMECOLOR_INDEX" val="2"/>
  <p:tag name="KSO_WM_UNIT_TEXT_FILL_TYPE" val="1"/>
  <p:tag name="KSO_WM_UNIT_USESOURCEFORMAT_APPLY" val="0"/>
</p:tagLst>
</file>

<file path=ppt/tags/tag1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24"/>
  <p:tag name="KSO_WM_UNIT_TYPE" val="l_i"/>
  <p:tag name="KSO_WM_UNIT_INDEX" val="1_12"/>
  <p:tag name="KSO_WM_UNIT_ID" val="diagram724_3*l_i*1_12"/>
  <p:tag name="KSO_WM_UNIT_CLEAR" val="1"/>
  <p:tag name="KSO_WM_UNIT_LAYERLEVEL" val="1_1"/>
  <p:tag name="KSO_WM_DIAGRAM_GROUP_CODE" val="l1-1"/>
  <p:tag name="KSO_WM_UNIT_FILL_FORE_SCHEMECOLOR_INDEX" val="6"/>
  <p:tag name="KSO_WM_UNIT_FILL_TYPE" val="1"/>
  <p:tag name="KSO_WM_UNIT_TEXT_FILL_FORE_SCHEMECOLOR_INDEX" val="6"/>
  <p:tag name="KSO_WM_UNIT_TEXT_FILL_TYPE" val="1"/>
  <p:tag name="KSO_WM_UNIT_USESOURCEFORMAT_APPLY" val="0"/>
</p:tagLst>
</file>

<file path=ppt/tags/tag164.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16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1"/>
  <p:tag name="KSO_WM_UNIT_ID" val="diagram160406_3*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6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2"/>
  <p:tag name="KSO_WM_UNIT_ID" val="diagram160406_3*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6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1_1"/>
  <p:tag name="KSO_WM_UNIT_ID" val="diagram160406_3*l_h_f*1_1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6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3"/>
  <p:tag name="KSO_WM_UNIT_ID" val="diagram160406_3*l_i*1_3"/>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6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4"/>
  <p:tag name="KSO_WM_UNIT_ID" val="diagram160406_3*l_i*1_4"/>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7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2_1"/>
  <p:tag name="KSO_WM_UNIT_ID" val="diagram160406_3*l_h_f*1_2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7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5"/>
  <p:tag name="KSO_WM_UNIT_ID" val="diagram160406_3*l_i*1_5"/>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7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6"/>
  <p:tag name="KSO_WM_UNIT_ID" val="diagram160406_3*l_i*1_6"/>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7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3_1"/>
  <p:tag name="KSO_WM_UNIT_ID" val="diagram160406_3*l_h_f*1_3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74.xml><?xml version="1.0" encoding="utf-8"?>
<p:tagLst xmlns:a="http://schemas.openxmlformats.org/drawingml/2006/main" xmlns:r="http://schemas.openxmlformats.org/officeDocument/2006/relationships" xmlns:p="http://schemas.openxmlformats.org/presentationml/2006/main">
  <p:tag name="KSO_WM_SLIDE_ITEM_CNT" val="5"/>
</p:tagLst>
</file>

<file path=ppt/tags/tag17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1"/>
  <p:tag name="KSO_WM_UNIT_ID" val="diagram160406_5*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7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2"/>
  <p:tag name="KSO_WM_UNIT_ID" val="diagram160406_5*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7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1_1"/>
  <p:tag name="KSO_WM_UNIT_ID" val="diagram160406_5*l_h_f*1_1_1"/>
  <p:tag name="KSO_WM_UNIT_CLEAR" val="1"/>
  <p:tag name="KSO_WM_UNIT_LAYERLEVEL" val="1_1_1"/>
  <p:tag name="KSO_WM_UNIT_VALUE" val="3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7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3"/>
  <p:tag name="KSO_WM_UNIT_ID" val="diagram160406_5*l_i*1_3"/>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7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4"/>
  <p:tag name="KSO_WM_UNIT_ID" val="diagram160406_5*l_i*1_4"/>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8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2_1"/>
  <p:tag name="KSO_WM_UNIT_ID" val="diagram160406_5*l_h_f*1_2_1"/>
  <p:tag name="KSO_WM_UNIT_CLEAR" val="1"/>
  <p:tag name="KSO_WM_UNIT_LAYERLEVEL" val="1_1_1"/>
  <p:tag name="KSO_WM_UNIT_VALUE" val="3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8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5"/>
  <p:tag name="KSO_WM_UNIT_ID" val="diagram160406_5*l_i*1_5"/>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8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6"/>
  <p:tag name="KSO_WM_UNIT_ID" val="diagram160406_5*l_i*1_6"/>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8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3_1"/>
  <p:tag name="KSO_WM_UNIT_ID" val="diagram160406_5*l_h_f*1_3_1"/>
  <p:tag name="KSO_WM_UNIT_CLEAR" val="1"/>
  <p:tag name="KSO_WM_UNIT_LAYERLEVEL" val="1_1_1"/>
  <p:tag name="KSO_WM_UNIT_VALUE" val="3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8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7"/>
  <p:tag name="KSO_WM_UNIT_ID" val="diagram160406_5*l_i*1_7"/>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8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8"/>
  <p:tag name="KSO_WM_UNIT_ID" val="diagram160406_5*l_i*1_8"/>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8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4_1"/>
  <p:tag name="KSO_WM_UNIT_ID" val="diagram160406_5*l_h_f*1_4_1"/>
  <p:tag name="KSO_WM_UNIT_CLEAR" val="1"/>
  <p:tag name="KSO_WM_UNIT_LAYERLEVEL" val="1_1_1"/>
  <p:tag name="KSO_WM_UNIT_VALUE" val="3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8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9"/>
  <p:tag name="KSO_WM_UNIT_ID" val="diagram160406_5*l_i*1_9"/>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18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i"/>
  <p:tag name="KSO_WM_UNIT_INDEX" val="1_10"/>
  <p:tag name="KSO_WM_UNIT_ID" val="diagram160406_5*l_i*1_10"/>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18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406"/>
  <p:tag name="KSO_WM_UNIT_TYPE" val="l_h_f"/>
  <p:tag name="KSO_WM_UNIT_INDEX" val="1_5_1"/>
  <p:tag name="KSO_WM_UNIT_ID" val="diagram160406_5*l_h_f*1_5_1"/>
  <p:tag name="KSO_WM_UNIT_CLEAR" val="1"/>
  <p:tag name="KSO_WM_UNIT_LAYERLEVEL" val="1_1_1"/>
  <p:tag name="KSO_WM_UNIT_VALUE" val="3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0"/>
</p:tagLst>
</file>

<file path=ppt/tags/tag190.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1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25_2*i*0"/>
  <p:tag name="KSO_WM_TEMPLATE_CATEGORY" val="diagram"/>
  <p:tag name="KSO_WM_TEMPLATE_INDEX" val="160025"/>
  <p:tag name="KSO_WM_UNIT_INDEX" val="0"/>
</p:tagLst>
</file>

<file path=ppt/tags/tag1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25_2*i*7"/>
  <p:tag name="KSO_WM_TEMPLATE_CATEGORY" val="diagram"/>
  <p:tag name="KSO_WM_TEMPLATE_INDEX" val="160025"/>
  <p:tag name="KSO_WM_UNIT_INDEX" val="7"/>
</p:tagLst>
</file>

<file path=ppt/tags/tag19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i"/>
  <p:tag name="KSO_WM_UNIT_INDEX" val="1_3"/>
  <p:tag name="KSO_WM_UNIT_ID" val="275*l_i*1_3"/>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19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i"/>
  <p:tag name="KSO_WM_UNIT_INDEX" val="1_4"/>
  <p:tag name="KSO_WM_UNIT_ID" val="275*l_i*1_4"/>
  <p:tag name="KSO_WM_UNIT_CLEAR" val="1"/>
  <p:tag name="KSO_WM_UNIT_LAYERLEVEL" val="1_1"/>
  <p:tag name="KSO_WM_BEAUTIFY_FLAG" val="#wm#"/>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9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h_f"/>
  <p:tag name="KSO_WM_UNIT_INDEX" val="1_2_1"/>
  <p:tag name="KSO_WM_UNIT_ID" val="275*l_h_f*1_2_1"/>
  <p:tag name="KSO_WM_UNIT_CLEAR" val="1"/>
  <p:tag name="KSO_WM_UNIT_LAYERLEVEL" val="1_1_1"/>
  <p:tag name="KSO_WM_UNIT_VALUE" val="18"/>
  <p:tag name="KSO_WM_UNIT_HIGHLIGHT" val="0"/>
  <p:tag name="KSO_WM_UNIT_COMPATIBLE" val="0"/>
  <p:tag name="KSO_WM_BEAUTIFY_FLAG" val="#wm#"/>
  <p:tag name="KSO_WM_UNIT_PRESET_TEXT_INDEX" val="4"/>
  <p:tag name="KSO_WM_UNIT_PRESET_TEXT_LEN" val="12"/>
  <p:tag name="KSO_WM_DIAGRAM_GROUP_CODE" val="l1-1"/>
  <p:tag name="KSO_WM_UNIT_TEXT_FILL_FORE_SCHEMECOLOR_INDEX" val="6"/>
  <p:tag name="KSO_WM_UNIT_TEXT_FILL_TYPE" val="1"/>
  <p:tag name="KSO_WM_UNIT_USESOURCEFORMAT_APPLY" val="0"/>
</p:tagLst>
</file>

<file path=ppt/tags/tag19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i"/>
  <p:tag name="KSO_WM_UNIT_INDEX" val="1_1"/>
  <p:tag name="KSO_WM_UNIT_ID" val="275*l_i*1_1"/>
  <p:tag name="KSO_WM_UNIT_CLEAR" val="1"/>
  <p:tag name="KSO_WM_UNIT_LAYERLEVEL" val="1_1"/>
  <p:tag name="KSO_WM_BEAUTIFY_FLAG" val="#wm#"/>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19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i"/>
  <p:tag name="KSO_WM_UNIT_INDEX" val="1_2"/>
  <p:tag name="KSO_WM_UNIT_ID" val="275*l_i*1_2"/>
  <p:tag name="KSO_WM_UNIT_CLEAR" val="1"/>
  <p:tag name="KSO_WM_UNIT_LAYERLEVEL" val="1_1"/>
  <p:tag name="KSO_WM_BEAUTIFY_FLAG" val="#wm#"/>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19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25"/>
  <p:tag name="KSO_WM_UNIT_TYPE" val="l_h_f"/>
  <p:tag name="KSO_WM_UNIT_INDEX" val="1_1_1"/>
  <p:tag name="KSO_WM_UNIT_ID" val="275*l_h_f*1_1_1"/>
  <p:tag name="KSO_WM_UNIT_CLEAR" val="1"/>
  <p:tag name="KSO_WM_UNIT_LAYERLEVEL" val="1_1_1"/>
  <p:tag name="KSO_WM_UNIT_VALUE" val="18"/>
  <p:tag name="KSO_WM_UNIT_HIGHLIGHT" val="0"/>
  <p:tag name="KSO_WM_UNIT_COMPATIBLE" val="0"/>
  <p:tag name="KSO_WM_BEAUTIFY_FLAG" val="#wm#"/>
  <p:tag name="KSO_WM_UNIT_PRESET_TEXT_INDEX" val="4"/>
  <p:tag name="KSO_WM_UNIT_PRESET_TEXT_LEN" val="12"/>
  <p:tag name="KSO_WM_DIAGRAM_GROUP_CODE" val="l1-1"/>
  <p:tag name="KSO_WM_UNIT_TEXT_FILL_FORE_SCHEMECOLOR_INDEX" val="6"/>
  <p:tag name="KSO_WM_UNIT_TEXT_FILL_TYPE" val="1"/>
  <p:tag name="KSO_WM_UNIT_USESOURCEFORMAT_APPLY" val="0"/>
</p:tagLst>
</file>

<file path=ppt/tags/tag199.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20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1"/>
  <p:tag name="KSO_WM_UNIT_ID" val="diagram20170849_1*l_h_i*1_1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20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2"/>
  <p:tag name="KSO_WM_UNIT_ID" val="diagram20170849_1*l_h_i*1_1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20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3"/>
  <p:tag name="KSO_WM_UNIT_ID" val="diagram20170849_1*l_h_i*1_1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20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1_1"/>
  <p:tag name="KSO_WM_UNIT_LAYERLEVEL" val="1_1_1"/>
  <p:tag name="KSO_WM_UNIT_VALUE" val="76"/>
  <p:tag name="KSO_WM_UNIT_HIGHLIGHT" val="0"/>
  <p:tag name="KSO_WM_UNIT_COMPATIBLE" val="0"/>
  <p:tag name="KSO_WM_UNIT_CLEAR" val="0"/>
  <p:tag name="KSO_WM_UNIT_PRESET_TEXT_INDEX" val="4"/>
  <p:tag name="KSO_WM_UNIT_PRESET_TEXT_LEN" val="171"/>
  <p:tag name="KSO_WM_DIAGRAM_GROUP_CODE" val="l1-1"/>
  <p:tag name="KSO_WM_UNIT_ID" val="diagram20170849_1*l_h_f*1_1_1"/>
  <p:tag name="KSO_WM_UNIT_TEXT_FILL_FORE_SCHEMECOLOR_INDEX" val="13"/>
  <p:tag name="KSO_WM_UNIT_TEXT_FILL_TYPE" val="1"/>
  <p:tag name="KSO_WM_UNIT_USESOURCEFORMAT_APPLY" val="0"/>
</p:tagLst>
</file>

<file path=ppt/tags/tag204.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1"/>
  <p:tag name="KSO_WM_UNIT_ID" val="diagram20170849_1*l_h_i*1_2_1"/>
  <p:tag name="KSO_WM_UNIT_LAYERLEVEL" val="1_1_1"/>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0"/>
</p:tagLst>
</file>

<file path=ppt/tags/tag205.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2"/>
  <p:tag name="KSO_WM_UNIT_ID" val="diagram20170849_1*l_h_i*1_2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0"/>
</p:tagLst>
</file>

<file path=ppt/tags/tag20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3"/>
  <p:tag name="KSO_WM_UNIT_ID" val="diagram20170849_1*l_h_i*1_2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0"/>
</p:tagLst>
</file>

<file path=ppt/tags/tag20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2_1"/>
  <p:tag name="KSO_WM_UNIT_LAYERLEVEL" val="1_1_1"/>
  <p:tag name="KSO_WM_UNIT_VALUE" val="76"/>
  <p:tag name="KSO_WM_UNIT_HIGHLIGHT" val="0"/>
  <p:tag name="KSO_WM_UNIT_COMPATIBLE" val="0"/>
  <p:tag name="KSO_WM_UNIT_CLEAR" val="0"/>
  <p:tag name="KSO_WM_UNIT_PRESET_TEXT_INDEX" val="4"/>
  <p:tag name="KSO_WM_UNIT_PRESET_TEXT_LEN" val="171"/>
  <p:tag name="KSO_WM_DIAGRAM_GROUP_CODE" val="l1-1"/>
  <p:tag name="KSO_WM_UNIT_ID" val="diagram20170849_1*l_h_f*1_2_1"/>
  <p:tag name="KSO_WM_UNIT_TEXT_FILL_FORE_SCHEMECOLOR_INDEX" val="13"/>
  <p:tag name="KSO_WM_UNIT_TEXT_FILL_TYPE" val="1"/>
  <p:tag name="KSO_WM_UNIT_USESOURCEFORMAT_APPLY" val="0"/>
</p:tagLst>
</file>

<file path=ppt/tags/tag208.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20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h_f*1_1_1"/>
  <p:tag name="KSO_WM_TEMPLATE_CATEGORY" val="diagram"/>
  <p:tag name="KSO_WM_TEMPLATE_INDEX" val="160366"/>
  <p:tag name="KSO_WM_UNIT_TYPE" val="l_h_f"/>
  <p:tag name="KSO_WM_UNIT_INDEX" val="1_1_1"/>
  <p:tag name="KSO_WM_UNIT_CLEAR" val="1"/>
  <p:tag name="KSO_WM_UNIT_LAYERLEVEL" val="1_1_1"/>
  <p:tag name="KSO_WM_UNIT_VALUE" val="9"/>
  <p:tag name="KSO_WM_UNIT_HIGHLIGHT" val="0"/>
  <p:tag name="KSO_WM_UNIT_COMPATIBLE" val="0"/>
  <p:tag name="KSO_WM_DIAGRAM_GROUP_CODE" val="l1-1"/>
  <p:tag name="KSO_WM_UNIT_PRESET_TEXT" val="LOREM IPSUM DOLOR"/>
  <p:tag name="KSO_WM_UNIT_TEXT_FILL_FORE_SCHEMECOLOR_INDEX" val="13"/>
  <p:tag name="KSO_WM_UNIT_TEXT_FILL_TYPE" val="1"/>
  <p:tag name="KSO_WM_UNIT_USESOURCEFORMAT_APPLY" val="0"/>
</p:tagLst>
</file>

<file path=ppt/tags/tag2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1"/>
  <p:tag name="KSO_WM_TEMPLATE_CATEGORY" val="diagram"/>
  <p:tag name="KSO_WM_TEMPLATE_INDEX" val="160366"/>
  <p:tag name="KSO_WM_UNIT_TYPE" val="l_i"/>
  <p:tag name="KSO_WM_UNIT_INDEX" val="1_1"/>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2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2"/>
  <p:tag name="KSO_WM_TEMPLATE_CATEGORY" val="diagram"/>
  <p:tag name="KSO_WM_TEMPLATE_INDEX" val="160366"/>
  <p:tag name="KSO_WM_UNIT_TYPE" val="l_i"/>
  <p:tag name="KSO_WM_UNIT_INDEX" val="1_2"/>
  <p:tag name="KSO_WM_UNIT_CLEAR" val="1"/>
  <p:tag name="KSO_WM_UNIT_LAYERLEVEL" val="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2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3"/>
  <p:tag name="KSO_WM_TEMPLATE_CATEGORY" val="diagram"/>
  <p:tag name="KSO_WM_TEMPLATE_INDEX" val="160366"/>
  <p:tag name="KSO_WM_UNIT_TYPE" val="l_i"/>
  <p:tag name="KSO_WM_UNIT_INDEX" val="1_3"/>
  <p:tag name="KSO_WM_UNIT_CLEAR" val="1"/>
  <p:tag name="KSO_WM_UNIT_LAYERLEVEL" val="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2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4"/>
  <p:tag name="KSO_WM_TEMPLATE_CATEGORY" val="diagram"/>
  <p:tag name="KSO_WM_TEMPLATE_INDEX" val="160366"/>
  <p:tag name="KSO_WM_UNIT_TYPE" val="l_i"/>
  <p:tag name="KSO_WM_UNIT_INDEX" val="1_4"/>
  <p:tag name="KSO_WM_UNIT_CLEAR" val="1"/>
  <p:tag name="KSO_WM_UNIT_LAYERLEVEL" val="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2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5"/>
  <p:tag name="KSO_WM_TEMPLATE_CATEGORY" val="diagram"/>
  <p:tag name="KSO_WM_TEMPLATE_INDEX" val="160366"/>
  <p:tag name="KSO_WM_UNIT_TYPE" val="l_i"/>
  <p:tag name="KSO_WM_UNIT_INDEX" val="1_5"/>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2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6"/>
  <p:tag name="KSO_WM_TEMPLATE_CATEGORY" val="diagram"/>
  <p:tag name="KSO_WM_TEMPLATE_INDEX" val="160366"/>
  <p:tag name="KSO_WM_UNIT_TYPE" val="l_i"/>
  <p:tag name="KSO_WM_UNIT_INDEX" val="1_6"/>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2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i*1_7"/>
  <p:tag name="KSO_WM_TEMPLATE_CATEGORY" val="diagram"/>
  <p:tag name="KSO_WM_TEMPLATE_INDEX" val="160366"/>
  <p:tag name="KSO_WM_UNIT_TYPE" val="l_i"/>
  <p:tag name="KSO_WM_UNIT_INDEX" val="1_7"/>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0"/>
</p:tagLst>
</file>

<file path=ppt/tags/tag2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h_f*1_3_1"/>
  <p:tag name="KSO_WM_TEMPLATE_CATEGORY" val="diagram"/>
  <p:tag name="KSO_WM_TEMPLATE_INDEX" val="160366"/>
  <p:tag name="KSO_WM_UNIT_TYPE" val="l_h_f"/>
  <p:tag name="KSO_WM_UNIT_INDEX" val="1_3_1"/>
  <p:tag name="KSO_WM_UNIT_CLEAR" val="1"/>
  <p:tag name="KSO_WM_UNIT_LAYERLEVEL" val="1_1_1"/>
  <p:tag name="KSO_WM_UNIT_VALUE" val="9"/>
  <p:tag name="KSO_WM_UNIT_HIGHLIGHT" val="0"/>
  <p:tag name="KSO_WM_UNIT_COMPATIBLE" val="0"/>
  <p:tag name="KSO_WM_DIAGRAM_GROUP_CODE" val="l1-1"/>
  <p:tag name="KSO_WM_UNIT_PRESET_TEXT" val="LOREM IPSUM DOLOR"/>
  <p:tag name="KSO_WM_UNIT_TEXT_FILL_FORE_SCHEMECOLOR_INDEX" val="13"/>
  <p:tag name="KSO_WM_UNIT_TEXT_FILL_TYPE" val="1"/>
  <p:tag name="KSO_WM_UNIT_USESOURCEFORMAT_APPLY" val="0"/>
</p:tagLst>
</file>

<file path=ppt/tags/tag2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ID" val="diagram160366_3*l_h_f*1_2_1"/>
  <p:tag name="KSO_WM_TEMPLATE_CATEGORY" val="diagram"/>
  <p:tag name="KSO_WM_TEMPLATE_INDEX" val="160366"/>
  <p:tag name="KSO_WM_UNIT_TYPE" val="l_h_f"/>
  <p:tag name="KSO_WM_UNIT_INDEX" val="1_2_1"/>
  <p:tag name="KSO_WM_UNIT_CLEAR" val="1"/>
  <p:tag name="KSO_WM_UNIT_LAYERLEVEL" val="1_1_1"/>
  <p:tag name="KSO_WM_UNIT_VALUE" val="9"/>
  <p:tag name="KSO_WM_UNIT_HIGHLIGHT" val="0"/>
  <p:tag name="KSO_WM_UNIT_COMPATIBLE" val="0"/>
  <p:tag name="KSO_WM_DIAGRAM_GROUP_CODE" val="l1-1"/>
  <p:tag name="KSO_WM_UNIT_PRESET_TEXT" val="LOREM IPSUM DOLOR"/>
  <p:tag name="KSO_WM_UNIT_TEXT_FILL_FORE_SCHEMECOLOR_INDEX" val="13"/>
  <p:tag name="KSO_WM_UNIT_TEXT_FILL_TYPE" val="1"/>
  <p:tag name="KSO_WM_UNIT_USESOURCEFORMAT_APPLY" val="0"/>
</p:tagLst>
</file>

<file path=ppt/tags/tag219.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2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0"/>
  <p:tag name="KSO_WM_TEMPLATE_CATEGORY" val="diagram"/>
  <p:tag name="KSO_WM_TEMPLATE_INDEX" val="714"/>
  <p:tag name="KSO_WM_UNIT_INDEX" val="0"/>
</p:tagLst>
</file>

<file path=ppt/tags/tag2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9"/>
  <p:tag name="KSO_WM_TEMPLATE_CATEGORY" val="diagram"/>
  <p:tag name="KSO_WM_TEMPLATE_INDEX" val="714"/>
  <p:tag name="KSO_WM_UNIT_INDEX" val="9"/>
</p:tagLst>
</file>

<file path=ppt/tags/tag2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714_3*i*18"/>
  <p:tag name="KSO_WM_TEMPLATE_CATEGORY" val="diagram"/>
  <p:tag name="KSO_WM_TEMPLATE_INDEX" val="714"/>
  <p:tag name="KSO_WM_UNIT_INDEX" val="18"/>
</p:tagLst>
</file>

<file path=ppt/tags/tag2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3_1"/>
  <p:tag name="KSO_WM_UNIT_ID" val="diagram714_3*l_h_f*1_3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7"/>
  <p:tag name="KSO_WM_UNIT_ID" val="diagram714_3*l_i*1_7"/>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8"/>
  <p:tag name="KSO_WM_UNIT_ID" val="diagram714_3*l_i*1_8"/>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0"/>
</p:tagLst>
</file>

<file path=ppt/tags/tag2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9"/>
  <p:tag name="KSO_WM_UNIT_ID" val="diagram714_3*l_i*1_9"/>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2_1"/>
  <p:tag name="KSO_WM_UNIT_ID" val="diagram714_3*l_h_f*1_2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4"/>
  <p:tag name="KSO_WM_UNIT_ID" val="diagram714_3*l_i*1_4"/>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5"/>
  <p:tag name="KSO_WM_UNIT_ID" val="diagram714_3*l_i*1_5"/>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0"/>
</p:tagLst>
</file>

<file path=ppt/tags/tag2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6"/>
  <p:tag name="KSO_WM_UNIT_ID" val="diagram714_3*l_i*1_6"/>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h_f"/>
  <p:tag name="KSO_WM_UNIT_INDEX" val="1_1_1"/>
  <p:tag name="KSO_WM_UNIT_ID" val="diagram714_3*l_h_f*1_1_1"/>
  <p:tag name="KSO_WM_UNIT_CLEAR" val="1"/>
  <p:tag name="KSO_WM_UNIT_LAYERLEVEL" val="1_1_1"/>
  <p:tag name="KSO_WM_UNIT_VALUE" val="24"/>
  <p:tag name="KSO_WM_UNIT_HIGHLIGHT" val="0"/>
  <p:tag name="KSO_WM_UNIT_COMPATIBLE" val="0"/>
  <p:tag name="KSO_WM_UNIT_PRESET_TEXT_INDEX" val="4"/>
  <p:tag name="KSO_WM_UNIT_PRESET_TEXT_LEN" val="2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1"/>
  <p:tag name="KSO_WM_UNIT_ID" val="diagram714_3*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2"/>
  <p:tag name="KSO_WM_UNIT_ID" val="diagram714_3*l_i*1_2"/>
  <p:tag name="KSO_WM_UNIT_CLEAR" val="1"/>
  <p:tag name="KSO_WM_UNIT_LAYERLEVEL" val="1_1"/>
  <p:tag name="KSO_WM_DIAGRAM_GROUP_CODE" val="l1-1"/>
  <p:tag name="KSO_WM_UNIT_FILL_FORE_SCHEMECOLOR_INDEX" val="6"/>
  <p:tag name="KSO_WM_UNIT_FILL_TYPE" val="1"/>
  <p:tag name="KSO_WM_UNIT_LINE_FORE_SCHEMECOLOR_INDEX" val="14"/>
  <p:tag name="KSO_WM_UNIT_LINE_FILL_TYPE" val="2"/>
  <p:tag name="KSO_WM_UNIT_TEXT_FILL_FORE_SCHEMECOLOR_INDEX" val="14"/>
  <p:tag name="KSO_WM_UNIT_TEXT_FILL_TYPE" val="1"/>
  <p:tag name="KSO_WM_UNIT_USESOURCEFORMAT_APPLY" val="0"/>
</p:tagLst>
</file>

<file path=ppt/tags/tag2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4"/>
  <p:tag name="KSO_WM_UNIT_TYPE" val="l_i"/>
  <p:tag name="KSO_WM_UNIT_INDEX" val="1_3"/>
  <p:tag name="KSO_WM_UNIT_ID" val="diagram714_3*l_i*1_3"/>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235.xml><?xml version="1.0" encoding="utf-8"?>
<p:tagLst xmlns:a="http://schemas.openxmlformats.org/drawingml/2006/main" xmlns:r="http://schemas.openxmlformats.org/officeDocument/2006/relationships" xmlns:p="http://schemas.openxmlformats.org/presentationml/2006/main">
  <p:tag name="KSO_WM_SLIDE_ITEM_CNT" val="3"/>
</p:tagLst>
</file>

<file path=ppt/tags/tag2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3_1"/>
  <p:tag name="KSO_WM_UNIT_ID" val="diagram20174793_2*l_h_i*1_3_1"/>
  <p:tag name="KSO_WM_UNIT_LAYERLEVEL" val="1_1_1"/>
  <p:tag name="KSO_WM_DIAGRAM_GROUP_CODE" val="l1-1"/>
  <p:tag name="KSO_WM_UNIT_LINE_FORE_SCHEMECOLOR_INDEX" val="6"/>
  <p:tag name="KSO_WM_UNIT_LINE_FILL_TYPE" val="2"/>
  <p:tag name="KSO_WM_UNIT_TEXT_FILL_FORE_SCHEMECOLOR_INDEX" val="13"/>
  <p:tag name="KSO_WM_UNIT_TEXT_FILL_TYPE" val="1"/>
  <p:tag name="KSO_WM_UNIT_USESOURCEFORMAT_APPLY" val="0"/>
</p:tagLst>
</file>

<file path=ppt/tags/tag2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3_2"/>
  <p:tag name="KSO_WM_UNIT_ID" val="diagram20174793_2*l_h_i*1_3_2"/>
  <p:tag name="KSO_WM_UNIT_LAYERLEVEL" val="1_1_1"/>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0"/>
</p:tagLst>
</file>

<file path=ppt/tags/tag2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f"/>
  <p:tag name="KSO_WM_UNIT_INDEX" val="1_3_1"/>
  <p:tag name="KSO_WM_UNIT_LAYERLEVEL" val="1_1_1"/>
  <p:tag name="KSO_WM_UNIT_VALUE" val="10"/>
  <p:tag name="KSO_WM_UNIT_HIGHLIGHT" val="0"/>
  <p:tag name="KSO_WM_UNIT_COMPATIBLE" val="0"/>
  <p:tag name="KSO_WM_UNIT_CLEAR" val="0"/>
  <p:tag name="KSO_WM_UNIT_PRESET_TEXT_INDEX" val="4"/>
  <p:tag name="KSO_WM_UNIT_PRESET_TEXT_LEN" val="5"/>
  <p:tag name="KSO_WM_DIAGRAM_GROUP_CODE" val="l1-1"/>
  <p:tag name="KSO_WM_UNIT_ID" val="diagram20174793_2*l_h_f*1_3_1"/>
  <p:tag name="KSO_WM_UNIT_TEXT_FILL_FORE_SCHEMECOLOR_INDEX" val="13"/>
  <p:tag name="KSO_WM_UNIT_TEXT_FILL_TYPE" val="1"/>
  <p:tag name="KSO_WM_UNIT_USESOURCEFORMAT_APPLY" val="0"/>
</p:tagLst>
</file>

<file path=ppt/tags/tag2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2_1"/>
  <p:tag name="KSO_WM_UNIT_ID" val="diagram20174793_2*l_h_i*1_2_1"/>
  <p:tag name="KSO_WM_UNIT_LAYERLEVEL" val="1_1_1"/>
  <p:tag name="KSO_WM_DIAGRAM_GROUP_CODE" val="l1-1"/>
  <p:tag name="KSO_WM_UNIT_LINE_FORE_SCHEMECOLOR_INDEX" val="7"/>
  <p:tag name="KSO_WM_UNIT_LINE_FILL_TYPE" val="2"/>
  <p:tag name="KSO_WM_UNIT_TEXT_FILL_FORE_SCHEMECOLOR_INDEX" val="13"/>
  <p:tag name="KSO_WM_UNIT_TEXT_FILL_TYPE" val="1"/>
  <p:tag name="KSO_WM_UNIT_USESOURCEFORMAT_APPLY" val="0"/>
</p:tagLst>
</file>

<file path=ppt/tags/tag2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2_2"/>
  <p:tag name="KSO_WM_UNIT_ID" val="diagram20174793_2*l_h_i*1_2_2"/>
  <p:tag name="KSO_WM_UNIT_LAYERLEVEL" val="1_1_1"/>
  <p:tag name="KSO_WM_DIAGRAM_GROUP_CODE" val="l1-1"/>
  <p:tag name="KSO_WM_UNIT_FILL_FORE_SCHEMECOLOR_INDEX" val="7"/>
  <p:tag name="KSO_WM_UNIT_FILL_TYPE" val="1"/>
  <p:tag name="KSO_WM_UNIT_TEXT_FILL_FORE_SCHEMECOLOR_INDEX" val="13"/>
  <p:tag name="KSO_WM_UNIT_TEXT_FILL_TYPE" val="1"/>
  <p:tag name="KSO_WM_UNIT_USESOURCEFORMAT_APPLY" val="0"/>
</p:tagLst>
</file>

<file path=ppt/tags/tag2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2_3"/>
  <p:tag name="KSO_WM_UNIT_ID" val="diagram20174793_2*l_h_i*1_2_3"/>
  <p:tag name="KSO_WM_UNIT_LAYERLEVEL" val="1_1_1"/>
  <p:tag name="KSO_WM_DIAGRAM_GROUP_CODE" val="l1-1"/>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0"/>
</p:tagLst>
</file>

<file path=ppt/tags/tag2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f"/>
  <p:tag name="KSO_WM_UNIT_INDEX" val="1_2_1"/>
  <p:tag name="KSO_WM_UNIT_LAYERLEVEL" val="1_1_1"/>
  <p:tag name="KSO_WM_UNIT_VALUE" val="10"/>
  <p:tag name="KSO_WM_UNIT_HIGHLIGHT" val="0"/>
  <p:tag name="KSO_WM_UNIT_COMPATIBLE" val="0"/>
  <p:tag name="KSO_WM_UNIT_CLEAR" val="0"/>
  <p:tag name="KSO_WM_UNIT_PRESET_TEXT_INDEX" val="4"/>
  <p:tag name="KSO_WM_UNIT_PRESET_TEXT_LEN" val="5"/>
  <p:tag name="KSO_WM_DIAGRAM_GROUP_CODE" val="l1-1"/>
  <p:tag name="KSO_WM_UNIT_ID" val="diagram20174793_2*l_h_f*1_2_1"/>
  <p:tag name="KSO_WM_UNIT_TEXT_FILL_FORE_SCHEMECOLOR_INDEX" val="13"/>
  <p:tag name="KSO_WM_UNIT_TEXT_FILL_TYPE" val="1"/>
  <p:tag name="KSO_WM_UNIT_USESOURCEFORMAT_APPLY" val="0"/>
</p:tagLst>
</file>

<file path=ppt/tags/tag2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1_1"/>
  <p:tag name="KSO_WM_UNIT_ID" val="diagram20174793_2*l_h_i*1_1_1"/>
  <p:tag name="KSO_WM_UNIT_LAYERLEVEL" val="1_1_1"/>
  <p:tag name="KSO_WM_DIAGRAM_GROUP_CODE" val="l1-1"/>
  <p:tag name="KSO_WM_UNIT_LINE_FORE_SCHEMECOLOR_INDEX" val="5"/>
  <p:tag name="KSO_WM_UNIT_LINE_FILL_TYPE" val="2"/>
  <p:tag name="KSO_WM_UNIT_TEXT_FILL_FORE_SCHEMECOLOR_INDEX" val="13"/>
  <p:tag name="KSO_WM_UNIT_TEXT_FILL_TYPE" val="1"/>
  <p:tag name="KSO_WM_UNIT_USESOURCEFORMAT_APPLY" val="0"/>
</p:tagLst>
</file>

<file path=ppt/tags/tag2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1_2"/>
  <p:tag name="KSO_WM_UNIT_ID" val="diagram20174793_2*l_h_i*1_1_2"/>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0"/>
</p:tagLst>
</file>

<file path=ppt/tags/tag2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1_3"/>
  <p:tag name="KSO_WM_UNIT_ID" val="diagram20174793_2*l_h_i*1_1_3"/>
  <p:tag name="KSO_WM_UNIT_LAYERLEVEL" val="1_1_1"/>
  <p:tag name="KSO_WM_DIAGRAM_GROUP_CODE" val="l1-1"/>
  <p:tag name="KSO_WM_UNIT_FILL_FORE_SCHEMECOLOR_INDEX" val="14"/>
  <p:tag name="KSO_WM_UNIT_FILL_TYPE" val="1"/>
  <p:tag name="KSO_WM_UNIT_LINE_FORE_SCHEMECOLOR_INDEX" val="14"/>
  <p:tag name="KSO_WM_UNIT_LINE_FILL_TYPE" val="2"/>
  <p:tag name="KSO_WM_UNIT_TEXT_FILL_FORE_SCHEMECOLOR_INDEX" val="13"/>
  <p:tag name="KSO_WM_UNIT_TEXT_FILL_TYPE" val="1"/>
  <p:tag name="KSO_WM_UNIT_USESOURCEFORMAT_APPLY" val="0"/>
</p:tagLst>
</file>

<file path=ppt/tags/tag2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f"/>
  <p:tag name="KSO_WM_UNIT_INDEX" val="1_1_1"/>
  <p:tag name="KSO_WM_UNIT_LAYERLEVEL" val="1_1_1"/>
  <p:tag name="KSO_WM_UNIT_VALUE" val="10"/>
  <p:tag name="KSO_WM_UNIT_HIGHLIGHT" val="0"/>
  <p:tag name="KSO_WM_UNIT_COMPATIBLE" val="0"/>
  <p:tag name="KSO_WM_UNIT_CLEAR" val="0"/>
  <p:tag name="KSO_WM_UNIT_PRESET_TEXT_INDEX" val="4"/>
  <p:tag name="KSO_WM_UNIT_PRESET_TEXT_LEN" val="5"/>
  <p:tag name="KSO_WM_DIAGRAM_GROUP_CODE" val="l1-1"/>
  <p:tag name="KSO_WM_UNIT_ID" val="diagram20174793_2*l_h_f*1_1_1"/>
  <p:tag name="KSO_WM_UNIT_TEXT_FILL_FORE_SCHEMECOLOR_INDEX" val="13"/>
  <p:tag name="KSO_WM_UNIT_TEXT_FILL_TYPE" val="1"/>
  <p:tag name="KSO_WM_UNIT_USESOURCEFORMAT_APPLY" val="0"/>
</p:tagLst>
</file>

<file path=ppt/tags/tag2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4793"/>
  <p:tag name="KSO_WM_UNIT_TYPE" val="l_h_i"/>
  <p:tag name="KSO_WM_UNIT_INDEX" val="1_3_3"/>
  <p:tag name="KSO_WM_UNIT_ID" val="diagram20174793_2*l_h_i*1_3_3"/>
  <p:tag name="KSO_WM_UNIT_LAYERLEVEL" val="1_1_1"/>
  <p:tag name="KSO_WM_DIAGRAM_GROUP_CODE" val="l1-1"/>
  <p:tag name="KSO_WM_UNIT_FILL_FORE_SCHEMECOLOR_INDEX" val="16"/>
  <p:tag name="KSO_WM_UNIT_FILL_TYPE" val="1"/>
  <p:tag name="KSO_WM_UNIT_TEXT_FILL_FORE_SCHEMECOLOR_INDEX" val="13"/>
  <p:tag name="KSO_WM_UNIT_TEXT_FILL_TYPE" val="1"/>
  <p:tag name="KSO_WM_UNIT_USESOURCEFORMAT_APPLY" val="0"/>
</p:tagLst>
</file>

<file path=ppt/tags/tag248.xml><?xml version="1.0" encoding="utf-8"?>
<p:tagLst xmlns:a="http://schemas.openxmlformats.org/drawingml/2006/main" xmlns:r="http://schemas.openxmlformats.org/officeDocument/2006/relationships" xmlns:p="http://schemas.openxmlformats.org/presentationml/2006/main">
  <p:tag name="KSO_WM_SLIDE_ITEM_CNT" val="6"/>
</p:tagLst>
</file>

<file path=ppt/tags/tag2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2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2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2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2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2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2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2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5_1"/>
  <p:tag name="KSO_WM_UNIT_ID" val="diagram20170795_6*l_h_i*1_5_1"/>
  <p:tag name="KSO_WM_UNIT_LAYERLEVEL" val="1_1_1"/>
  <p:tag name="KSO_WM_DIAGRAM_GROUP_CODE" val="l1-1"/>
  <p:tag name="KSO_WM_UNIT_TEXT_FILL_FORE_SCHEMECOLOR_INDEX" val="5"/>
  <p:tag name="KSO_WM_UNIT_TEXT_FILL_TYPE" val="1"/>
  <p:tag name="KSO_WM_UNIT_USESOURCEFORMAT_APPLY" val="0"/>
</p:tagLst>
</file>

<file path=ppt/tags/tag2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6_1"/>
  <p:tag name="KSO_WM_UNIT_ID" val="diagram20170795_6*l_h_i*1_6_1"/>
  <p:tag name="KSO_WM_UNIT_LAYERLEVEL" val="1_1_1"/>
  <p:tag name="KSO_WM_DIAGRAM_GROUP_CODE" val="l1-1"/>
  <p:tag name="KSO_WM_UNIT_TEXT_FILL_FORE_SCHEMECOLOR_INDEX" val="5"/>
  <p:tag name="KSO_WM_UNIT_TEXT_FILL_TYPE" val="1"/>
  <p:tag name="KSO_WM_UNIT_USESOURCEFORMAT_APPLY" val="0"/>
</p:tagLst>
</file>

<file path=ppt/tags/tag2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6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6_1"/>
  <p:tag name="KSO_WM_UNIT_TEXT_FILL_FORE_SCHEMECOLOR_INDEX" val="13"/>
  <p:tag name="KSO_WM_UNIT_TEXT_FILL_TYPE" val="1"/>
  <p:tag name="KSO_WM_UNIT_USESOURCEFORMAT_APPLY" val="0"/>
</p:tagLst>
</file>

<file path=ppt/tags/tag2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5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5_1"/>
  <p:tag name="KSO_WM_UNIT_TEXT_FILL_FORE_SCHEMECOLOR_INDEX" val="13"/>
  <p:tag name="KSO_WM_UNIT_TEXT_FILL_TYPE" val="1"/>
  <p:tag name="KSO_WM_UNIT_USESOURCEFORMAT_APPLY" val="0"/>
</p:tagLst>
</file>

<file path=ppt/tags/tag261.xml><?xml version="1.0" encoding="utf-8"?>
<p:tagLst xmlns:a="http://schemas.openxmlformats.org/drawingml/2006/main" xmlns:r="http://schemas.openxmlformats.org/officeDocument/2006/relationships" xmlns:p="http://schemas.openxmlformats.org/presentationml/2006/main">
  <p:tag name="KSO_WM_SLIDE_ITEM_CNT" val="6"/>
</p:tagLst>
</file>

<file path=ppt/tags/tag2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2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2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26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2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2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2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2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2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2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2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2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2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2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2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5_1"/>
  <p:tag name="KSO_WM_UNIT_ID" val="diagram20170795_6*l_h_i*1_5_1"/>
  <p:tag name="KSO_WM_UNIT_LAYERLEVEL" val="1_1_1"/>
  <p:tag name="KSO_WM_DIAGRAM_GROUP_CODE" val="l1-1"/>
  <p:tag name="KSO_WM_UNIT_TEXT_FILL_FORE_SCHEMECOLOR_INDEX" val="5"/>
  <p:tag name="KSO_WM_UNIT_TEXT_FILL_TYPE" val="1"/>
  <p:tag name="KSO_WM_UNIT_USESOURCEFORMAT_APPLY" val="0"/>
</p:tagLst>
</file>

<file path=ppt/tags/tag2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6_1"/>
  <p:tag name="KSO_WM_UNIT_ID" val="diagram20170795_6*l_h_i*1_6_1"/>
  <p:tag name="KSO_WM_UNIT_LAYERLEVEL" val="1_1_1"/>
  <p:tag name="KSO_WM_DIAGRAM_GROUP_CODE" val="l1-1"/>
  <p:tag name="KSO_WM_UNIT_TEXT_FILL_FORE_SCHEMECOLOR_INDEX" val="5"/>
  <p:tag name="KSO_WM_UNIT_TEXT_FILL_TYPE" val="1"/>
  <p:tag name="KSO_WM_UNIT_USESOURCEFORMAT_APPLY" val="0"/>
</p:tagLst>
</file>

<file path=ppt/tags/tag2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6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6_1"/>
  <p:tag name="KSO_WM_UNIT_TEXT_FILL_FORE_SCHEMECOLOR_INDEX" val="13"/>
  <p:tag name="KSO_WM_UNIT_TEXT_FILL_TYPE" val="1"/>
  <p:tag name="KSO_WM_UNIT_USESOURCEFORMAT_APPLY" val="0"/>
</p:tagLst>
</file>

<file path=ppt/tags/tag2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5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5_1"/>
  <p:tag name="KSO_WM_UNIT_TEXT_FILL_FORE_SCHEMECOLOR_INDEX" val="13"/>
  <p:tag name="KSO_WM_UNIT_TEXT_FILL_TYPE" val="1"/>
  <p:tag name="KSO_WM_UNIT_USESOURCEFORMAT_APPLY" val="0"/>
</p:tagLst>
</file>

<file path=ppt/tags/tag2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2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2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2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2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2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2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2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2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2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2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2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2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2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2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2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3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3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3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3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3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3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306.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07.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2_1"/>
  <p:tag name="KSO_WM_UNIT_ID" val="diagram20198929_6*l_h_i*1_2_1"/>
  <p:tag name="KSO_WM_TEMPLATE_CATEGORY" val="diagram"/>
  <p:tag name="KSO_WM_TEMPLATE_INDEX" val="20198929"/>
  <p:tag name="KSO_WM_UNIT_LAYERLEVEL" val="1_1_1"/>
  <p:tag name="KSO_WM_TAG_VERSION" val="1.0"/>
  <p:tag name="KSO_WM_BEAUTIFY_FLAG" val="#wm#"/>
  <p:tag name="KSO_WM_UNIT_FILL_FORE_SCHEMECOLOR_INDEX" val="9"/>
  <p:tag name="KSO_WM_UNIT_FILL_TYPE" val="1"/>
  <p:tag name="KSO_WM_UNIT_USESOURCEFORMAT_APPLY" val="0"/>
</p:tagLst>
</file>

<file path=ppt/tags/tag308.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3_1"/>
  <p:tag name="KSO_WM_UNIT_ID" val="diagram20198929_6*l_h_i*1_3_1"/>
  <p:tag name="KSO_WM_TEMPLATE_CATEGORY" val="diagram"/>
  <p:tag name="KSO_WM_TEMPLATE_INDEX" val="20198929"/>
  <p:tag name="KSO_WM_UNIT_LAYERLEVEL" val="1_1_1"/>
  <p:tag name="KSO_WM_TAG_VERSION" val="1.0"/>
  <p:tag name="KSO_WM_BEAUTIFY_FLAG" val="#wm#"/>
  <p:tag name="KSO_WM_UNIT_FILL_FORE_SCHEMECOLOR_INDEX" val="9"/>
  <p:tag name="KSO_WM_UNIT_FILL_TYPE" val="1"/>
  <p:tag name="KSO_WM_UNIT_USESOURCEFORMAT_APPLY" val="0"/>
</p:tagLst>
</file>

<file path=ppt/tags/tag309.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1_1"/>
  <p:tag name="KSO_WM_UNIT_ID" val="diagram20198929_6*l_h_i*1_1_1"/>
  <p:tag name="KSO_WM_TEMPLATE_CATEGORY" val="diagram"/>
  <p:tag name="KSO_WM_TEMPLATE_INDEX" val="20198929"/>
  <p:tag name="KSO_WM_UNIT_LAYERLEVEL" val="1_1_1"/>
  <p:tag name="KSO_WM_TAG_VERSION" val="1.0"/>
  <p:tag name="KSO_WM_BEAUTIFY_FLAG" val="#wm#"/>
  <p:tag name="KSO_WM_UNIT_FILL_FORE_SCHEMECOLOR_INDEX" val="9"/>
  <p:tag name="KSO_WM_UNIT_FILL_TYPE" val="1"/>
  <p:tag name="KSO_WM_UNIT_USESOURCEFORMAT_APPLY" val="0"/>
</p:tagLst>
</file>

<file path=ppt/tags/tag310.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98929_6*l_i*1_1"/>
  <p:tag name="KSO_WM_TEMPLATE_CATEGORY" val="diagram"/>
  <p:tag name="KSO_WM_TEMPLATE_INDEX" val="20198929"/>
  <p:tag name="KSO_WM_UNIT_LAYERLEVEL" val="1_1"/>
  <p:tag name="KSO_WM_TAG_VERSION" val="1.0"/>
  <p:tag name="KSO_WM_BEAUTIFY_FLAG" val="#wm#"/>
  <p:tag name="KSO_WM_UNIT_FILL_FORE_SCHEMECOLOR_INDEX" val="14"/>
  <p:tag name="KSO_WM_UNIT_FILL_TYPE" val="1"/>
  <p:tag name="KSO_WM_UNIT_USESOURCEFORMAT_APPLY" val="0"/>
</p:tagLst>
</file>

<file path=ppt/tags/tag311.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198929_6*l_i*1_2"/>
  <p:tag name="KSO_WM_TEMPLATE_CATEGORY" val="diagram"/>
  <p:tag name="KSO_WM_TEMPLATE_INDEX" val="20198929"/>
  <p:tag name="KSO_WM_UNIT_LAYERLEVEL" val="1_1"/>
  <p:tag name="KSO_WM_TAG_VERSION" val="1.0"/>
  <p:tag name="KSO_WM_BEAUTIFY_FLAG" val="#wm#"/>
  <p:tag name="KSO_WM_UNIT_FILL_FORE_SCHEMECOLOR_INDEX" val="14"/>
  <p:tag name="KSO_WM_UNIT_FILL_TYPE" val="1"/>
  <p:tag name="KSO_WM_UNIT_USESOURCEFORMAT_APPLY" val="0"/>
</p:tagLst>
</file>

<file path=ppt/tags/tag312.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5_1"/>
  <p:tag name="KSO_WM_UNIT_ID" val="diagram20198929_6*l_h_i*1_5_1"/>
  <p:tag name="KSO_WM_TEMPLATE_CATEGORY" val="diagram"/>
  <p:tag name="KSO_WM_TEMPLATE_INDEX" val="20198929"/>
  <p:tag name="KSO_WM_UNIT_LAYERLEVEL" val="1_1_1"/>
  <p:tag name="KSO_WM_TAG_VERSION" val="1.0"/>
  <p:tag name="KSO_WM_BEAUTIFY_FLAG" val="#wm#"/>
  <p:tag name="KSO_WM_UNIT_FILL_FORE_SCHEMECOLOR_INDEX" val="6"/>
  <p:tag name="KSO_WM_UNIT_FILL_TYPE" val="1"/>
  <p:tag name="KSO_WM_UNIT_USESOURCEFORMAT_APPLY" val="0"/>
</p:tagLst>
</file>

<file path=ppt/tags/tag313.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6_1"/>
  <p:tag name="KSO_WM_UNIT_ID" val="diagram20198929_6*l_h_i*1_6_1"/>
  <p:tag name="KSO_WM_TEMPLATE_CATEGORY" val="diagram"/>
  <p:tag name="KSO_WM_TEMPLATE_INDEX" val="20198929"/>
  <p:tag name="KSO_WM_UNIT_LAYERLEVEL" val="1_1_1"/>
  <p:tag name="KSO_WM_TAG_VERSION" val="1.0"/>
  <p:tag name="KSO_WM_BEAUTIFY_FLAG" val="#wm#"/>
  <p:tag name="KSO_WM_UNIT_FILL_FORE_SCHEMECOLOR_INDEX" val="6"/>
  <p:tag name="KSO_WM_UNIT_FILL_TYPE" val="1"/>
  <p:tag name="KSO_WM_UNIT_USESOURCEFORMAT_APPLY" val="0"/>
</p:tagLst>
</file>

<file path=ppt/tags/tag314.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4_1"/>
  <p:tag name="KSO_WM_UNIT_ID" val="diagram20198929_6*l_h_i*1_4_1"/>
  <p:tag name="KSO_WM_TEMPLATE_CATEGORY" val="diagram"/>
  <p:tag name="KSO_WM_TEMPLATE_INDEX" val="20198929"/>
  <p:tag name="KSO_WM_UNIT_LAYERLEVEL" val="1_1_1"/>
  <p:tag name="KSO_WM_TAG_VERSION" val="1.0"/>
  <p:tag name="KSO_WM_BEAUTIFY_FLAG" val="#wm#"/>
  <p:tag name="KSO_WM_UNIT_FILL_FORE_SCHEMECOLOR_INDEX" val="6"/>
  <p:tag name="KSO_WM_UNIT_FILL_TYPE" val="1"/>
  <p:tag name="KSO_WM_UNIT_USESOURCEFORMAT_APPLY" val="0"/>
</p:tagLst>
</file>

<file path=ppt/tags/tag315.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98929_6*l_h_f*1_1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16.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8929_6*l_h_f*1_2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17.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198929_6*l_h_f*1_3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18.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198929_6*l_h_f*1_6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19.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198929_6*l_h_f*1_5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20.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198929_6*l_h_f*1_4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21.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7_1"/>
  <p:tag name="KSO_WM_UNIT_ID" val="diagram20198929_6*l_h_i*1_7_1"/>
  <p:tag name="KSO_WM_TEMPLATE_CATEGORY" val="diagram"/>
  <p:tag name="KSO_WM_TEMPLATE_INDEX" val="20198929"/>
  <p:tag name="KSO_WM_UNIT_LAYERLEVEL" val="1_1_1"/>
  <p:tag name="KSO_WM_TAG_VERSION" val="1.0"/>
  <p:tag name="KSO_WM_BEAUTIFY_FLAG" val="#wm#"/>
  <p:tag name="KSO_WM_UNIT_FILL_FORE_SCHEMECOLOR_INDEX" val="7"/>
  <p:tag name="KSO_WM_UNIT_FILL_TYPE" val="1"/>
  <p:tag name="KSO_WM_UNIT_USESOURCEFORMAT_APPLY" val="0"/>
</p:tagLst>
</file>

<file path=ppt/tags/tag322.xml><?xml version="1.0" encoding="utf-8"?>
<p:tagLst xmlns:a="http://schemas.openxmlformats.org/drawingml/2006/main" xmlns:r="http://schemas.openxmlformats.org/officeDocument/2006/relationships" xmlns:p="http://schemas.openxmlformats.org/presentationml/2006/main">
  <p:tag name="KSO_WM_UNIT_DIAGRAM_MODELTYPE" val="stripeEnum"/>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f"/>
  <p:tag name="KSO_WM_UNIT_INDEX" val="1_7_1"/>
  <p:tag name="KSO_WM_UNIT_ID" val="diagram20198929_6*l_h_f*1_7_1"/>
  <p:tag name="KSO_WM_TEMPLATE_CATEGORY" val="diagram"/>
  <p:tag name="KSO_WM_TEMPLATE_INDEX" val="20198929"/>
  <p:tag name="KSO_WM_UNIT_LAYERLEVEL" val="1_1_1"/>
  <p:tag name="KSO_WM_TAG_VERSION" val="1.0"/>
  <p:tag name="KSO_WM_BEAUTIFY_FLAG" val="#wm#"/>
  <p:tag name="KSO_WM_UNIT_PRESET_TEXT" val="单击此处添加文本具体内容"/>
  <p:tag name="KSO_WM_UNIT_TEXT_FILL_FORE_SCHEMECOLOR_INDEX" val="14"/>
  <p:tag name="KSO_WM_UNIT_TEXT_FILL_TYPE" val="1"/>
  <p:tag name="KSO_WM_UNIT_USESOURCEFORMAT_APPLY" val="0"/>
</p:tagLst>
</file>

<file path=ppt/tags/tag323.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2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9"/>
  <p:tag name="KSO_WM_UNIT_ID" val="258*l_i*1_9"/>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2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0"/>
  <p:tag name="KSO_WM_UNIT_ID" val="258*l_i*1_10"/>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2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3_1"/>
  <p:tag name="KSO_WM_UNIT_ID" val="258*l_h_f*1_3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2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5"/>
  <p:tag name="KSO_WM_UNIT_ID" val="258*l_i*1_5"/>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2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6"/>
  <p:tag name="KSO_WM_UNIT_ID" val="258*l_i*1_6"/>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2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2_1"/>
  <p:tag name="KSO_WM_UNIT_ID" val="258*l_h_f*1_2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3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
  <p:tag name="KSO_WM_UNIT_ID" val="258*l_i*1_1"/>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3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2"/>
  <p:tag name="KSO_WM_UNIT_ID" val="258*l_i*1_2"/>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3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1_1"/>
  <p:tag name="KSO_WM_UNIT_ID" val="258*l_h_f*1_1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33.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3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9"/>
  <p:tag name="KSO_WM_UNIT_ID" val="258*l_i*1_9"/>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3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0"/>
  <p:tag name="KSO_WM_UNIT_ID" val="258*l_i*1_10"/>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3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3_1"/>
  <p:tag name="KSO_WM_UNIT_ID" val="258*l_h_f*1_3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3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5"/>
  <p:tag name="KSO_WM_UNIT_ID" val="258*l_i*1_5"/>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3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6"/>
  <p:tag name="KSO_WM_UNIT_ID" val="258*l_i*1_6"/>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3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2_1"/>
  <p:tag name="KSO_WM_UNIT_ID" val="258*l_h_f*1_2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4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
  <p:tag name="KSO_WM_UNIT_ID" val="258*l_i*1_1"/>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34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2"/>
  <p:tag name="KSO_WM_UNIT_ID" val="258*l_i*1_2"/>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34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1_1"/>
  <p:tag name="KSO_WM_UNIT_ID" val="258*l_h_f*1_1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343.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44.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3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3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3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3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3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3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3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3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5_1"/>
  <p:tag name="KSO_WM_UNIT_ID" val="diagram20170795_6*l_h_i*1_5_1"/>
  <p:tag name="KSO_WM_UNIT_LAYERLEVEL" val="1_1_1"/>
  <p:tag name="KSO_WM_DIAGRAM_GROUP_CODE" val="l1-1"/>
  <p:tag name="KSO_WM_UNIT_TEXT_FILL_FORE_SCHEMECOLOR_INDEX" val="5"/>
  <p:tag name="KSO_WM_UNIT_TEXT_FILL_TYPE" val="1"/>
  <p:tag name="KSO_WM_UNIT_USESOURCEFORMAT_APPLY" val="0"/>
</p:tagLst>
</file>

<file path=ppt/tags/tag3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6_1"/>
  <p:tag name="KSO_WM_UNIT_ID" val="diagram20170795_6*l_h_i*1_6_1"/>
  <p:tag name="KSO_WM_UNIT_LAYERLEVEL" val="1_1_1"/>
  <p:tag name="KSO_WM_DIAGRAM_GROUP_CODE" val="l1-1"/>
  <p:tag name="KSO_WM_UNIT_TEXT_FILL_FORE_SCHEMECOLOR_INDEX" val="5"/>
  <p:tag name="KSO_WM_UNIT_TEXT_FILL_TYPE" val="1"/>
  <p:tag name="KSO_WM_UNIT_USESOURCEFORMAT_APPLY" val="0"/>
</p:tagLst>
</file>

<file path=ppt/tags/tag3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6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6_1"/>
  <p:tag name="KSO_WM_UNIT_TEXT_FILL_FORE_SCHEMECOLOR_INDEX" val="13"/>
  <p:tag name="KSO_WM_UNIT_TEXT_FILL_TYPE" val="1"/>
  <p:tag name="KSO_WM_UNIT_USESOURCEFORMAT_APPLY" val="0"/>
</p:tagLst>
</file>

<file path=ppt/tags/tag3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5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5_1"/>
  <p:tag name="KSO_WM_UNIT_TEXT_FILL_FORE_SCHEMECOLOR_INDEX" val="13"/>
  <p:tag name="KSO_WM_UNIT_TEXT_FILL_TYPE" val="1"/>
  <p:tag name="KSO_WM_UNIT_USESOURCEFORMAT_APPLY" val="0"/>
</p:tagLst>
</file>

<file path=ppt/tags/tag357.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3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1_1"/>
  <p:tag name="KSO_WM_UNIT_ID" val="diagram20170795_6*l_h_i*1_1_1"/>
  <p:tag name="KSO_WM_UNIT_LAYERLEVEL" val="1_1_1"/>
  <p:tag name="KSO_WM_DIAGRAM_GROUP_CODE" val="l1-1"/>
  <p:tag name="KSO_WM_UNIT_TEXT_FILL_FORE_SCHEMECOLOR_INDEX" val="5"/>
  <p:tag name="KSO_WM_UNIT_TEXT_FILL_TYPE" val="1"/>
  <p:tag name="KSO_WM_UNIT_USESOURCEFORMAT_APPLY" val="0"/>
</p:tagLst>
</file>

<file path=ppt/tags/tag3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2_1"/>
  <p:tag name="KSO_WM_UNIT_ID" val="diagram20170795_6*l_h_i*1_2_1"/>
  <p:tag name="KSO_WM_UNIT_LAYERLEVEL" val="1_1_1"/>
  <p:tag name="KSO_WM_DIAGRAM_GROUP_CODE" val="l1-1"/>
  <p:tag name="KSO_WM_UNIT_TEXT_FILL_FORE_SCHEMECOLOR_INDEX" val="5"/>
  <p:tag name="KSO_WM_UNIT_TEXT_FILL_TYPE" val="1"/>
  <p:tag name="KSO_WM_UNIT_USESOURCEFORMAT_APPLY" val="0"/>
</p:tagLst>
</file>

<file path=ppt/tags/tag3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2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2_1"/>
  <p:tag name="KSO_WM_UNIT_TEXT_FILL_FORE_SCHEMECOLOR_INDEX" val="13"/>
  <p:tag name="KSO_WM_UNIT_TEXT_FILL_TYPE" val="1"/>
  <p:tag name="KSO_WM_UNIT_USESOURCEFORMAT_APPLY" val="0"/>
</p:tagLst>
</file>

<file path=ppt/tags/tag3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1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1_1"/>
  <p:tag name="KSO_WM_UNIT_TEXT_FILL_FORE_SCHEMECOLOR_INDEX" val="13"/>
  <p:tag name="KSO_WM_UNIT_TEXT_FILL_TYPE" val="1"/>
  <p:tag name="KSO_WM_UNIT_USESOURCEFORMAT_APPLY" val="0"/>
</p:tagLst>
</file>

<file path=ppt/tags/tag36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3_1"/>
  <p:tag name="KSO_WM_UNIT_ID" val="diagram20170795_6*l_h_i*1_3_1"/>
  <p:tag name="KSO_WM_UNIT_LAYERLEVEL" val="1_1_1"/>
  <p:tag name="KSO_WM_DIAGRAM_GROUP_CODE" val="l1-1"/>
  <p:tag name="KSO_WM_UNIT_TEXT_FILL_FORE_SCHEMECOLOR_INDEX" val="5"/>
  <p:tag name="KSO_WM_UNIT_TEXT_FILL_TYPE" val="1"/>
  <p:tag name="KSO_WM_UNIT_USESOURCEFORMAT_APPLY" val="0"/>
</p:tagLst>
</file>

<file path=ppt/tags/tag36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i"/>
  <p:tag name="KSO_WM_UNIT_INDEX" val="1_4_1"/>
  <p:tag name="KSO_WM_UNIT_ID" val="diagram20170795_6*l_h_i*1_4_1"/>
  <p:tag name="KSO_WM_UNIT_LAYERLEVEL" val="1_1_1"/>
  <p:tag name="KSO_WM_DIAGRAM_GROUP_CODE" val="l1-1"/>
  <p:tag name="KSO_WM_UNIT_TEXT_FILL_FORE_SCHEMECOLOR_INDEX" val="5"/>
  <p:tag name="KSO_WM_UNIT_TEXT_FILL_TYPE" val="1"/>
  <p:tag name="KSO_WM_UNIT_USESOURCEFORMAT_APPLY" val="0"/>
</p:tagLst>
</file>

<file path=ppt/tags/tag36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4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4_1"/>
  <p:tag name="KSO_WM_UNIT_TEXT_FILL_FORE_SCHEMECOLOR_INDEX" val="13"/>
  <p:tag name="KSO_WM_UNIT_TEXT_FILL_TYPE" val="1"/>
  <p:tag name="KSO_WM_UNIT_USESOURCEFORMAT_APPLY" val="0"/>
</p:tagLst>
</file>

<file path=ppt/tags/tag36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0795"/>
  <p:tag name="KSO_WM_UNIT_TYPE" val="l_h_f"/>
  <p:tag name="KSO_WM_UNIT_INDEX" val="1_3_1"/>
  <p:tag name="KSO_WM_UNIT_LAYERLEVEL" val="1_1_1"/>
  <p:tag name="KSO_WM_UNIT_VALUE" val="22"/>
  <p:tag name="KSO_WM_UNIT_HIGHLIGHT" val="0"/>
  <p:tag name="KSO_WM_UNIT_COMPATIBLE" val="0"/>
  <p:tag name="KSO_WM_UNIT_CLEAR" val="0"/>
  <p:tag name="KSO_WM_UNIT_PRESET_TEXT_INDEX" val="3"/>
  <p:tag name="KSO_WM_UNIT_PRESET_TEXT_LEN" val="17"/>
  <p:tag name="KSO_WM_DIAGRAM_GROUP_CODE" val="l1-1"/>
  <p:tag name="KSO_WM_UNIT_ID" val="diagram20170795_6*l_h_f*1_3_1"/>
  <p:tag name="KSO_WM_UNIT_TEXT_FILL_FORE_SCHEMECOLOR_INDEX" val="13"/>
  <p:tag name="KSO_WM_UNIT_TEXT_FILL_TYPE" val="1"/>
  <p:tag name="KSO_WM_UNIT_USESOURCEFORMAT_APPLY" val="0"/>
</p:tagLst>
</file>

<file path=ppt/tags/tag366.xml><?xml version="1.0" encoding="utf-8"?>
<p:tagLst xmlns:a="http://schemas.openxmlformats.org/drawingml/2006/main" xmlns:r="http://schemas.openxmlformats.org/officeDocument/2006/relationships" xmlns:p="http://schemas.openxmlformats.org/presentationml/2006/main">
  <p:tag name="KSO_WM_SLIDE_ITEM_CNT" val="2"/>
</p:tagLst>
</file>

<file path=ppt/tags/tag36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6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6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37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7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37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7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7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7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37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7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37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7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8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8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8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8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38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8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38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8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8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8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39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9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39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9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9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39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9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20177809_1*i*0"/>
  <p:tag name="KSO_WM_TEMPLATE_CATEGORY" val="diagram"/>
  <p:tag name="KSO_WM_TEMPLATE_INDEX" val="20177809"/>
  <p:tag name="KSO_WM_UNIT_INDEX" val="0"/>
</p:tagLst>
</file>

<file path=ppt/tags/tag39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39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39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40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40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40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40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1"/>
  <p:tag name="KSO_WM_UNIT_ID" val="diagram20177809_1*l_h_i*1_1_1"/>
  <p:tag name="KSO_WM_UNIT_LAYERLEVEL" val="1_1_1"/>
  <p:tag name="KSO_WM_DIAGRAM_GROUP_CODE" val="l1-1"/>
  <p:tag name="KSO_WM_UNIT_TEXT_FILL_FORE_SCHEMECOLOR_INDEX" val="2"/>
  <p:tag name="KSO_WM_UNIT_TEXT_FILL_TYPE" val="1"/>
  <p:tag name="KSO_WM_UNIT_USESOURCEFORMAT_APPLY" val="0"/>
</p:tagLst>
</file>

<file path=ppt/tags/tag40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1_2"/>
  <p:tag name="KSO_WM_UNIT_ID" val="diagram20177809_1*l_h_i*1_1_2"/>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40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2"/>
  <p:tag name="KSO_WM_UNIT_ID" val="diagram20177809_1*l_h_i*1_2_2"/>
  <p:tag name="KSO_WM_UNIT_LAYERLEVEL" val="1_1_1"/>
  <p:tag name="KSO_WM_DIAGRAM_GROUP_CODE" val="l1-1"/>
  <p:tag name="KSO_WM_UNIT_TEXT_FILL_FORE_SCHEMECOLOR_INDEX" val="2"/>
  <p:tag name="KSO_WM_UNIT_TEXT_FILL_TYPE" val="1"/>
  <p:tag name="KSO_WM_UNIT_USESOURCEFORMAT_APPLY" val="0"/>
</p:tagLst>
</file>

<file path=ppt/tags/tag40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CLEAR" val="1"/>
  <p:tag name="KSO_WM_UNIT_TYPE" val="l_h_i"/>
  <p:tag name="KSO_WM_UNIT_INDEX" val="1_2_1"/>
  <p:tag name="KSO_WM_UNIT_ID" val="diagram20177809_1*l_h_i*1_2_1"/>
  <p:tag name="KSO_WM_UNIT_LAYERLEVEL" val="1_1_1"/>
  <p:tag name="KSO_WM_DIAGRAM_GROUP_CODE" val="l1-1"/>
  <p:tag name="KSO_WM_UNIT_FILL_FORE_SCHEMECOLOR_INDEX" val="14"/>
  <p:tag name="KSO_WM_UNIT_FILL_TYPE" val="1"/>
  <p:tag name="KSO_WM_UNIT_TEXT_FILL_FORE_SCHEMECOLOR_INDEX" val="2"/>
  <p:tag name="KSO_WM_UNIT_TEXT_FILL_TYPE" val="1"/>
  <p:tag name="KSO_WM_UNIT_USESOURCEFORMAT_APPLY" val="0"/>
</p:tagLst>
</file>

<file path=ppt/tags/tag40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1_1"/>
  <p:tag name="KSO_WM_UNIT_ID" val="diagram20177809_1*l_h_f*1_1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40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20177809"/>
  <p:tag name="KSO_WM_UNIT_TYPE" val="l_h_f"/>
  <p:tag name="KSO_WM_UNIT_INDEX" val="1_2_1"/>
  <p:tag name="KSO_WM_UNIT_ID" val="diagram20177809_1*l_h_f*1_2_1"/>
  <p:tag name="KSO_WM_UNIT_LAYERLEVEL" val="1_1_1"/>
  <p:tag name="KSO_WM_UNIT_VALUE" val="7"/>
  <p:tag name="KSO_WM_UNIT_HIGHLIGHT" val="0"/>
  <p:tag name="KSO_WM_UNIT_COMPATIBLE" val="0"/>
  <p:tag name="KSO_WM_UNIT_CLEAR" val="0"/>
  <p:tag name="KSO_WM_DIAGRAM_GROUP_CODE" val="l1-1"/>
  <p:tag name="KSO_WM_UNIT_PRESET_TEXT" val="在此输入正文"/>
  <p:tag name="KSO_WM_UNIT_TEXT_FILL_FORE_SCHEMECOLOR_INDEX" val="7"/>
  <p:tag name="KSO_WM_UNIT_TEXT_FILL_TYPE" val="1"/>
  <p:tag name="KSO_WM_UNIT_USESOURCEFORMAT_APPLY" val="0"/>
</p:tagLst>
</file>

<file path=ppt/tags/tag409.xml><?xml version="1.0" encoding="utf-8"?>
<p:tagLst xmlns:a="http://schemas.openxmlformats.org/drawingml/2006/main" xmlns:r="http://schemas.openxmlformats.org/officeDocument/2006/relationships" xmlns:p="http://schemas.openxmlformats.org/presentationml/2006/main">
  <p:tag name="KSO_WM_SLIDE_ITEM_CNT" val="4"/>
</p:tagLst>
</file>

<file path=ppt/tags/tag4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
  <p:tag name="KSO_WM_UNIT_ID" val="diagram712_4*l_i*1_1"/>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2"/>
  <p:tag name="KSO_WM_UNIT_ID" val="diagram712_4*l_i*1_2"/>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3"/>
  <p:tag name="KSO_WM_UNIT_ID" val="diagram712_4*l_i*1_3"/>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h_f"/>
  <p:tag name="KSO_WM_UNIT_INDEX" val="1_1_1"/>
  <p:tag name="KSO_WM_UNIT_ID" val="diagram712_4*l_h_f*1_1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4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4"/>
  <p:tag name="KSO_WM_UNIT_ID" val="diagram712_4*l_i*1_4"/>
  <p:tag name="KSO_WM_UNIT_CLEAR" val="1"/>
  <p:tag name="KSO_WM_UNIT_LAYERLEVEL" val="1_1"/>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4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5"/>
  <p:tag name="KSO_WM_UNIT_ID" val="diagram712_4*l_i*1_5"/>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6"/>
  <p:tag name="KSO_WM_UNIT_ID" val="diagram712_4*l_i*1_6"/>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7"/>
  <p:tag name="KSO_WM_UNIT_ID" val="diagram712_4*l_i*1_7"/>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h_f"/>
  <p:tag name="KSO_WM_UNIT_INDEX" val="1_2_1"/>
  <p:tag name="KSO_WM_UNIT_ID" val="diagram712_4*l_h_f*1_2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4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8"/>
  <p:tag name="KSO_WM_UNIT_ID" val="diagram712_4*l_i*1_8"/>
  <p:tag name="KSO_WM_UNIT_CLEAR" val="1"/>
  <p:tag name="KSO_WM_UNIT_LAYERLEVEL" val="1_1"/>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4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9"/>
  <p:tag name="KSO_WM_UNIT_ID" val="diagram712_4*l_i*1_9"/>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0"/>
  <p:tag name="KSO_WM_UNIT_ID" val="diagram712_4*l_i*1_10"/>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1"/>
  <p:tag name="KSO_WM_UNIT_ID" val="diagram712_4*l_i*1_11"/>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h_f"/>
  <p:tag name="KSO_WM_UNIT_INDEX" val="1_3_1"/>
  <p:tag name="KSO_WM_UNIT_ID" val="diagram712_4*l_h_f*1_3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4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2"/>
  <p:tag name="KSO_WM_UNIT_ID" val="diagram712_4*l_i*1_12"/>
  <p:tag name="KSO_WM_UNIT_CLEAR" val="1"/>
  <p:tag name="KSO_WM_UNIT_LAYERLEVEL" val="1_1"/>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4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3"/>
  <p:tag name="KSO_WM_UNIT_ID" val="diagram712_4*l_i*1_13"/>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4"/>
  <p:tag name="KSO_WM_UNIT_ID" val="diagram712_4*l_i*1_14"/>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5"/>
  <p:tag name="KSO_WM_UNIT_ID" val="diagram712_4*l_i*1_15"/>
  <p:tag name="KSO_WM_UNIT_CLEAR" val="1"/>
  <p:tag name="KSO_WM_UNIT_LAYERLEVEL" val="1_1"/>
  <p:tag name="KSO_WM_DIAGRAM_GROUP_CODE" val="l1-1"/>
  <p:tag name="KSO_WM_UNIT_FILL_FORE_SCHEMECOLOR_INDEX" val="5"/>
  <p:tag name="KSO_WM_UNIT_FILL_TYPE" val="1"/>
  <p:tag name="KSO_WM_UNIT_TEXT_FILL_FORE_SCHEMECOLOR_INDEX" val="2"/>
  <p:tag name="KSO_WM_UNIT_TEXT_FILL_TYPE" val="1"/>
  <p:tag name="KSO_WM_UNIT_USESOURCEFORMAT_APPLY" val="0"/>
</p:tagLst>
</file>

<file path=ppt/tags/tag4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h_f"/>
  <p:tag name="KSO_WM_UNIT_INDEX" val="1_4_1"/>
  <p:tag name="KSO_WM_UNIT_ID" val="diagram712_4*l_h_f*1_4_1"/>
  <p:tag name="KSO_WM_UNIT_CLEAR" val="1"/>
  <p:tag name="KSO_WM_UNIT_LAYERLEVEL" val="1_1_1"/>
  <p:tag name="KSO_WM_UNIT_VALUE" val="14"/>
  <p:tag name="KSO_WM_UNIT_HIGHLIGHT" val="0"/>
  <p:tag name="KSO_WM_UNIT_COMPATIBLE" val="0"/>
  <p:tag name="KSO_WM_UNIT_PRESET_TEXT_INDEX" val="4"/>
  <p:tag name="KSO_WM_UNIT_PRESET_TEXT_LEN" val="17"/>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0"/>
</p:tagLst>
</file>

<file path=ppt/tags/tag4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712"/>
  <p:tag name="KSO_WM_UNIT_TYPE" val="l_i"/>
  <p:tag name="KSO_WM_UNIT_INDEX" val="1_16"/>
  <p:tag name="KSO_WM_UNIT_ID" val="diagram712_4*l_i*1_16"/>
  <p:tag name="KSO_WM_UNIT_CLEAR" val="1"/>
  <p:tag name="KSO_WM_UNIT_LAYERLEVEL" val="1_1"/>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5"/>
  <p:tag name="KSO_WM_UNIT_TEXT_FILL_TYPE" val="1"/>
  <p:tag name="KSO_WM_UNIT_USESOURCEFORMAT_APPLY" val="0"/>
</p:tagLst>
</file>

<file path=ppt/tags/tag430.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1.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2.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3.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4.xml><?xml version="1.0" encoding="utf-8"?>
<p:tagLst xmlns:a="http://schemas.openxmlformats.org/drawingml/2006/main" xmlns:r="http://schemas.openxmlformats.org/officeDocument/2006/relationships" xmlns:p="http://schemas.openxmlformats.org/presentationml/2006/main">
  <p:tag name="ISLIDE.VECTOR" val="954147af-d540-4f24-b2cd-8f58e481373e"/>
</p:tagLst>
</file>

<file path=ppt/tags/tag435.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6.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37.xml><?xml version="1.0" encoding="utf-8"?>
<p:tagLst xmlns:a="http://schemas.openxmlformats.org/drawingml/2006/main" xmlns:r="http://schemas.openxmlformats.org/officeDocument/2006/relationships" xmlns:p="http://schemas.openxmlformats.org/presentationml/2006/main">
  <p:tag name="KSO_WM_SLIDE_ITEM_CNT" val="6"/>
</p:tagLst>
</file>

<file path=ppt/tags/tag4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1"/>
  <p:tag name="KSO_WM_TEMPLATE_CATEGORY" val="diagram"/>
  <p:tag name="KSO_WM_TEMPLATE_INDEX" val="160060"/>
  <p:tag name="KSO_WM_UNIT_INDEX" val="1"/>
</p:tagLst>
</file>

<file path=ppt/tags/tag43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8"/>
  <p:tag name="KSO_WM_TEMPLATE_CATEGORY" val="diagram"/>
  <p:tag name="KSO_WM_TEMPLATE_INDEX" val="160060"/>
  <p:tag name="KSO_WM_UNIT_INDEX" val="8"/>
</p:tagLst>
</file>

<file path=ppt/tags/tag44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15"/>
  <p:tag name="KSO_WM_TEMPLATE_CATEGORY" val="diagram"/>
  <p:tag name="KSO_WM_TEMPLATE_INDEX" val="160060"/>
  <p:tag name="KSO_WM_UNIT_INDEX" val="15"/>
</p:tagLst>
</file>

<file path=ppt/tags/tag44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22"/>
  <p:tag name="KSO_WM_TEMPLATE_CATEGORY" val="diagram"/>
  <p:tag name="KSO_WM_TEMPLATE_INDEX" val="160060"/>
  <p:tag name="KSO_WM_UNIT_INDEX" val="22"/>
</p:tagLst>
</file>

<file path=ppt/tags/tag44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29"/>
  <p:tag name="KSO_WM_TEMPLATE_CATEGORY" val="diagram"/>
  <p:tag name="KSO_WM_TEMPLATE_INDEX" val="160060"/>
  <p:tag name="KSO_WM_UNIT_INDEX" val="29"/>
</p:tagLst>
</file>

<file path=ppt/tags/tag44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60_6*i*36"/>
  <p:tag name="KSO_WM_TEMPLATE_CATEGORY" val="diagram"/>
  <p:tag name="KSO_WM_TEMPLATE_INDEX" val="160060"/>
  <p:tag name="KSO_WM_UNIT_INDEX" val="36"/>
</p:tagLst>
</file>

<file path=ppt/tags/tag44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11"/>
  <p:tag name="KSO_WM_UNIT_ID" val="diagram160060_6*l_i*1_11"/>
  <p:tag name="KSO_WM_UNIT_CLEAR" val="1"/>
  <p:tag name="KSO_WM_UNIT_LAYERLEVEL" val="1_1"/>
  <p:tag name="KSO_WM_DIAGRAM_GROUP_CODE" val="l1-1"/>
  <p:tag name="KSO_WM_UNIT_FILL_FORE_SCHEMECOLOR_INDEX" val="7"/>
  <p:tag name="KSO_WM_UNIT_FILL_TYPE" val="1"/>
  <p:tag name="KSO_WM_UNIT_TEXT_FILL_FORE_SCHEMECOLOR_INDEX" val="7"/>
  <p:tag name="KSO_WM_UNIT_TEXT_FILL_TYPE" val="1"/>
  <p:tag name="KSO_WM_UNIT_USESOURCEFORMAT_APPLY" val="0"/>
</p:tagLst>
</file>

<file path=ppt/tags/tag44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12"/>
  <p:tag name="KSO_WM_UNIT_ID" val="diagram160060_6*l_i*1_12"/>
  <p:tag name="KSO_WM_UNIT_CLEAR" val="1"/>
  <p:tag name="KSO_WM_UNIT_LAYERLEVEL" val="1_1"/>
  <p:tag name="KSO_WM_DIAGRAM_GROUP_CODE" val="l1-1"/>
  <p:tag name="KSO_WM_UNIT_LINE_FORE_SCHEMECOLOR_INDEX" val="7"/>
  <p:tag name="KSO_WM_UNIT_LINE_FILL_TYPE" val="2"/>
  <p:tag name="KSO_WM_UNIT_USESOURCEFORMAT_APPLY" val="0"/>
</p:tagLst>
</file>

<file path=ppt/tags/tag44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6_1"/>
  <p:tag name="KSO_WM_UNIT_ID" val="diagram160060_6*l_h_f*1_6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4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9"/>
  <p:tag name="KSO_WM_UNIT_ID" val="diagram160060_6*l_i*1_9"/>
  <p:tag name="KSO_WM_UNIT_CLEAR" val="1"/>
  <p:tag name="KSO_WM_UNIT_LAYERLEVEL" val="1_1"/>
  <p:tag name="KSO_WM_DIAGRAM_GROUP_CODE" val="l1-1"/>
  <p:tag name="KSO_WM_UNIT_FILL_FORE_SCHEMECOLOR_INDEX" val="6"/>
  <p:tag name="KSO_WM_UNIT_FILL_TYPE" val="1"/>
  <p:tag name="KSO_WM_UNIT_TEXT_FILL_FORE_SCHEMECOLOR_INDEX" val="6"/>
  <p:tag name="KSO_WM_UNIT_TEXT_FILL_TYPE" val="1"/>
  <p:tag name="KSO_WM_UNIT_USESOURCEFORMAT_APPLY" val="0"/>
</p:tagLst>
</file>

<file path=ppt/tags/tag44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10"/>
  <p:tag name="KSO_WM_UNIT_ID" val="diagram160060_6*l_i*1_10"/>
  <p:tag name="KSO_WM_UNIT_CLEAR" val="1"/>
  <p:tag name="KSO_WM_UNIT_LAYERLEVEL" val="1_1"/>
  <p:tag name="KSO_WM_DIAGRAM_GROUP_CODE" val="l1-1"/>
  <p:tag name="KSO_WM_UNIT_LINE_FORE_SCHEMECOLOR_INDEX" val="6"/>
  <p:tag name="KSO_WM_UNIT_LINE_FILL_TYPE" val="2"/>
  <p:tag name="KSO_WM_UNIT_USESOURCEFORMAT_APPLY" val="0"/>
</p:tagLst>
</file>

<file path=ppt/tags/tag44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5_1"/>
  <p:tag name="KSO_WM_UNIT_ID" val="diagram160060_6*l_h_f*1_5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5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7"/>
  <p:tag name="KSO_WM_UNIT_ID" val="diagram160060_6*l_i*1_7"/>
  <p:tag name="KSO_WM_UNIT_CLEAR" val="1"/>
  <p:tag name="KSO_WM_UNIT_LAYERLEVEL" val="1_1"/>
  <p:tag name="KSO_WM_DIAGRAM_GROUP_CODE" val="l1-1"/>
  <p:tag name="KSO_WM_UNIT_FILL_FORE_SCHEMECOLOR_INDEX" val="5"/>
  <p:tag name="KSO_WM_UNIT_FILL_TYPE" val="1"/>
  <p:tag name="KSO_WM_UNIT_TEXT_FILL_FORE_SCHEMECOLOR_INDEX" val="5"/>
  <p:tag name="KSO_WM_UNIT_TEXT_FILL_TYPE" val="1"/>
  <p:tag name="KSO_WM_UNIT_USESOURCEFORMAT_APPLY" val="0"/>
</p:tagLst>
</file>

<file path=ppt/tags/tag45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8"/>
  <p:tag name="KSO_WM_UNIT_ID" val="diagram160060_6*l_i*1_8"/>
  <p:tag name="KSO_WM_UNIT_CLEAR" val="1"/>
  <p:tag name="KSO_WM_UNIT_LAYERLEVEL" val="1_1"/>
  <p:tag name="KSO_WM_DIAGRAM_GROUP_CODE" val="l1-1"/>
  <p:tag name="KSO_WM_UNIT_LINE_FORE_SCHEMECOLOR_INDEX" val="5"/>
  <p:tag name="KSO_WM_UNIT_LINE_FILL_TYPE" val="2"/>
  <p:tag name="KSO_WM_UNIT_USESOURCEFORMAT_APPLY" val="0"/>
</p:tagLst>
</file>

<file path=ppt/tags/tag45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4_1"/>
  <p:tag name="KSO_WM_UNIT_ID" val="diagram160060_6*l_h_f*1_4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5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5"/>
  <p:tag name="KSO_WM_UNIT_ID" val="diagram160060_6*l_i*1_5"/>
  <p:tag name="KSO_WM_UNIT_CLEAR" val="1"/>
  <p:tag name="KSO_WM_UNIT_LAYERLEVEL" val="1_1"/>
  <p:tag name="KSO_WM_DIAGRAM_GROUP_CODE" val="l1-1"/>
  <p:tag name="KSO_WM_UNIT_FILL_FORE_SCHEMECOLOR_INDEX" val="7"/>
  <p:tag name="KSO_WM_UNIT_FILL_TYPE" val="1"/>
  <p:tag name="KSO_WM_UNIT_TEXT_FILL_FORE_SCHEMECOLOR_INDEX" val="7"/>
  <p:tag name="KSO_WM_UNIT_TEXT_FILL_TYPE" val="1"/>
  <p:tag name="KSO_WM_UNIT_USESOURCEFORMAT_APPLY" val="0"/>
</p:tagLst>
</file>

<file path=ppt/tags/tag45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6"/>
  <p:tag name="KSO_WM_UNIT_ID" val="diagram160060_6*l_i*1_6"/>
  <p:tag name="KSO_WM_UNIT_CLEAR" val="1"/>
  <p:tag name="KSO_WM_UNIT_LAYERLEVEL" val="1_1"/>
  <p:tag name="KSO_WM_DIAGRAM_GROUP_CODE" val="l1-1"/>
  <p:tag name="KSO_WM_UNIT_LINE_FORE_SCHEMECOLOR_INDEX" val="7"/>
  <p:tag name="KSO_WM_UNIT_LINE_FILL_TYPE" val="2"/>
  <p:tag name="KSO_WM_UNIT_USESOURCEFORMAT_APPLY" val="0"/>
</p:tagLst>
</file>

<file path=ppt/tags/tag45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3_1"/>
  <p:tag name="KSO_WM_UNIT_ID" val="diagram160060_6*l_h_f*1_3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5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3"/>
  <p:tag name="KSO_WM_UNIT_ID" val="diagram160060_6*l_i*1_3"/>
  <p:tag name="KSO_WM_UNIT_CLEAR" val="1"/>
  <p:tag name="KSO_WM_UNIT_LAYERLEVEL" val="1_1"/>
  <p:tag name="KSO_WM_DIAGRAM_GROUP_CODE" val="l1-1"/>
  <p:tag name="KSO_WM_UNIT_FILL_FORE_SCHEMECOLOR_INDEX" val="6"/>
  <p:tag name="KSO_WM_UNIT_FILL_TYPE" val="1"/>
  <p:tag name="KSO_WM_UNIT_TEXT_FILL_FORE_SCHEMECOLOR_INDEX" val="6"/>
  <p:tag name="KSO_WM_UNIT_TEXT_FILL_TYPE" val="1"/>
  <p:tag name="KSO_WM_UNIT_USESOURCEFORMAT_APPLY" val="0"/>
</p:tagLst>
</file>

<file path=ppt/tags/tag45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4"/>
  <p:tag name="KSO_WM_UNIT_ID" val="diagram160060_6*l_i*1_4"/>
  <p:tag name="KSO_WM_UNIT_CLEAR" val="1"/>
  <p:tag name="KSO_WM_UNIT_LAYERLEVEL" val="1_1"/>
  <p:tag name="KSO_WM_DIAGRAM_GROUP_CODE" val="l1-1"/>
  <p:tag name="KSO_WM_UNIT_LINE_FORE_SCHEMECOLOR_INDEX" val="6"/>
  <p:tag name="KSO_WM_UNIT_LINE_FILL_TYPE" val="2"/>
  <p:tag name="KSO_WM_UNIT_USESOURCEFORMAT_APPLY" val="0"/>
</p:tagLst>
</file>

<file path=ppt/tags/tag45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2_1"/>
  <p:tag name="KSO_WM_UNIT_ID" val="diagram160060_6*l_h_f*1_2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5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1"/>
  <p:tag name="KSO_WM_UNIT_ID" val="diagram160060_6*l_i*1_1"/>
  <p:tag name="KSO_WM_UNIT_CLEAR" val="1"/>
  <p:tag name="KSO_WM_UNIT_LAYERLEVEL" val="1_1"/>
  <p:tag name="KSO_WM_DIAGRAM_GROUP_CODE" val="l1-1"/>
  <p:tag name="KSO_WM_UNIT_FILL_FORE_SCHEMECOLOR_INDEX" val="5"/>
  <p:tag name="KSO_WM_UNIT_FILL_TYPE" val="1"/>
  <p:tag name="KSO_WM_UNIT_TEXT_FILL_FORE_SCHEMECOLOR_INDEX" val="5"/>
  <p:tag name="KSO_WM_UNIT_TEXT_FILL_TYPE" val="1"/>
  <p:tag name="KSO_WM_UNIT_USESOURCEFORMAT_APPLY" val="0"/>
</p:tagLst>
</file>

<file path=ppt/tags/tag46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i"/>
  <p:tag name="KSO_WM_UNIT_INDEX" val="1_2"/>
  <p:tag name="KSO_WM_UNIT_ID" val="diagram160060_6*l_i*1_2"/>
  <p:tag name="KSO_WM_UNIT_CLEAR" val="1"/>
  <p:tag name="KSO_WM_UNIT_LAYERLEVEL" val="1_1"/>
  <p:tag name="KSO_WM_DIAGRAM_GROUP_CODE" val="l1-1"/>
  <p:tag name="KSO_WM_UNIT_LINE_FORE_SCHEMECOLOR_INDEX" val="5"/>
  <p:tag name="KSO_WM_UNIT_LINE_FILL_TYPE" val="2"/>
  <p:tag name="KSO_WM_UNIT_USESOURCEFORMAT_APPLY" val="0"/>
</p:tagLst>
</file>

<file path=ppt/tags/tag46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060"/>
  <p:tag name="KSO_WM_UNIT_TYPE" val="l_h_f"/>
  <p:tag name="KSO_WM_UNIT_INDEX" val="1_1_1"/>
  <p:tag name="KSO_WM_UNIT_ID" val="diagram160060_6*l_h_f*1_1_1"/>
  <p:tag name="KSO_WM_UNIT_CLEAR" val="1"/>
  <p:tag name="KSO_WM_UNIT_LAYERLEVEL" val="1_1_1"/>
  <p:tag name="KSO_WM_UNIT_VALUE" val="26"/>
  <p:tag name="KSO_WM_UNIT_HIGHLIGHT" val="0"/>
  <p:tag name="KSO_WM_UNIT_COMPATIBLE" val="0"/>
  <p:tag name="KSO_WM_UNIT_PRESET_TEXT_INDEX" val="4"/>
  <p:tag name="KSO_WM_UNIT_PRESET_TEXT_LEN" val="57"/>
  <p:tag name="KSO_WM_DIAGRAM_GROUP_CODE" val="l1-1"/>
  <p:tag name="KSO_WM_UNIT_TEXT_FILL_FORE_SCHEMECOLOR_INDEX" val="13"/>
  <p:tag name="KSO_WM_UNIT_TEXT_FILL_TYPE" val="1"/>
  <p:tag name="KSO_WM_UNIT_USESOURCEFORMAT_APPLY" val="0"/>
</p:tagLst>
</file>

<file path=ppt/tags/tag462.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6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
  <p:tag name="KSO_WM_UNIT_ID" val="258*l_i*1_1"/>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46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2"/>
  <p:tag name="KSO_WM_UNIT_ID" val="258*l_i*1_2"/>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46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1_1"/>
  <p:tag name="KSO_WM_UNIT_ID" val="258*l_h_f*1_1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46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5"/>
  <p:tag name="KSO_WM_UNIT_ID" val="258*l_i*1_5"/>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46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6"/>
  <p:tag name="KSO_WM_UNIT_ID" val="258*l_i*1_6"/>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468.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2_1"/>
  <p:tag name="KSO_WM_UNIT_ID" val="258*l_h_f*1_2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469.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9"/>
  <p:tag name="KSO_WM_UNIT_ID" val="258*l_i*1_9"/>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470.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0"/>
  <p:tag name="KSO_WM_UNIT_ID" val="258*l_i*1_10"/>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47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3_1"/>
  <p:tag name="KSO_WM_UNIT_ID" val="258*l_h_f*1_3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47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5"/>
  <p:tag name="KSO_WM_UNIT_ID" val="258*l_i*1_5"/>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47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6"/>
  <p:tag name="KSO_WM_UNIT_ID" val="258*l_i*1_6"/>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47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2_1"/>
  <p:tag name="KSO_WM_UNIT_ID" val="258*l_h_f*1_2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47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9"/>
  <p:tag name="KSO_WM_UNIT_ID" val="258*l_i*1_9"/>
  <p:tag name="KSO_WM_UNIT_CLEAR" val="1"/>
  <p:tag name="KSO_WM_UNIT_LAYERLEVEL" val="1_1"/>
  <p:tag name="KSO_WM_BEAUTIFY_FLAG" val="#wm#"/>
  <p:tag name="KSO_WM_DIAGRAM_GROUP_CODE" val="l1-1"/>
  <p:tag name="KSO_WM_UNIT_FILL_FORE_SCHEMECOLOR_INDEX" val="14"/>
  <p:tag name="KSO_WM_UNIT_FILL_TYPE" val="1"/>
  <p:tag name="KSO_WM_UNIT_LINE_FORE_SCHEMECOLOR_INDEX" val="5"/>
  <p:tag name="KSO_WM_UNIT_LINE_FILL_TYPE" val="2"/>
  <p:tag name="KSO_WM_UNIT_TEXT_FILL_FORE_SCHEMECOLOR_INDEX" val="14"/>
  <p:tag name="KSO_WM_UNIT_TEXT_FILL_TYPE" val="1"/>
</p:tagLst>
</file>

<file path=ppt/tags/tag476.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i"/>
  <p:tag name="KSO_WM_UNIT_INDEX" val="1_10"/>
  <p:tag name="KSO_WM_UNIT_ID" val="258*l_i*1_10"/>
  <p:tag name="KSO_WM_UNIT_CLEAR" val="1"/>
  <p:tag name="KSO_WM_UNIT_LAYERLEVEL" val="1_1"/>
  <p:tag name="KSO_WM_BEAUTIFY_FLAG" val="#wm#"/>
  <p:tag name="KSO_WM_DIAGRAM_GROUP_CODE" val="l1-1"/>
  <p:tag name="KSO_WM_UNIT_FILL_FORE_SCHEMECOLOR_INDEX" val="6"/>
  <p:tag name="KSO_WM_UNIT_FILL_TYPE" val="1"/>
  <p:tag name="KSO_WM_UNIT_LINE_FORE_SCHEMECOLOR_INDEX" val="6"/>
  <p:tag name="KSO_WM_UNIT_LINE_FILL_TYPE" val="2"/>
  <p:tag name="KSO_WM_UNIT_TEXT_FILL_FORE_SCHEMECOLOR_INDEX" val="14"/>
  <p:tag name="KSO_WM_UNIT_TEXT_FILL_TYPE" val="1"/>
</p:tagLst>
</file>

<file path=ppt/tags/tag477.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750"/>
  <p:tag name="KSO_WM_UNIT_TYPE" val="l_h_f"/>
  <p:tag name="KSO_WM_UNIT_INDEX" val="1_3_1"/>
  <p:tag name="KSO_WM_UNIT_ID" val="258*l_h_f*1_3_1"/>
  <p:tag name="KSO_WM_UNIT_CLEAR" val="1"/>
  <p:tag name="KSO_WM_UNIT_LAYERLEVEL" val="1_1_1"/>
  <p:tag name="KSO_WM_UNIT_VALUE" val="40"/>
  <p:tag name="KSO_WM_UNIT_HIGHLIGHT" val="0"/>
  <p:tag name="KSO_WM_UNIT_COMPATIBLE" val="0"/>
  <p:tag name="KSO_WM_BEAUTIFY_FLAG" val="#wm#"/>
  <p:tag name="KSO_WM_UNIT_PRESET_TEXT_INDEX" val="4"/>
  <p:tag name="KSO_WM_UNIT_PRESET_TEXT_LEN" val="21"/>
  <p:tag name="KSO_WM_DIAGRAM_GROUP_CODE" val="l1-1"/>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Lst>
</file>

<file path=ppt/tags/tag478.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79.xml><?xml version="1.0" encoding="utf-8"?>
<p:tagLst xmlns:a="http://schemas.openxmlformats.org/drawingml/2006/main" xmlns:r="http://schemas.openxmlformats.org/officeDocument/2006/relationships" xmlns:p="http://schemas.openxmlformats.org/presentationml/2006/main">
  <p:tag name="KSO_WM_SLIDE_ITEM_CNT" val="7"/>
</p:tagLst>
</file>

<file path=ppt/tags/tag480.xml><?xml version="1.0" encoding="utf-8"?>
<p:tagLst xmlns:a="http://schemas.openxmlformats.org/drawingml/2006/main" xmlns:r="http://schemas.openxmlformats.org/officeDocument/2006/relationships" xmlns:p="http://schemas.openxmlformats.org/presentationml/2006/main">
  <p:tag name="KSO_WM_SLIDE_ITEM_CNT" val="7"/>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44546A"/>
      </a:dk2>
      <a:lt2>
        <a:srgbClr val="E7E6E6"/>
      </a:lt2>
      <a:accent1>
        <a:srgbClr val="FFAE00"/>
      </a:accent1>
      <a:accent2>
        <a:srgbClr val="2E3E50"/>
      </a:accent2>
      <a:accent3>
        <a:srgbClr val="FFAE00"/>
      </a:accent3>
      <a:accent4>
        <a:srgbClr val="2E3E50"/>
      </a:accent4>
      <a:accent5>
        <a:srgbClr val="FFAE00"/>
      </a:accent5>
      <a:accent6>
        <a:srgbClr val="2E3E50"/>
      </a:accent6>
      <a:hlink>
        <a:srgbClr val="FFAE00"/>
      </a:hlink>
      <a:folHlink>
        <a:srgbClr val="2E3E50"/>
      </a:folHlink>
    </a:clrScheme>
    <a:fontScheme name="wgo5gtqt">
      <a:majorFont>
        <a:latin typeface="SimSun-ExtB"/>
        <a:ea typeface="STKaiti"/>
        <a:cs typeface=""/>
      </a:majorFont>
      <a:minorFont>
        <a:latin typeface="SimSun-ExtB"/>
        <a:ea typeface="STKait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spAutoFit/>
      </a:bodyPr>
      <a:lstStyle>
        <a:defPPr>
          <a:defRPr lang="zh-CN" altLang="en-US">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t">
        <a:spAutoFit/>
      </a:bodyPr>
      <a:lstStyle>
        <a:defPPr>
          <a:defRPr lang="zh-CN" altLang="en-US">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8</TotalTime>
  <Words>6850</Words>
  <Application>Microsoft Office PowerPoint</Application>
  <PresentationFormat>全屏显示(16:9)</PresentationFormat>
  <Paragraphs>662</Paragraphs>
  <Slides>63</Slides>
  <Notes>11</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63</vt:i4>
      </vt:variant>
    </vt:vector>
  </HeadingPairs>
  <TitlesOfParts>
    <vt:vector size="71" baseType="lpstr">
      <vt:lpstr>SimSun-ExtB</vt:lpstr>
      <vt:lpstr>STKaiti</vt:lpstr>
      <vt:lpstr>思源宋体 CN</vt:lpstr>
      <vt:lpstr>Arial</vt:lpstr>
      <vt:lpstr>Calibri</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cp:revision>
  <dcterms:created xsi:type="dcterms:W3CDTF">2019-05-29T03:37:00Z</dcterms:created>
  <dcterms:modified xsi:type="dcterms:W3CDTF">2026-09-26T12:27:43Z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2052-11.1.0.8661</vt:lpwstr>
  </property>
</Properties>
</file>